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740D4AE-68B4-4B9F-9F0A-0113EC9D16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A79D177-D42E-42C1-BAD5-F69F1706F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186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D4AE-68B4-4B9F-9F0A-0113EC9D16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D177-D42E-42C1-BAD5-F69F1706F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810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D4AE-68B4-4B9F-9F0A-0113EC9D16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D177-D42E-42C1-BAD5-F69F1706F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86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D4AE-68B4-4B9F-9F0A-0113EC9D16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D177-D42E-42C1-BAD5-F69F1706F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844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D4AE-68B4-4B9F-9F0A-0113EC9D16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D177-D42E-42C1-BAD5-F69F1706F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948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D4AE-68B4-4B9F-9F0A-0113EC9D16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D177-D42E-42C1-BAD5-F69F1706F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538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D4AE-68B4-4B9F-9F0A-0113EC9D16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D177-D42E-42C1-BAD5-F69F1706F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291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740D4AE-68B4-4B9F-9F0A-0113EC9D16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D177-D42E-42C1-BAD5-F69F1706F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446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740D4AE-68B4-4B9F-9F0A-0113EC9D16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D177-D42E-42C1-BAD5-F69F1706F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55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D4AE-68B4-4B9F-9F0A-0113EC9D16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D177-D42E-42C1-BAD5-F69F1706F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68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D4AE-68B4-4B9F-9F0A-0113EC9D16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D177-D42E-42C1-BAD5-F69F1706F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522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D4AE-68B4-4B9F-9F0A-0113EC9D16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D177-D42E-42C1-BAD5-F69F1706F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D4AE-68B4-4B9F-9F0A-0113EC9D16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D177-D42E-42C1-BAD5-F69F1706F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689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D4AE-68B4-4B9F-9F0A-0113EC9D16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D177-D42E-42C1-BAD5-F69F1706F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0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D4AE-68B4-4B9F-9F0A-0113EC9D16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D177-D42E-42C1-BAD5-F69F1706F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41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D4AE-68B4-4B9F-9F0A-0113EC9D16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D177-D42E-42C1-BAD5-F69F1706F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301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D4AE-68B4-4B9F-9F0A-0113EC9D16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D177-D42E-42C1-BAD5-F69F1706F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9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740D4AE-68B4-4B9F-9F0A-0113EC9D1613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A79D177-D42E-42C1-BAD5-F69F1706F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09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Process of Academic Writing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Planning before writing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995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2: Brainstorm and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b="1" dirty="0" smtClean="0"/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3200" b="1" dirty="0" smtClean="0"/>
              <a:t>Topic: Why Education is Power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06022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3: Semantic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b="1" dirty="0" smtClean="0"/>
          </a:p>
          <a:p>
            <a:pPr marL="0" indent="0" algn="ctr">
              <a:buNone/>
            </a:pPr>
            <a:r>
              <a:rPr lang="en-US" sz="3200" b="1" dirty="0" smtClean="0"/>
              <a:t>Topic: Technology: A Blessing or Curse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90234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First Draft (Drafting and Re-drafting)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Rough one</a:t>
            </a:r>
          </a:p>
          <a:p>
            <a:r>
              <a:rPr lang="en-US" dirty="0" smtClean="0"/>
              <a:t>Is shapeless</a:t>
            </a:r>
          </a:p>
          <a:p>
            <a:r>
              <a:rPr lang="en-US" dirty="0" smtClean="0"/>
              <a:t>Curving is needed</a:t>
            </a:r>
          </a:p>
          <a:p>
            <a:r>
              <a:rPr lang="en-US" dirty="0" smtClean="0"/>
              <a:t>Adding or subtracting of notions</a:t>
            </a:r>
          </a:p>
          <a:p>
            <a:r>
              <a:rPr lang="en-US" dirty="0" smtClean="0"/>
              <a:t>Build and keep the strongest argument possible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245" y="2603500"/>
            <a:ext cx="4640239" cy="341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706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4: Revision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 and subtraction</a:t>
            </a:r>
          </a:p>
          <a:p>
            <a:r>
              <a:rPr lang="en-US" dirty="0" smtClean="0"/>
              <a:t>Checking for logical constructions, sense building and organizational powers of sentence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949" y="3862884"/>
            <a:ext cx="6441744" cy="2660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293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5: Editing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Spelling and grammar check</a:t>
            </a:r>
          </a:p>
          <a:p>
            <a:r>
              <a:rPr lang="en-US" dirty="0" smtClean="0"/>
              <a:t>Appropriation of word usage</a:t>
            </a:r>
          </a:p>
          <a:p>
            <a:r>
              <a:rPr lang="en-US" dirty="0" smtClean="0"/>
              <a:t>Accuracy of citation style</a:t>
            </a:r>
          </a:p>
          <a:p>
            <a:r>
              <a:rPr lang="en-US" dirty="0" smtClean="0"/>
              <a:t>Taking feedback from others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8114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722" y="1249907"/>
            <a:ext cx="97536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917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2059" y="3839698"/>
            <a:ext cx="8761413" cy="706964"/>
          </a:xfrm>
        </p:spPr>
        <p:txBody>
          <a:bodyPr/>
          <a:lstStyle/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Questioning Session </a:t>
            </a:r>
            <a:endParaRPr 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987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following THE process is necessary?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Brings precision </a:t>
            </a:r>
          </a:p>
          <a:p>
            <a:r>
              <a:rPr lang="en-US" dirty="0" smtClean="0"/>
              <a:t>Organizes thoughts in mind as well as on paper</a:t>
            </a:r>
          </a:p>
          <a:p>
            <a:r>
              <a:rPr lang="en-US" dirty="0" smtClean="0"/>
              <a:t>Enable to bring coherence</a:t>
            </a:r>
          </a:p>
          <a:p>
            <a:r>
              <a:rPr lang="en-US" dirty="0" smtClean="0"/>
              <a:t>Neatness and chronology </a:t>
            </a:r>
          </a:p>
          <a:p>
            <a:r>
              <a:rPr lang="en-US" dirty="0" smtClean="0"/>
              <a:t>Keeps repetition away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647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1190" t="22341" r="34126" b="17211"/>
          <a:stretch/>
        </p:blipFill>
        <p:spPr>
          <a:xfrm>
            <a:off x="1610436" y="709683"/>
            <a:ext cx="7779223" cy="563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065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Understanding of the key words</a:t>
            </a:r>
          </a:p>
          <a:p>
            <a:pPr marL="0" indent="0">
              <a:buNone/>
            </a:pPr>
            <a:r>
              <a:rPr lang="en-US" dirty="0"/>
              <a:t>Define : Explain, Illustrate: Explain with example</a:t>
            </a:r>
          </a:p>
          <a:p>
            <a:pPr marL="0" indent="0">
              <a:buNone/>
            </a:pPr>
            <a:r>
              <a:rPr lang="en-US" dirty="0"/>
              <a:t>Describe: detailed account including </a:t>
            </a:r>
            <a:r>
              <a:rPr lang="en-US" dirty="0" smtClean="0"/>
              <a:t>characteristics</a:t>
            </a:r>
            <a:endParaRPr lang="en-US" b="1" dirty="0" smtClean="0"/>
          </a:p>
          <a:p>
            <a:r>
              <a:rPr lang="en-US" dirty="0" smtClean="0"/>
              <a:t>Divide the topic/question into subtopics</a:t>
            </a:r>
          </a:p>
          <a:p>
            <a:r>
              <a:rPr lang="en-US" dirty="0" smtClean="0"/>
              <a:t>Find the relevancy of your discussion with sub-topics</a:t>
            </a:r>
          </a:p>
        </p:txBody>
      </p:sp>
    </p:spTree>
    <p:extLst>
      <p:ext uri="{BB962C8B-B14F-4D97-AF65-F5344CB8AC3E}">
        <p14:creationId xmlns:p14="http://schemas.microsoft.com/office/powerpoint/2010/main" val="3998291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Researching for Data gathering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Observation, surveys, interviews, internet sources</a:t>
            </a:r>
          </a:p>
          <a:p>
            <a:r>
              <a:rPr lang="en-US" dirty="0" smtClean="0"/>
              <a:t>Reading Critically is important</a:t>
            </a:r>
          </a:p>
          <a:p>
            <a:r>
              <a:rPr lang="en-US" dirty="0" smtClean="0"/>
              <a:t>Reading Narrowly is important</a:t>
            </a:r>
          </a:p>
          <a:p>
            <a:r>
              <a:rPr lang="en-US" dirty="0" smtClean="0"/>
              <a:t>Find arguments to support your answer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207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Pre-Writing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To find the structure of ideas following methods are adopted as well adapted:</a:t>
            </a:r>
            <a:endParaRPr lang="en-US" dirty="0"/>
          </a:p>
          <a:p>
            <a:r>
              <a:rPr lang="en-US" dirty="0" smtClean="0"/>
              <a:t>Brainstorming and list</a:t>
            </a:r>
          </a:p>
          <a:p>
            <a:r>
              <a:rPr lang="en-US" dirty="0" smtClean="0"/>
              <a:t>Brainstorming and group</a:t>
            </a:r>
          </a:p>
          <a:p>
            <a:r>
              <a:rPr lang="en-US" dirty="0" smtClean="0"/>
              <a:t>Semantic Webs</a:t>
            </a:r>
          </a:p>
          <a:p>
            <a:r>
              <a:rPr lang="en-US" dirty="0" smtClean="0"/>
              <a:t>Communicating </a:t>
            </a:r>
          </a:p>
          <a:p>
            <a:r>
              <a:rPr lang="en-US" dirty="0" smtClean="0"/>
              <a:t>Power writing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745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1: Brainstorming and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3600" b="1" dirty="0" smtClean="0"/>
              <a:t>Topic: Your life as a Journey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93398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91</TotalTime>
  <Words>235</Words>
  <Application>Microsoft Office PowerPoint</Application>
  <PresentationFormat>Widescreen</PresentationFormat>
  <Paragraphs>52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Ion Boardroom</vt:lpstr>
      <vt:lpstr>Process of Academic Writing</vt:lpstr>
      <vt:lpstr>PowerPoint Presentation</vt:lpstr>
      <vt:lpstr>Questioning Session </vt:lpstr>
      <vt:lpstr>Why following THE process is necessary?</vt:lpstr>
      <vt:lpstr>PowerPoint Presentation</vt:lpstr>
      <vt:lpstr>Preparation</vt:lpstr>
      <vt:lpstr>Step 1: Researching for Data gathering</vt:lpstr>
      <vt:lpstr>Step 2: Pre-Writing</vt:lpstr>
      <vt:lpstr>Activity 1: Brainstorming and list</vt:lpstr>
      <vt:lpstr>Activity 2: Brainstorm and Group</vt:lpstr>
      <vt:lpstr>Activity 3: Semantic Web</vt:lpstr>
      <vt:lpstr>Step 3: First Draft (Drafting and Re-drafting)</vt:lpstr>
      <vt:lpstr>Step 4: Revision</vt:lpstr>
      <vt:lpstr>Stage 5: Editing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of Academic Writing</dc:title>
  <dc:creator>user</dc:creator>
  <cp:lastModifiedBy>user</cp:lastModifiedBy>
  <cp:revision>8</cp:revision>
  <dcterms:created xsi:type="dcterms:W3CDTF">2020-11-15T18:55:42Z</dcterms:created>
  <dcterms:modified xsi:type="dcterms:W3CDTF">2020-11-15T20:27:00Z</dcterms:modified>
</cp:coreProperties>
</file>