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EF49-0E01-4643-83AF-FA0A11827DD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2737-7EF3-4B1E-9107-C92925CC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675" y="3181350"/>
            <a:ext cx="3676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1166813"/>
            <a:ext cx="71532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1671638"/>
            <a:ext cx="68199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909763"/>
            <a:ext cx="74295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281113"/>
            <a:ext cx="71437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8" y="828675"/>
            <a:ext cx="73247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866775"/>
            <a:ext cx="67151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942975"/>
            <a:ext cx="70580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725" y="2381250"/>
            <a:ext cx="66865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051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1285875"/>
            <a:ext cx="68008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7</cp:revision>
  <dcterms:created xsi:type="dcterms:W3CDTF">2020-04-21T15:37:38Z</dcterms:created>
  <dcterms:modified xsi:type="dcterms:W3CDTF">2020-04-24T04:46:05Z</dcterms:modified>
</cp:coreProperties>
</file>