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EF49-0E01-4643-83AF-FA0A11827DD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2737-7EF3-4B1E-9107-C92925CC5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EF49-0E01-4643-83AF-FA0A11827DD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2737-7EF3-4B1E-9107-C92925CC5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EF49-0E01-4643-83AF-FA0A11827DD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2737-7EF3-4B1E-9107-C92925CC5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EF49-0E01-4643-83AF-FA0A11827DD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2737-7EF3-4B1E-9107-C92925CC5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EF49-0E01-4643-83AF-FA0A11827DD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2737-7EF3-4B1E-9107-C92925CC5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EF49-0E01-4643-83AF-FA0A11827DD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2737-7EF3-4B1E-9107-C92925CC5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EF49-0E01-4643-83AF-FA0A11827DD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2737-7EF3-4B1E-9107-C92925CC5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EF49-0E01-4643-83AF-FA0A11827DD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2737-7EF3-4B1E-9107-C92925CC5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EF49-0E01-4643-83AF-FA0A11827DD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2737-7EF3-4B1E-9107-C92925CC5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EF49-0E01-4643-83AF-FA0A11827DD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2737-7EF3-4B1E-9107-C92925CC5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6EF49-0E01-4643-83AF-FA0A11827DD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22737-7EF3-4B1E-9107-C92925CC5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6EF49-0E01-4643-83AF-FA0A11827DD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22737-7EF3-4B1E-9107-C92925CC5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3675" y="3181350"/>
            <a:ext cx="36766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5363" y="1166813"/>
            <a:ext cx="71532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2050" y="1671638"/>
            <a:ext cx="68199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1909763"/>
            <a:ext cx="74295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1281113"/>
            <a:ext cx="714375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9638" y="828675"/>
            <a:ext cx="7324725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38" y="866775"/>
            <a:ext cx="6715125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942975"/>
            <a:ext cx="70580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8725" y="2381250"/>
            <a:ext cx="668655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705100"/>
            <a:ext cx="6553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1575" y="1285875"/>
            <a:ext cx="68008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SOFTAGE</dc:creator>
  <cp:lastModifiedBy>SOFTAGE</cp:lastModifiedBy>
  <cp:revision>7</cp:revision>
  <dcterms:created xsi:type="dcterms:W3CDTF">2020-04-21T15:37:38Z</dcterms:created>
  <dcterms:modified xsi:type="dcterms:W3CDTF">2020-04-24T04:46:05Z</dcterms:modified>
</cp:coreProperties>
</file>