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8" r:id="rId5"/>
    <p:sldId id="277" r:id="rId6"/>
    <p:sldId id="276" r:id="rId7"/>
    <p:sldId id="275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5" r:id="rId17"/>
    <p:sldId id="264" r:id="rId18"/>
    <p:sldId id="263" r:id="rId19"/>
    <p:sldId id="262" r:id="rId20"/>
    <p:sldId id="261" r:id="rId21"/>
    <p:sldId id="260" r:id="rId22"/>
    <p:sldId id="25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7625-A55B-4FEB-A583-51566C6191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A410-058F-482A-AB3A-D9507F70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7625-A55B-4FEB-A583-51566C6191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A410-058F-482A-AB3A-D9507F70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1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7625-A55B-4FEB-A583-51566C6191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A410-058F-482A-AB3A-D9507F70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7625-A55B-4FEB-A583-51566C6191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A410-058F-482A-AB3A-D9507F70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7625-A55B-4FEB-A583-51566C6191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A410-058F-482A-AB3A-D9507F70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3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7625-A55B-4FEB-A583-51566C6191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A410-058F-482A-AB3A-D9507F70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7625-A55B-4FEB-A583-51566C6191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A410-058F-482A-AB3A-D9507F70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8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7625-A55B-4FEB-A583-51566C6191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A410-058F-482A-AB3A-D9507F70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6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7625-A55B-4FEB-A583-51566C6191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A410-058F-482A-AB3A-D9507F70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7625-A55B-4FEB-A583-51566C6191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A410-058F-482A-AB3A-D9507F70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7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7625-A55B-4FEB-A583-51566C6191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A410-058F-482A-AB3A-D9507F70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D7625-A55B-4FEB-A583-51566C6191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4A410-058F-482A-AB3A-D9507F70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4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ALYSIS OF&#10;VARIANCE&#10;(F-RATIO TEST)&#10;&#10;TWO WAY&#10;CLASSIFICATION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3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um of Squares Computations&#10;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07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ource of&#10;Variation&#10;&#10;Sum of&#10;Squares&#10;&#10;Degree of&#10;Freedom&#10;&#10;Mean&#10;Square&#10;&#10;F-Value&#10;&#10;Rows&#10;&#10;14, 875.52&#10;&#10;1&#10;&#10;14,875.52&#10;&#10;14.64&#10;&#10;Colu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14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nterpretations&#10;1. For the different varieties of rice, we have Fc=8.93 with 2 df&#10;associated with the numerator and 42 d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04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is method is applied in two way&#10;ANOVA where the number of observations in&#10;the subclasses or cell frequency is unequal.&#10;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806"/>
            <a:ext cx="12192000" cy="696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09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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34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rmulas for Two Way ANOVA&#10;For Unequal Frequency in the Subclasses&#10;Source of&#10;Variation&#10;&#10;Sum of Squares&#10;&#10;Degrees&#10;of&#10;Freedo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8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xample&#10;The following table shows of&#10;factitious data for a two way&#10;classification experiment with two&#10;levels of one fact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182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1&#10;&#10;R1&#10;&#10;R2&#10;&#10;7 6&#10;6 2&#10;4 3&#10;&#10;23 22&#10;14 26&#10;9&#10;18&#10;&#10;C2&#10;8&#10;12&#10;16&#10;24&#10;&#10;17&#10;19&#10;21&#10;22&#10;&#10;11 26&#10;15 14&#10;26 13&#10;31&#10;&#10;C3&#10;16&#10;17&#10;&#10;10&#10;&#10;9&#10;27&#10;31&#10;42&#10;&#10;13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786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ummary of the Data&#10;C1&#10;&#10;C2&#10;&#10;C3&#10;&#10;R1&#10;&#10;N=6&#10;T=28&#10;&#10;N=8&#10;T=139&#10;&#10;N=5&#10;T=70&#10;&#10;R2&#10;&#10;N=6&#10;T=112&#10;&#10;N=7&#10;T=136&#10;&#10;N=8&#10;T=180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192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mputation for Harmonic Mean:&#10;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11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s test is designed for more than&#10;two groups of objects studies to see if&#10;each group is affected by two different&#10;expe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28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eans of each cell and other&#10;Computations of the data&#10;&#10;C1&#10;C2&#10;C3&#10;R1 4.67 17.38 14&#10;R2 18.67 19.43 22.5&#10;TOTAL 23.34 36.81 36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29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um of Squares Computations&#10;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521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ource of&#10;Variation&#10;&#10;Sum of&#10;Squares&#10;&#10;Degree of&#10;Freedom&#10;&#10;Mean&#10;Square&#10;&#10;F-Value&#10;&#10;Rows&#10;&#10;650.92&#10;&#10;1&#10;&#10;650.92&#10;&#10;13.97&#10;&#10;Columns&#10;&#10;383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94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HANK YOU 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4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is test is used when the&#10;number of observation in the&#10;subclasses are equal.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38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ulas for Two Way ANOVA&#10;For Equal and Proportionate Entries in the&#10;Subclasses&#10;Source of&#10;Variation&#10;&#10;Sum of Squares&#10;&#10;Deg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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0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xample&#10;An agricultural experiment was&#10;conducted to compare the yields of&#10;three varieties of rice applied by&#10;two&#10;types&#10;of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2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ypes of&#10;Fertilizer&#10;&#10;Varieties of Rice&#10;&#10;V1&#10;&#10;t1&#10;t2&#10;&#10;V2&#10;&#10;V3&#10;&#10;26 14&#10;41 16&#10;28 29&#10;92 31&#10;51 35&#10;96 36&#10;97 28&#10;22 76&#10;&#10;41 82&#10;26 86&#10;19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69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ypothesis&#10;There is no difference in the yields of the&#10;three varieties of rice.&#10;2. The two types of fertilizer does not&#10;s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0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ummary of the Data&#10;(Sum of all entries in each cell)&#10;Types of&#10;Fertilizer&#10;&#10;Varieties of Rice&#10;&#10;Total&#10;&#10;V1&#10;&#10;V2&#10;&#10;V3&#10;&#10;t1&#10;&#10;277&#10;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51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3</cp:revision>
  <dcterms:created xsi:type="dcterms:W3CDTF">2020-04-28T10:37:47Z</dcterms:created>
  <dcterms:modified xsi:type="dcterms:W3CDTF">2020-04-28T10:56:33Z</dcterms:modified>
</cp:coreProperties>
</file>