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A3268-3659-457D-9FA0-FA467EE6A255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EBD5-32C5-46C1-9073-6093B11796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A3268-3659-457D-9FA0-FA467EE6A255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EBD5-32C5-46C1-9073-6093B11796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A3268-3659-457D-9FA0-FA467EE6A255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EBD5-32C5-46C1-9073-6093B11796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A3268-3659-457D-9FA0-FA467EE6A255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EBD5-32C5-46C1-9073-6093B11796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A3268-3659-457D-9FA0-FA467EE6A255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EBD5-32C5-46C1-9073-6093B11796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A3268-3659-457D-9FA0-FA467EE6A255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EBD5-32C5-46C1-9073-6093B11796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A3268-3659-457D-9FA0-FA467EE6A255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EBD5-32C5-46C1-9073-6093B11796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A3268-3659-457D-9FA0-FA467EE6A255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EBD5-32C5-46C1-9073-6093B11796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A3268-3659-457D-9FA0-FA467EE6A255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EBD5-32C5-46C1-9073-6093B11796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A3268-3659-457D-9FA0-FA467EE6A255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EBD5-32C5-46C1-9073-6093B11796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A3268-3659-457D-9FA0-FA467EE6A255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EBD5-32C5-46C1-9073-6093B11796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A3268-3659-457D-9FA0-FA467EE6A255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3EBD5-32C5-46C1-9073-6093B11796E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392413"/>
            <a:ext cx="8229600" cy="294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1000" y="1987981"/>
            <a:ext cx="8229600" cy="387941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323801"/>
            <a:ext cx="8229600" cy="307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41879"/>
            <a:ext cx="8229600" cy="4442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9" y="1504950"/>
            <a:ext cx="8686801" cy="3953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054722"/>
            <a:ext cx="8229600" cy="3584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SOFTAGE</dc:creator>
  <cp:lastModifiedBy>SOFTAGE</cp:lastModifiedBy>
  <cp:revision>1</cp:revision>
  <dcterms:created xsi:type="dcterms:W3CDTF">2020-04-20T12:15:19Z</dcterms:created>
  <dcterms:modified xsi:type="dcterms:W3CDTF">2020-04-20T12:15:46Z</dcterms:modified>
</cp:coreProperties>
</file>