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3268-3659-457D-9FA0-FA467EE6A25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EBD5-32C5-46C1-9073-6093B1179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92413"/>
            <a:ext cx="8229600" cy="29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87981"/>
            <a:ext cx="8229600" cy="3879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23801"/>
            <a:ext cx="8229600" cy="30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41879"/>
            <a:ext cx="8229600" cy="444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504950"/>
            <a:ext cx="8686801" cy="395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4722"/>
            <a:ext cx="8229600" cy="358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1</cp:revision>
  <dcterms:created xsi:type="dcterms:W3CDTF">2020-04-20T12:15:19Z</dcterms:created>
  <dcterms:modified xsi:type="dcterms:W3CDTF">2020-04-20T12:15:46Z</dcterms:modified>
</cp:coreProperties>
</file>