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90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AEBB8-30C2-45DB-944C-9F5382E887CE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D5717-897B-4669-BB1B-999DD0FAC96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AEBB8-30C2-45DB-944C-9F5382E887CE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D5717-897B-4669-BB1B-999DD0FAC9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AEBB8-30C2-45DB-944C-9F5382E887CE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D5717-897B-4669-BB1B-999DD0FAC9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AEBB8-30C2-45DB-944C-9F5382E887CE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D5717-897B-4669-BB1B-999DD0FAC9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AEBB8-30C2-45DB-944C-9F5382E887CE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D7D5717-897B-4669-BB1B-999DD0FAC96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AEBB8-30C2-45DB-944C-9F5382E887CE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D5717-897B-4669-BB1B-999DD0FAC9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AEBB8-30C2-45DB-944C-9F5382E887CE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D5717-897B-4669-BB1B-999DD0FAC9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AEBB8-30C2-45DB-944C-9F5382E887CE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D5717-897B-4669-BB1B-999DD0FAC9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AEBB8-30C2-45DB-944C-9F5382E887CE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D5717-897B-4669-BB1B-999DD0FAC9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AEBB8-30C2-45DB-944C-9F5382E887CE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D5717-897B-4669-BB1B-999DD0FAC9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AEBB8-30C2-45DB-944C-9F5382E887CE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D5717-897B-4669-BB1B-999DD0FAC9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61AEBB8-30C2-45DB-944C-9F5382E887CE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D7D5717-897B-4669-BB1B-999DD0FAC96A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National Educational Commission 1959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Instructor Name: Farheen Malik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5007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371600"/>
          </a:xfrm>
        </p:spPr>
        <p:txBody>
          <a:bodyPr>
            <a:normAutofit/>
          </a:bodyPr>
          <a:lstStyle/>
          <a:p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Implementation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175760"/>
          </a:xfrm>
        </p:spPr>
        <p:txBody>
          <a:bodyPr/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Implementation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National Education commission recommendation were useful but due to the conditions of country and the situation of resource they are not applied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well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717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477962"/>
          </a:xfrm>
        </p:spPr>
        <p:txBody>
          <a:bodyPr>
            <a:norm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Educational policy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3352800"/>
          </a:xfrm>
        </p:spPr>
        <p:txBody>
          <a:bodyPr/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Educational policy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Education policy are the principles and government policy-making in the educational sphere, as well as the collection of laws and rules that govern the operation of education systems.</a:t>
            </a:r>
            <a:r>
              <a:rPr lang="en-US" dirty="0"/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990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National educational commission 1959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National education commission 1959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National Commission of education was adopted by Government on 30th December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1958.</a:t>
            </a: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commission was known as Sharif commission. Its chairman was S.M Sharif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main reason was that the existing system of education was not adequate to meet the requirements of national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62970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This commission was lunched by President Mohammad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Ayub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Khan on 5 January 1959.</a:t>
            </a:r>
          </a:p>
          <a:p>
            <a:pPr algn="just">
              <a:buFont typeface="Wingdings" pitchFamily="2" charset="2"/>
              <a:buChar char="q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5th January 1959 the Commission started to prepared education policy. On Aug 26,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1959.</a:t>
            </a: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Aug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26, 1959, the Commission submitted its report covers 350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pages.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208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effectLst/>
                <a:latin typeface="Times New Roman" pitchFamily="18" charset="0"/>
                <a:cs typeface="Times New Roman" pitchFamily="18" charset="0"/>
              </a:rPr>
              <a:t>Objectives of commission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Religious education was made compulsory in this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commission.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 Equal expansion for boys and girls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Training of manpower, educated citizen and competent leadership required for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country.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 To meet the individual and collective need and aspirations of the people of the country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provide individuals full opportunities to develop their skills and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development for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all 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74888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09160"/>
          </a:xfrm>
        </p:spPr>
        <p:txBody>
          <a:bodyPr/>
          <a:lstStyle/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 Vocational abilities needed for the creation of a progressive and democratize society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 Preservations of the ideas which led to the creation of Pakistan and strengthening the concept of it with the uniﬁed nation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To create a sense of unity and of nationhood among the people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Pakistan.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 Training of leadership group in engineering the skills of government and commercial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development.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06438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19200"/>
          </a:xfrm>
        </p:spPr>
        <p:txBody>
          <a:bodyPr>
            <a:normAutofit/>
          </a:bodyPr>
          <a:lstStyle/>
          <a:p>
            <a:r>
              <a:rPr lang="en-US" sz="4400" dirty="0">
                <a:effectLst/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4400" dirty="0" smtClean="0">
                <a:effectLst/>
                <a:latin typeface="Times New Roman" pitchFamily="18" charset="0"/>
                <a:cs typeface="Times New Roman" pitchFamily="18" charset="0"/>
              </a:rPr>
              <a:t>commission analyzed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251960"/>
          </a:xfrm>
        </p:spPr>
        <p:txBody>
          <a:bodyPr/>
          <a:lstStyle/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All the previous reports and prevailing situation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country.</a:t>
            </a: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reforms movements in other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societies.</a:t>
            </a: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submitted a comprehensive report to government after one year 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1960.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4590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effectLst/>
                <a:latin typeface="Times New Roman" pitchFamily="18" charset="0"/>
                <a:cs typeface="Times New Roman" pitchFamily="18" charset="0"/>
              </a:rPr>
              <a:t>Silent feature of this commission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04360"/>
          </a:xfrm>
        </p:spPr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Higher education</a:t>
            </a:r>
          </a:p>
          <a:p>
            <a:pPr algn="just">
              <a:buFont typeface="Wingdings" pitchFamily="2" charset="2"/>
              <a:buChar char="q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Vocational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education</a:t>
            </a:r>
          </a:p>
          <a:p>
            <a:pPr algn="just"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Primary education </a:t>
            </a:r>
          </a:p>
          <a:p>
            <a:pPr algn="just"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Secondary education</a:t>
            </a:r>
          </a:p>
          <a:p>
            <a:pPr algn="just">
              <a:buFont typeface="Wingdings" pitchFamily="2" charset="2"/>
              <a:buChar char="q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Adult education Physical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education</a:t>
            </a:r>
          </a:p>
          <a:p>
            <a:pPr algn="just">
              <a:buFont typeface="Wingdings" pitchFamily="2" charset="2"/>
              <a:buChar char="q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 Religious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education</a:t>
            </a:r>
          </a:p>
          <a:p>
            <a:pPr algn="just">
              <a:buFont typeface="Wingdings" pitchFamily="2" charset="2"/>
              <a:buChar char="q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 The arts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 education of children with disabilities, educational institutions, and of military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training.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81241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95400"/>
          </a:xfrm>
        </p:spPr>
        <p:txBody>
          <a:bodyPr>
            <a:normAutofit/>
          </a:bodyPr>
          <a:lstStyle/>
          <a:p>
            <a:r>
              <a:rPr lang="en-US" sz="4400" dirty="0">
                <a:effectLst/>
                <a:latin typeface="Times New Roman" pitchFamily="18" charset="0"/>
                <a:cs typeface="Times New Roman" pitchFamily="18" charset="0"/>
              </a:rPr>
              <a:t>Recommendations of commission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175760"/>
          </a:xfrm>
        </p:spPr>
        <p:txBody>
          <a:bodyPr>
            <a:noAutofit/>
          </a:bodyPr>
          <a:lstStyle/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Character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building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 Compulsory primary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education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 Focus on science and technical education 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National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language as medium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instruction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Three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year degree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program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Elimination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illiteracy.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76368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30</TotalTime>
  <Words>238</Words>
  <Application>Microsoft Office PowerPoint</Application>
  <PresentationFormat>On-screen Show (4:3)</PresentationFormat>
  <Paragraphs>48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Apex</vt:lpstr>
      <vt:lpstr>National Educational Commission 1959</vt:lpstr>
      <vt:lpstr>Educational policy</vt:lpstr>
      <vt:lpstr>National educational commission 1959</vt:lpstr>
      <vt:lpstr>PowerPoint Presentation</vt:lpstr>
      <vt:lpstr>Objectives of commission</vt:lpstr>
      <vt:lpstr>PowerPoint Presentation</vt:lpstr>
      <vt:lpstr>The commission analyzed</vt:lpstr>
      <vt:lpstr>Silent feature of this commission</vt:lpstr>
      <vt:lpstr>Recommendations of commission</vt:lpstr>
      <vt:lpstr>Implementation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computer fix</dc:creator>
  <cp:lastModifiedBy>computer fix</cp:lastModifiedBy>
  <cp:revision>4</cp:revision>
  <dcterms:created xsi:type="dcterms:W3CDTF">2021-01-06T11:10:41Z</dcterms:created>
  <dcterms:modified xsi:type="dcterms:W3CDTF">2021-01-06T11:41:03Z</dcterms:modified>
</cp:coreProperties>
</file>