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61AEBB8-30C2-45DB-944C-9F5382E887CE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7D5717-897B-4669-BB1B-999DD0FAC96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National Educational Commission 1959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Instructor Name: Farheen Malik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0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Implementation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National Education commission recommendation were useful but due to the conditions of country and the situation of resource they are not applied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1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7796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Educational policy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3528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Educational policy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policy are the principles and government policy-making in the educational sphere, as well as the collection of laws and rules that govern the operation of education systems.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9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National educational commission 1959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National education commission 1959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National Commission of education was adopted by Government on 30th December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1958.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commission was known as Sharif commission. Its chairman was S.M Sharif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main reason was that the existing system of education was not adequate to meet the requirements of national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297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This commission was lunched by President Mohammad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Ayub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Khan on 5 January 1959.</a:t>
            </a:r>
          </a:p>
          <a:p>
            <a:pPr algn="just">
              <a:buFont typeface="Wingdings" pitchFamily="2" charset="2"/>
              <a:buChar char="q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5th January 1959 the Commission started to prepared education policy. On Aug 26,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1959.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26, 1959, the Commission submitted its report covers 350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pages.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20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itchFamily="18" charset="0"/>
                <a:cs typeface="Times New Roman" pitchFamily="18" charset="0"/>
              </a:rPr>
              <a:t>Objectives of commission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Religious education was made compulsory in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commission.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Equal expansion for boys and girls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Training of manpower, educated citizen and competent leadership required for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country.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To meet the individual and collective need and aspirations of the people of the country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provide individuals full opportunities to develop their skills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488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Vocational abilities needed for the creation of a progressive and democratize society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Preservations of the ideas which led to the creation of Pakistan and strengthening the concept of it with the uniﬁed nation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To create a sense of unity and of nationhood among the people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Pakistan.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Training of leadership group in engineering the skills of government and commercial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43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400" dirty="0" smtClean="0">
                <a:effectLst/>
                <a:latin typeface="Times New Roman" pitchFamily="18" charset="0"/>
                <a:cs typeface="Times New Roman" pitchFamily="18" charset="0"/>
              </a:rPr>
              <a:t>commission analyzed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All the previous reports and prevailing situation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country.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reforms movements in other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societies.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submitted a comprehensive report to government after one year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1960.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itchFamily="18" charset="0"/>
                <a:cs typeface="Times New Roman" pitchFamily="18" charset="0"/>
              </a:rPr>
              <a:t>Silent feature of this commission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education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Vocational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education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education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Adult education Physical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Religious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The arts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 education of children with disabilities, educational institutions, and of military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2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itchFamily="18" charset="0"/>
                <a:cs typeface="Times New Roman" pitchFamily="18" charset="0"/>
              </a:rPr>
              <a:t>Recommendations of commission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Character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building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Compulsory primary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Focus on science and technical education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language as medium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year degree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Elimination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illiteracy.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36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238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National Educational Commission 1959</vt:lpstr>
      <vt:lpstr>Educational policy</vt:lpstr>
      <vt:lpstr>National educational commission 1959</vt:lpstr>
      <vt:lpstr>PowerPoint Presentation</vt:lpstr>
      <vt:lpstr>Objectives of commission</vt:lpstr>
      <vt:lpstr>PowerPoint Presentation</vt:lpstr>
      <vt:lpstr>The commission analyzed</vt:lpstr>
      <vt:lpstr>Silent feature of this commission</vt:lpstr>
      <vt:lpstr>Recommendations of commission</vt:lpstr>
      <vt:lpstr>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fix</dc:creator>
  <cp:lastModifiedBy>computer fix</cp:lastModifiedBy>
  <cp:revision>4</cp:revision>
  <dcterms:created xsi:type="dcterms:W3CDTF">2021-01-06T11:10:41Z</dcterms:created>
  <dcterms:modified xsi:type="dcterms:W3CDTF">2021-01-06T11:41:03Z</dcterms:modified>
</cp:coreProperties>
</file>