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4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0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6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9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1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4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8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0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6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8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1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5184-9DE2-4928-8B4A-C7F840A95A8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5700-D36F-49BC-B744-0A58A8FAB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5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Economic Principles of Livestock Production (FACTOR-FACTOR </a:t>
            </a:r>
            <a:r>
              <a:rPr lang="en-US" b="1" dirty="0" smtClean="0"/>
              <a:t>RELATIONSHIP)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5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FACTOR-FACTOR RELATIONSHIP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More than one inputs are involved.</a:t>
                </a:r>
              </a:p>
              <a:p>
                <a:r>
                  <a:rPr lang="en-US" dirty="0" smtClean="0"/>
                  <a:t>Fixed level of output is given.</a:t>
                </a:r>
              </a:p>
              <a:p>
                <a:r>
                  <a:rPr lang="en-US" dirty="0" smtClean="0"/>
                  <a:t>Find out cost minimum condition by least cost combination of inputs quantity to achieve given level of production.</a:t>
                </a: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…………………………. Eq. 4</a:t>
                </a:r>
              </a:p>
              <a:p>
                <a:r>
                  <a:rPr lang="en-US" dirty="0" smtClean="0"/>
                  <a:t>Thus the critical feature of studying factor-factor relationship is to determine the possibilities of mixing and substituting two or more than two factors in the production of a given level of output that is economically feasible.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3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</a:t>
            </a:r>
            <a:r>
              <a:rPr lang="en-US" b="1" dirty="0" err="1" smtClean="0"/>
              <a:t>so</a:t>
            </a:r>
            <a:r>
              <a:rPr lang="en-US" b="1" dirty="0" smtClean="0"/>
              <a:t>-Product Curve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Iso</a:t>
            </a:r>
            <a:r>
              <a:rPr lang="en-US" dirty="0" smtClean="0"/>
              <a:t>-Product is a curve that represents different efficient combinations of X</a:t>
            </a:r>
            <a:r>
              <a:rPr lang="en-US" sz="1400" dirty="0" smtClean="0"/>
              <a:t>1</a:t>
            </a:r>
            <a:r>
              <a:rPr lang="en-US" dirty="0" smtClean="0"/>
              <a:t> and X</a:t>
            </a:r>
            <a:r>
              <a:rPr lang="en-US" sz="1600" dirty="0" smtClean="0"/>
              <a:t>2 </a:t>
            </a:r>
            <a:r>
              <a:rPr lang="en-US" dirty="0" smtClean="0"/>
              <a:t> that are capable of producing a given level of output. </a:t>
            </a:r>
          </a:p>
          <a:p>
            <a:r>
              <a:rPr lang="en-US" dirty="0" smtClean="0"/>
              <a:t>The shape of the </a:t>
            </a:r>
            <a:r>
              <a:rPr lang="en-US" dirty="0" err="1" smtClean="0"/>
              <a:t>iso</a:t>
            </a:r>
            <a:r>
              <a:rPr lang="en-US" dirty="0" smtClean="0"/>
              <a:t>-product curve depends on the way by which the variable input are combined in production. </a:t>
            </a:r>
          </a:p>
          <a:p>
            <a:pPr marL="0" indent="0">
              <a:buNone/>
            </a:pPr>
            <a:r>
              <a:rPr lang="en-US" dirty="0" smtClean="0"/>
              <a:t>There are three different types of relationship.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Fixed Proportion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Constant rate of substitution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Diminishing Rate of Substitution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74" y="0"/>
            <a:ext cx="999149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01020" y="0"/>
            <a:ext cx="570553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Graphical Representation </a:t>
            </a:r>
          </a:p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Fixed Proportion Isoquants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92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269" y="0"/>
            <a:ext cx="9057156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38226" y="0"/>
            <a:ext cx="56671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 Isoquant Representing </a:t>
            </a:r>
          </a:p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Constant Rate of Substitution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0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Marginal Rate of Substitution &amp; Diminishing Rate of Substitution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 smtClean="0"/>
              <a:t>Marginal rate of substitution may be defined as the number of units by which the usage of one input (X</a:t>
            </a:r>
            <a:r>
              <a:rPr lang="en-US" sz="1600" dirty="0" smtClean="0"/>
              <a:t>2</a:t>
            </a:r>
            <a:r>
              <a:rPr lang="en-US" dirty="0" smtClean="0"/>
              <a:t>) must be decreased when the usage of the other input (X</a:t>
            </a:r>
            <a:r>
              <a:rPr lang="en-US" sz="1600" dirty="0"/>
              <a:t>1</a:t>
            </a:r>
            <a:r>
              <a:rPr lang="en-US" dirty="0" smtClean="0"/>
              <a:t>) is increased by one unit along an isoquant to achieve fixed level of output. </a:t>
            </a:r>
          </a:p>
          <a:p>
            <a:r>
              <a:rPr lang="en-US" dirty="0" smtClean="0"/>
              <a:t>Diminishing Rate of Substitution is defined as each unit increase in X</a:t>
            </a:r>
            <a:r>
              <a:rPr lang="en-US" sz="1600" dirty="0" smtClean="0"/>
              <a:t>1</a:t>
            </a:r>
            <a:r>
              <a:rPr lang="en-US" dirty="0" smtClean="0"/>
              <a:t> replaces less and less of X</a:t>
            </a:r>
            <a:r>
              <a:rPr lang="en-US" sz="1600" dirty="0"/>
              <a:t>2</a:t>
            </a:r>
            <a:r>
              <a:rPr lang="en-US" dirty="0" smtClean="0"/>
              <a:t> in the production of a given level of output. The slop of the isoquant becomes smaller as more of X</a:t>
            </a:r>
            <a:r>
              <a:rPr lang="en-US" sz="1600" dirty="0" smtClean="0"/>
              <a:t>1</a:t>
            </a:r>
            <a:r>
              <a:rPr lang="en-US" dirty="0" smtClean="0"/>
              <a:t> is used relative to X</a:t>
            </a:r>
            <a:r>
              <a:rPr lang="en-US" sz="1600" dirty="0" smtClean="0"/>
              <a:t>2.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054" y="-1"/>
            <a:ext cx="91663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Least Cost Combination of Inputs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96429"/>
                <a:ext cx="10515600" cy="4080534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3200" dirty="0" smtClean="0"/>
                  <a:t>MRTS is equal to inverse price ratio.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den>
                    </m:f>
                  </m:oMath>
                </a14:m>
                <a:endParaRPr lang="en-US" sz="32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200" dirty="0" smtClean="0"/>
                  <a:t>Added Cost for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is equal to Added Cost for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 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endParaRPr lang="en-US" sz="320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is minimum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96429"/>
                <a:ext cx="10515600" cy="4080534"/>
              </a:xfrm>
              <a:blipFill rotWithShape="0">
                <a:blip r:embed="rId2"/>
                <a:stretch>
                  <a:fillRect l="-1565" t="-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59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 Economic Principles of Livestock Production (FACTOR-FACTOR RELATIONSHIP)</vt:lpstr>
      <vt:lpstr>FACTOR-FACTOR RELATIONSHIP</vt:lpstr>
      <vt:lpstr>Iso-Product Curve</vt:lpstr>
      <vt:lpstr>PowerPoint Presentation</vt:lpstr>
      <vt:lpstr>PowerPoint Presentation</vt:lpstr>
      <vt:lpstr>Marginal Rate of Substitution &amp; Diminishing Rate of Substitution </vt:lpstr>
      <vt:lpstr>PowerPoint Presentation</vt:lpstr>
      <vt:lpstr>Least Cost Combination of Inputs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Economic Principles of Livestock Production (FACTOR-FACTOR RELATIONSHIP )</dc:title>
  <dc:creator>Windows User</dc:creator>
  <cp:lastModifiedBy>Windows User</cp:lastModifiedBy>
  <cp:revision>2</cp:revision>
  <dcterms:created xsi:type="dcterms:W3CDTF">2020-05-20T05:24:44Z</dcterms:created>
  <dcterms:modified xsi:type="dcterms:W3CDTF">2020-05-20T06:03:37Z</dcterms:modified>
</cp:coreProperties>
</file>