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67E44-990F-3644-A0BC-4BAAE5F349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3560D7-AEA6-874D-9724-33E40A4C3F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8DEA2-6625-E240-A3D2-F7FB1454C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13FD-AC3C-3741-8B0D-4D0C4BB5E3F4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ECE7B-C735-A244-9AA6-71A28C773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3F03A-2F3A-5141-B417-3BD8EFD7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F37E-3892-AA47-BA16-FD777E14E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53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95C28-8373-1A41-A3E5-D26D72268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2F8B9E-2B2B-E245-B6B0-F401C89A0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DF2B4-4198-5F42-B633-A2AA5B0BE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13FD-AC3C-3741-8B0D-4D0C4BB5E3F4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FA351-2BF4-2D42-9DA7-5273F37C5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418C9-EF69-064C-AE4F-09C272C0E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F37E-3892-AA47-BA16-FD777E14E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90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3902DB-D725-0442-B3DE-015FF5D8B3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9D7197-77EC-624C-A8B6-329E60B31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3AAEC-6454-0642-B040-1A2B29F94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13FD-AC3C-3741-8B0D-4D0C4BB5E3F4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D169A-FB61-6B4D-BC74-C56A3C5E1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25226-2158-AB45-B4F8-C93BF534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F37E-3892-AA47-BA16-FD777E14E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5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C1729-3E00-694B-8E31-6C0675DF2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F6F5C-35D8-4242-8B7F-CA1C30CD7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40952-BF9B-F645-9ACA-BEE8CF6F8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13FD-AC3C-3741-8B0D-4D0C4BB5E3F4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C3AAD-4F94-8E42-AC26-0B9704CDA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D0FB5-A790-524F-9AEA-1601EDB55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F37E-3892-AA47-BA16-FD777E14E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04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FB679-9E5E-3247-A6A4-CFFF1793C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04789D-8C1A-AF4E-AD0A-1909C09EC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4CCEA-CEED-444A-BBD7-5ED6D7FEC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13FD-AC3C-3741-8B0D-4D0C4BB5E3F4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16FB1-234F-A241-A735-BDB38E04A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90CBA-B582-264E-84F1-680FA9844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F37E-3892-AA47-BA16-FD777E14E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9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D867-2492-9F41-9456-21E3FDC9E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13593-7F7E-3443-93B3-D66DA26344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413D0F-A414-4F4D-8116-303443186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66BB-46E9-D347-BFB4-8CE8E65A2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13FD-AC3C-3741-8B0D-4D0C4BB5E3F4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02B098-0980-E442-9C2A-8A7BEAAA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099A7-AA42-AB47-B147-EEC3D47BB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F37E-3892-AA47-BA16-FD777E14E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0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20DB9-1917-1C4F-BA48-89F8AA1D9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9F55B-E99B-4B4C-AC76-A8F8C4C4C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5581E7-EB88-CA48-988C-8BDF1BB43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CDC36-014D-A940-ACBF-4E7F1E6E57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B9168E-1AFB-284E-BE21-38327355F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F0ADA1-D64D-1F45-BEB6-3CFA26EF6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13FD-AC3C-3741-8B0D-4D0C4BB5E3F4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A2F792-B058-BB43-9274-C66DBB73E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EF61CB-B36E-964C-8732-57EDE8ACC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F37E-3892-AA47-BA16-FD777E14E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44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CF362-F9CD-B846-891F-506946F3C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ABB958-05D2-2544-8400-28CE0444C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13FD-AC3C-3741-8B0D-4D0C4BB5E3F4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EBC6C8-0BB0-6047-918D-962C23A19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18A1DC-CDF2-9848-90A5-19315B586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F37E-3892-AA47-BA16-FD777E14E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77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9BFDA7-3182-FE40-948F-8CA58AE57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13FD-AC3C-3741-8B0D-4D0C4BB5E3F4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8F7CC9-42FE-CF4B-8A99-0F3683108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30F37-52B2-AE4F-8366-5996BC7FE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F37E-3892-AA47-BA16-FD777E14E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0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12E5E-E72F-DF43-AD1A-C42575224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844CE-C7FB-2C4D-8372-2B6FA6225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403B0-3246-AA47-9BB4-D1CCB5166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F633E-D4CA-0840-A896-B80FEF3D3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13FD-AC3C-3741-8B0D-4D0C4BB5E3F4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A37176-B8D8-A443-91E1-3F2D101BA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8F6F6F-A372-E246-BC93-FEC4040A1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F37E-3892-AA47-BA16-FD777E14E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05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905B1-BB98-AD46-9725-C7C595636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7446B-E6EF-C642-960B-7D48F268E5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A2A44E-512B-494C-8D25-2ACCCEDCD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B55DD4-68DF-5646-ACC6-819AA03C7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13FD-AC3C-3741-8B0D-4D0C4BB5E3F4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AE0D1F-D248-284F-9928-E1C1BE891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602D2-5FD5-DE46-B789-3A0CF38DC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F37E-3892-AA47-BA16-FD777E14E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67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A7A3EE-A4FF-9347-975E-175E4BF04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F07B3-98CD-E741-93DD-C3F647350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6AFE5-30B6-FC4C-BC11-79AE759CCA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213FD-AC3C-3741-8B0D-4D0C4BB5E3F4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13175-E8FE-8A48-9C4C-EB2F9030ED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21D38-E845-2B42-8594-42C51C194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AF37E-3892-AA47-BA16-FD777E14E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0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3C794-AFB4-FA43-B2C0-08F0DCB57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2001" cy="6858000"/>
          </a:xfrm>
        </p:spPr>
        <p:txBody>
          <a:bodyPr/>
          <a:lstStyle/>
          <a:p>
            <a:r>
              <a:rPr lang="en-US" b="1"/>
              <a:t>                             Functionalism </a:t>
            </a:r>
            <a:br>
              <a:rPr lang="en-US" b="1"/>
            </a:br>
            <a:r>
              <a:rPr lang="en-US" b="1"/>
              <a:t>                               Behaviorism </a:t>
            </a:r>
            <a:br>
              <a:rPr lang="en-US" b="1"/>
            </a:br>
            <a:br>
              <a:rPr lang="en-US" b="1"/>
            </a:br>
            <a:r>
              <a:rPr lang="en-US" b="1"/>
              <a:t>                     </a:t>
            </a:r>
            <a:r>
              <a:rPr lang="en-US" b="1">
                <a:solidFill>
                  <a:schemeClr val="accent1"/>
                </a:solidFill>
              </a:rPr>
              <a:t>Presented by:   </a:t>
            </a:r>
            <a:r>
              <a:rPr lang="en-US" b="1"/>
              <a:t>Mahnoor Adil    (</a:t>
            </a:r>
            <a:r>
              <a:rPr lang="en-US" b="1">
                <a:solidFill>
                  <a:schemeClr val="accent1"/>
                </a:solidFill>
              </a:rPr>
              <a:t>01</a:t>
            </a:r>
            <a:r>
              <a:rPr lang="en-US" b="1"/>
              <a:t>)</a:t>
            </a:r>
            <a:br>
              <a:rPr lang="en-US" b="1"/>
            </a:br>
            <a:r>
              <a:rPr lang="en-US" b="1"/>
              <a:t>                                                Faiza Sahar         (</a:t>
            </a:r>
            <a:r>
              <a:rPr lang="en-US" b="1">
                <a:solidFill>
                  <a:schemeClr val="accent1"/>
                </a:solidFill>
              </a:rPr>
              <a:t>03</a:t>
            </a:r>
            <a:r>
              <a:rPr lang="en-US" b="1"/>
              <a:t>)</a:t>
            </a:r>
            <a:br>
              <a:rPr lang="en-US" b="1"/>
            </a:br>
            <a:r>
              <a:rPr lang="en-US" b="1"/>
              <a:t>                                                Rabiya Muneer  (</a:t>
            </a:r>
            <a:r>
              <a:rPr lang="en-US" b="1">
                <a:solidFill>
                  <a:schemeClr val="accent1"/>
                </a:solidFill>
              </a:rPr>
              <a:t>32</a:t>
            </a:r>
            <a:r>
              <a:rPr lang="en-US" b="1"/>
              <a:t>)</a:t>
            </a:r>
            <a:br>
              <a:rPr lang="en-US" b="1"/>
            </a:br>
            <a:br>
              <a:rPr lang="en-US" b="1"/>
            </a:br>
            <a:r>
              <a:rPr lang="en-US" b="1"/>
              <a:t>                      </a:t>
            </a:r>
            <a:r>
              <a:rPr lang="en-US" b="1">
                <a:solidFill>
                  <a:schemeClr val="accent1"/>
                </a:solidFill>
              </a:rPr>
              <a:t>Programe: </a:t>
            </a:r>
            <a:r>
              <a:rPr lang="en-US" b="1"/>
              <a:t>       Bed(Hons)</a:t>
            </a:r>
            <a:br>
              <a:rPr lang="en-US" b="1"/>
            </a:br>
            <a:br>
              <a:rPr lang="en-US" b="1"/>
            </a:br>
            <a:r>
              <a:rPr lang="en-US" b="1"/>
              <a:t>                       </a:t>
            </a:r>
            <a:r>
              <a:rPr lang="en-US" b="1">
                <a:solidFill>
                  <a:schemeClr val="accent1"/>
                </a:solidFill>
              </a:rPr>
              <a:t>Semester: </a:t>
            </a:r>
            <a:r>
              <a:rPr lang="en-US" b="1"/>
              <a:t>       5</a:t>
            </a:r>
            <a:br>
              <a:rPr lang="en-US" b="1"/>
            </a:br>
            <a:r>
              <a:rPr lang="en-US" b="1"/>
              <a:t>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06295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53415-2512-884A-8587-071FAC622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6D41AA4-E692-2145-90BA-0024F92DFA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31522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89EC8-5886-294A-AA18-3B8537096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66E50E5-5C92-104C-9B52-7E4C030482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5909" cy="6858000"/>
          </a:xfrm>
        </p:spPr>
      </p:pic>
    </p:spTree>
    <p:extLst>
      <p:ext uri="{BB962C8B-B14F-4D97-AF65-F5344CB8AC3E}">
        <p14:creationId xmlns:p14="http://schemas.microsoft.com/office/powerpoint/2010/main" val="998872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AAFF3-9986-B341-9163-4D514BDCD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83EC6CD-BA8E-794E-A5B9-804501019A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69473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0FEE9-BB7A-B741-BA8F-B86B2C4DE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2E96CB9-784B-D243-AAE6-601EDBDAE7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2500" cy="6858000"/>
          </a:xfrm>
        </p:spPr>
      </p:pic>
    </p:spTree>
    <p:extLst>
      <p:ext uri="{BB962C8B-B14F-4D97-AF65-F5344CB8AC3E}">
        <p14:creationId xmlns:p14="http://schemas.microsoft.com/office/powerpoint/2010/main" val="3274514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81CF3-E622-D042-A90E-E1DFD8F98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5678CA4-AC5E-3244-B599-C8798F7678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04600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ECBB8-6E6A-924F-B27D-F29053260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C562F03-FE9E-EB4D-8F48-120FFC2FE8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37565"/>
          </a:xfrm>
        </p:spPr>
      </p:pic>
    </p:spTree>
    <p:extLst>
      <p:ext uri="{BB962C8B-B14F-4D97-AF65-F5344CB8AC3E}">
        <p14:creationId xmlns:p14="http://schemas.microsoft.com/office/powerpoint/2010/main" val="1993032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78964-A606-EC41-A355-7AA5B88ED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C15B149-66FC-4843-8019-C44BB4BDE4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91278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87443-4CD0-FF49-80EA-F1353A464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4B86DF3-C35A-C14C-888F-3691591B06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41330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2C35D-D76A-2940-A80C-1563E1113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67F9F55-4553-5F44-9CCA-37FA75148F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85466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48ED3-24AD-DD48-BA76-7D45D391A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8DF8D44-DC71-AA46-9CCF-2725104794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9433"/>
          </a:xfrm>
        </p:spPr>
      </p:pic>
    </p:spTree>
    <p:extLst>
      <p:ext uri="{BB962C8B-B14F-4D97-AF65-F5344CB8AC3E}">
        <p14:creationId xmlns:p14="http://schemas.microsoft.com/office/powerpoint/2010/main" val="2098084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A03BB-BC7F-064F-BAB4-16A9737C7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58EA181-1B86-6B4E-B602-360D87ED3A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5390" cy="6858000"/>
          </a:xfrm>
        </p:spPr>
      </p:pic>
    </p:spTree>
    <p:extLst>
      <p:ext uri="{BB962C8B-B14F-4D97-AF65-F5344CB8AC3E}">
        <p14:creationId xmlns:p14="http://schemas.microsoft.com/office/powerpoint/2010/main" val="1147543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1E38B-238A-3B4C-97A9-CBA6F9DB4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A95C05B-0475-5142-A0A6-81FBF23A69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70130" cy="6758981"/>
          </a:xfrm>
        </p:spPr>
      </p:pic>
    </p:spTree>
    <p:extLst>
      <p:ext uri="{BB962C8B-B14F-4D97-AF65-F5344CB8AC3E}">
        <p14:creationId xmlns:p14="http://schemas.microsoft.com/office/powerpoint/2010/main" val="1633395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EEA8B-B79A-4D4F-9B27-5D89B1E92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D0B344C-F228-544C-B640-CC04939546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66272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B1E32-0B43-8640-BF6E-AAEE0CF2D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59AD6C8-D440-5248-B159-B741FF1249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95908" cy="6812615"/>
          </a:xfrm>
        </p:spPr>
      </p:pic>
    </p:spTree>
    <p:extLst>
      <p:ext uri="{BB962C8B-B14F-4D97-AF65-F5344CB8AC3E}">
        <p14:creationId xmlns:p14="http://schemas.microsoft.com/office/powerpoint/2010/main" val="1428527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DE2F9-E41C-B94C-A24C-91DB7299D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1AE6106-04A0-2C4B-AFDF-FF4DBD316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333018" cy="6852841"/>
          </a:xfrm>
        </p:spPr>
      </p:pic>
    </p:spTree>
    <p:extLst>
      <p:ext uri="{BB962C8B-B14F-4D97-AF65-F5344CB8AC3E}">
        <p14:creationId xmlns:p14="http://schemas.microsoft.com/office/powerpoint/2010/main" val="522444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5D928-84AB-8447-999E-BF78B8EA2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1DEA156-358E-4944-8015-A66294ABCA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69088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EDC0-9953-6042-B107-1C303F337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23B0091-871C-E84C-842D-92CED1EB10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964382"/>
          </a:xfrm>
        </p:spPr>
      </p:pic>
    </p:spTree>
    <p:extLst>
      <p:ext uri="{BB962C8B-B14F-4D97-AF65-F5344CB8AC3E}">
        <p14:creationId xmlns:p14="http://schemas.microsoft.com/office/powerpoint/2010/main" val="4102816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E14955-3738-C444-87CC-EC755A8B0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en-US" sz="9600" b="1"/>
              <a:t>        Thank you</a:t>
            </a:r>
          </a:p>
        </p:txBody>
      </p:sp>
    </p:spTree>
    <p:extLst>
      <p:ext uri="{BB962C8B-B14F-4D97-AF65-F5344CB8AC3E}">
        <p14:creationId xmlns:p14="http://schemas.microsoft.com/office/powerpoint/2010/main" val="3877202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02963-E561-014C-8BFA-B328C9AA9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430288E-55A1-0245-81A8-EF69B38C0F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766460"/>
          </a:xfrm>
        </p:spPr>
      </p:pic>
    </p:spTree>
    <p:extLst>
      <p:ext uri="{BB962C8B-B14F-4D97-AF65-F5344CB8AC3E}">
        <p14:creationId xmlns:p14="http://schemas.microsoft.com/office/powerpoint/2010/main" val="3183590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30BE6-A3AC-7941-8C5B-AB51B949A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9A36BE3-6EAC-1F43-8710-0334D16CC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32868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6038D-CF2E-FB42-BC9C-2F4110290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07A2416-94D2-8844-8B3F-FDBAB95641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91035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64A12-29F3-B847-BB08-28CEF4C3A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C48FDDE-82F4-5144-B44B-7497A40288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70130" cy="6791677"/>
          </a:xfrm>
        </p:spPr>
      </p:pic>
    </p:spTree>
    <p:extLst>
      <p:ext uri="{BB962C8B-B14F-4D97-AF65-F5344CB8AC3E}">
        <p14:creationId xmlns:p14="http://schemas.microsoft.com/office/powerpoint/2010/main" val="1259380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1E83B-A441-A146-817A-20DBB3DAA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67D4095-6F21-074B-9B4C-6A2E8DBA7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7860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5BA03-9091-D848-9974-7EF47BFAB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CFC4D73-5126-E749-AD45-BC41D05777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94870" cy="6858000"/>
          </a:xfrm>
        </p:spPr>
      </p:pic>
    </p:spTree>
    <p:extLst>
      <p:ext uri="{BB962C8B-B14F-4D97-AF65-F5344CB8AC3E}">
        <p14:creationId xmlns:p14="http://schemas.microsoft.com/office/powerpoint/2010/main" val="2899782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F6C99-ACB7-F44F-B93C-AA9128F24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66006C4-0B78-FF45-9A14-A2DDB12A7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1701" cy="6715125"/>
          </a:xfrm>
        </p:spPr>
      </p:pic>
    </p:spTree>
    <p:extLst>
      <p:ext uri="{BB962C8B-B14F-4D97-AF65-F5344CB8AC3E}">
        <p14:creationId xmlns:p14="http://schemas.microsoft.com/office/powerpoint/2010/main" val="98391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                             Functionalism                                 Behaviorism                        Presented by:   Mahnoor Adil    (01)                                                 Faiza Sahar         (03)                                                 Rabiya Muneer  (32)                        Programe:        Bed(Hons)                         Semester:        5      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Educational Physcology</dc:title>
  <dc:creator>nf391075@gmail.com</dc:creator>
  <cp:lastModifiedBy>faizasahar12345@gmail.com</cp:lastModifiedBy>
  <cp:revision>5</cp:revision>
  <dcterms:created xsi:type="dcterms:W3CDTF">2020-11-23T05:21:35Z</dcterms:created>
  <dcterms:modified xsi:type="dcterms:W3CDTF">2020-11-25T13:11:12Z</dcterms:modified>
</cp:coreProperties>
</file>