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94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262" r:id="rId45"/>
    <p:sldId id="26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531"/>
    <a:srgbClr val="A52439"/>
    <a:srgbClr val="EEEB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2" autoAdjust="0"/>
    <p:restoredTop sz="81864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gif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4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Describe the types of output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C7E5A642-7C3E-4AE1-BA90-5111602A0069}">
      <dgm:prSet/>
      <dgm:spPr/>
      <dgm:t>
        <a:bodyPr/>
        <a:lstStyle/>
        <a:p>
          <a:r>
            <a:rPr lang="en-US" dirty="0" smtClean="0"/>
            <a:t>Explain the characteristics of various display devices</a:t>
          </a:r>
        </a:p>
      </dgm:t>
    </dgm:pt>
    <dgm:pt modelId="{F28844E4-8A4F-4369-A7A7-9878446E26BB}" type="parTrans" cxnId="{9BAA4EF7-A9C6-47C4-8A82-9217D2B50BAC}">
      <dgm:prSet/>
      <dgm:spPr/>
      <dgm:t>
        <a:bodyPr/>
        <a:lstStyle/>
        <a:p>
          <a:endParaRPr lang="en-US"/>
        </a:p>
      </dgm:t>
    </dgm:pt>
    <dgm:pt modelId="{CB9FBB10-59D5-4BC7-A242-28F4E800C9D8}" type="sibTrans" cxnId="{9BAA4EF7-A9C6-47C4-8A82-9217D2B50BAC}">
      <dgm:prSet/>
      <dgm:spPr/>
      <dgm:t>
        <a:bodyPr/>
        <a:lstStyle/>
        <a:p>
          <a:endParaRPr lang="en-US"/>
        </a:p>
      </dgm:t>
    </dgm:pt>
    <dgm:pt modelId="{EFD27B23-5901-468C-858E-FD4A89BFD4A5}">
      <dgm:prSet/>
      <dgm:spPr/>
      <dgm:t>
        <a:bodyPr/>
        <a:lstStyle/>
        <a:p>
          <a:r>
            <a:rPr lang="en-US" dirty="0" smtClean="0"/>
            <a:t>Describe the factors that affect the quality of an LCD monitor or LCD screen</a:t>
          </a:r>
        </a:p>
      </dgm:t>
    </dgm:pt>
    <dgm:pt modelId="{506A3EF6-7AD5-49A9-BF2D-4929AADCBF36}" type="parTrans" cxnId="{AF0C0F48-F43D-4515-9515-13E3CFD3C20A}">
      <dgm:prSet/>
      <dgm:spPr/>
      <dgm:t>
        <a:bodyPr/>
        <a:lstStyle/>
        <a:p>
          <a:endParaRPr lang="en-US"/>
        </a:p>
      </dgm:t>
    </dgm:pt>
    <dgm:pt modelId="{75179A0E-4238-4EA0-89A4-2F3131AD1C2D}" type="sibTrans" cxnId="{AF0C0F48-F43D-4515-9515-13E3CFD3C20A}">
      <dgm:prSet/>
      <dgm:spPr/>
      <dgm:t>
        <a:bodyPr/>
        <a:lstStyle/>
        <a:p>
          <a:endParaRPr lang="en-US"/>
        </a:p>
      </dgm:t>
    </dgm:pt>
    <dgm:pt modelId="{0C9D8774-E260-4FB6-9F70-E6BA19229879}">
      <dgm:prSet/>
      <dgm:spPr/>
      <dgm:t>
        <a:bodyPr/>
        <a:lstStyle/>
        <a:p>
          <a:r>
            <a:rPr lang="en-US" dirty="0" smtClean="0"/>
            <a:t>Describe various ways to print</a:t>
          </a:r>
        </a:p>
      </dgm:t>
    </dgm:pt>
    <dgm:pt modelId="{5A95B5C2-68D0-458C-A86C-38CD360D5B3D}" type="parTrans" cxnId="{97390F28-FABE-476B-87BA-5BD83198903D}">
      <dgm:prSet/>
      <dgm:spPr/>
      <dgm:t>
        <a:bodyPr/>
        <a:lstStyle/>
        <a:p>
          <a:endParaRPr lang="en-US"/>
        </a:p>
      </dgm:t>
    </dgm:pt>
    <dgm:pt modelId="{88A03CB0-163A-4922-807A-C55AB13D0645}" type="sibTrans" cxnId="{97390F28-FABE-476B-87BA-5BD83198903D}">
      <dgm:prSet/>
      <dgm:spPr/>
      <dgm:t>
        <a:bodyPr/>
        <a:lstStyle/>
        <a:p>
          <a:endParaRPr lang="en-US"/>
        </a:p>
      </dgm:t>
    </dgm:pt>
    <dgm:pt modelId="{7EC2B3AB-D484-4A25-B028-03C88EE90A98}">
      <dgm:prSet/>
      <dgm:spPr/>
      <dgm:t>
        <a:bodyPr/>
        <a:lstStyle/>
        <a:p>
          <a:r>
            <a:rPr lang="en-US" dirty="0" smtClean="0"/>
            <a:t>Differentiate between a nonimpact printer and an impact printer</a:t>
          </a:r>
        </a:p>
      </dgm:t>
    </dgm:pt>
    <dgm:pt modelId="{1F3C4350-F414-4DD4-BA04-D47676C7AA6D}" type="parTrans" cxnId="{BC6F5CF0-1025-4CDC-A7A6-3CF2FF52F0B8}">
      <dgm:prSet/>
      <dgm:spPr/>
      <dgm:t>
        <a:bodyPr/>
        <a:lstStyle/>
        <a:p>
          <a:endParaRPr lang="en-US"/>
        </a:p>
      </dgm:t>
    </dgm:pt>
    <dgm:pt modelId="{98CBC1C4-815D-4AB0-B4C6-ACAFF59E6904}" type="sibTrans" cxnId="{BC6F5CF0-1025-4CDC-A7A6-3CF2FF52F0B8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A11E194E-3D3C-436F-A867-F70756B9B8E1}" type="pres">
      <dgm:prSet presAssocID="{C7E5A642-7C3E-4AE1-BA90-5111602A00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D1A34-5603-40C2-AEE8-CE91E37FF02A}" type="pres">
      <dgm:prSet presAssocID="{CB9FBB10-59D5-4BC7-A242-28F4E800C9D8}" presName="sibTrans" presStyleCnt="0"/>
      <dgm:spPr/>
    </dgm:pt>
    <dgm:pt modelId="{40C3ECE7-13F0-43FB-B34D-DBC6784F96CF}" type="pres">
      <dgm:prSet presAssocID="{EFD27B23-5901-468C-858E-FD4A89BFD4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BD7AC-3AB9-4244-815E-FEA54417016E}" type="pres">
      <dgm:prSet presAssocID="{75179A0E-4238-4EA0-89A4-2F3131AD1C2D}" presName="sibTrans" presStyleCnt="0"/>
      <dgm:spPr/>
    </dgm:pt>
    <dgm:pt modelId="{5DBDADD6-1F63-43A1-BBA0-AE13741610BF}" type="pres">
      <dgm:prSet presAssocID="{0C9D8774-E260-4FB6-9F70-E6BA1922987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101E3-1860-4751-AC8E-7DD37EEE0FA1}" type="pres">
      <dgm:prSet presAssocID="{88A03CB0-163A-4922-807A-C55AB13D0645}" presName="sibTrans" presStyleCnt="0"/>
      <dgm:spPr/>
    </dgm:pt>
    <dgm:pt modelId="{BB4729AC-602B-4FF0-A573-8D2F4E011FA3}" type="pres">
      <dgm:prSet presAssocID="{7EC2B3AB-D484-4A25-B028-03C88EE90A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4B33DC-F1CC-4760-8B18-3D4A70D68595}" type="presOf" srcId="{0C9D8774-E260-4FB6-9F70-E6BA19229879}" destId="{5DBDADD6-1F63-43A1-BBA0-AE13741610BF}" srcOrd="0" destOrd="0" presId="urn:microsoft.com/office/officeart/2005/8/layout/default#42"/>
    <dgm:cxn modelId="{36C3BEF2-2DBA-42EB-9810-973BE445D0C7}" type="presOf" srcId="{3DE9E547-3C66-4E5D-9D07-0515EED2B913}" destId="{46A1C575-DE29-4021-A28C-E1E7FA78085E}" srcOrd="0" destOrd="0" presId="urn:microsoft.com/office/officeart/2005/8/layout/default#42"/>
    <dgm:cxn modelId="{DB5CF76F-016D-4F32-AE1E-423FE30EF2F6}" type="presOf" srcId="{F9022B54-68C2-4973-9A00-460029290542}" destId="{E43CDCF3-D5B2-4556-A6FF-1FBA940E878F}" srcOrd="0" destOrd="0" presId="urn:microsoft.com/office/officeart/2005/8/layout/default#42"/>
    <dgm:cxn modelId="{AF0C0F48-F43D-4515-9515-13E3CFD3C20A}" srcId="{3DE9E547-3C66-4E5D-9D07-0515EED2B913}" destId="{EFD27B23-5901-468C-858E-FD4A89BFD4A5}" srcOrd="2" destOrd="0" parTransId="{506A3EF6-7AD5-49A9-BF2D-4929AADCBF36}" sibTransId="{75179A0E-4238-4EA0-89A4-2F3131AD1C2D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97390F28-FABE-476B-87BA-5BD83198903D}" srcId="{3DE9E547-3C66-4E5D-9D07-0515EED2B913}" destId="{0C9D8774-E260-4FB6-9F70-E6BA19229879}" srcOrd="3" destOrd="0" parTransId="{5A95B5C2-68D0-458C-A86C-38CD360D5B3D}" sibTransId="{88A03CB0-163A-4922-807A-C55AB13D0645}"/>
    <dgm:cxn modelId="{9BAA4EF7-A9C6-47C4-8A82-9217D2B50BAC}" srcId="{3DE9E547-3C66-4E5D-9D07-0515EED2B913}" destId="{C7E5A642-7C3E-4AE1-BA90-5111602A0069}" srcOrd="1" destOrd="0" parTransId="{F28844E4-8A4F-4369-A7A7-9878446E26BB}" sibTransId="{CB9FBB10-59D5-4BC7-A242-28F4E800C9D8}"/>
    <dgm:cxn modelId="{E5515472-6EFA-4E50-948E-670811C8D126}" type="presOf" srcId="{7EC2B3AB-D484-4A25-B028-03C88EE90A98}" destId="{BB4729AC-602B-4FF0-A573-8D2F4E011FA3}" srcOrd="0" destOrd="0" presId="urn:microsoft.com/office/officeart/2005/8/layout/default#42"/>
    <dgm:cxn modelId="{BC6F5CF0-1025-4CDC-A7A6-3CF2FF52F0B8}" srcId="{3DE9E547-3C66-4E5D-9D07-0515EED2B913}" destId="{7EC2B3AB-D484-4A25-B028-03C88EE90A98}" srcOrd="4" destOrd="0" parTransId="{1F3C4350-F414-4DD4-BA04-D47676C7AA6D}" sibTransId="{98CBC1C4-815D-4AB0-B4C6-ACAFF59E6904}"/>
    <dgm:cxn modelId="{C357C994-67E9-4528-971B-EE8945058139}" type="presOf" srcId="{C7E5A642-7C3E-4AE1-BA90-5111602A0069}" destId="{A11E194E-3D3C-436F-A867-F70756B9B8E1}" srcOrd="0" destOrd="0" presId="urn:microsoft.com/office/officeart/2005/8/layout/default#42"/>
    <dgm:cxn modelId="{0D08B28A-B83A-4428-B646-E728875B5E6B}" type="presOf" srcId="{EFD27B23-5901-468C-858E-FD4A89BFD4A5}" destId="{40C3ECE7-13F0-43FB-B34D-DBC6784F96CF}" srcOrd="0" destOrd="0" presId="urn:microsoft.com/office/officeart/2005/8/layout/default#42"/>
    <dgm:cxn modelId="{C6831F33-A671-4D3A-9651-E6901DF4D6AC}" type="presParOf" srcId="{46A1C575-DE29-4021-A28C-E1E7FA78085E}" destId="{E43CDCF3-D5B2-4556-A6FF-1FBA940E878F}" srcOrd="0" destOrd="0" presId="urn:microsoft.com/office/officeart/2005/8/layout/default#42"/>
    <dgm:cxn modelId="{23A16BBC-1098-40CF-A0D5-9C900233786D}" type="presParOf" srcId="{46A1C575-DE29-4021-A28C-E1E7FA78085E}" destId="{54066D3B-676A-41CA-98B3-C0905E22B6EF}" srcOrd="1" destOrd="0" presId="urn:microsoft.com/office/officeart/2005/8/layout/default#42"/>
    <dgm:cxn modelId="{6880B4B1-E2A5-425D-9F9E-D8570FE7CAF5}" type="presParOf" srcId="{46A1C575-DE29-4021-A28C-E1E7FA78085E}" destId="{A11E194E-3D3C-436F-A867-F70756B9B8E1}" srcOrd="2" destOrd="0" presId="urn:microsoft.com/office/officeart/2005/8/layout/default#42"/>
    <dgm:cxn modelId="{D136A497-05CC-4627-98B6-F1F3B0EB9410}" type="presParOf" srcId="{46A1C575-DE29-4021-A28C-E1E7FA78085E}" destId="{5E2D1A34-5603-40C2-AEE8-CE91E37FF02A}" srcOrd="3" destOrd="0" presId="urn:microsoft.com/office/officeart/2005/8/layout/default#42"/>
    <dgm:cxn modelId="{2ADA27B9-4B8C-42B8-BD2B-0A0206109E69}" type="presParOf" srcId="{46A1C575-DE29-4021-A28C-E1E7FA78085E}" destId="{40C3ECE7-13F0-43FB-B34D-DBC6784F96CF}" srcOrd="4" destOrd="0" presId="urn:microsoft.com/office/officeart/2005/8/layout/default#42"/>
    <dgm:cxn modelId="{5B69A5E6-9A57-4C5B-8E13-95CB922080EC}" type="presParOf" srcId="{46A1C575-DE29-4021-A28C-E1E7FA78085E}" destId="{C08BD7AC-3AB9-4244-815E-FEA54417016E}" srcOrd="5" destOrd="0" presId="urn:microsoft.com/office/officeart/2005/8/layout/default#42"/>
    <dgm:cxn modelId="{FA532219-EBA9-4AAC-AD35-2796AC8527A4}" type="presParOf" srcId="{46A1C575-DE29-4021-A28C-E1E7FA78085E}" destId="{5DBDADD6-1F63-43A1-BBA0-AE13741610BF}" srcOrd="6" destOrd="0" presId="urn:microsoft.com/office/officeart/2005/8/layout/default#42"/>
    <dgm:cxn modelId="{664A2D40-6C5F-4F63-974E-10B9ACBADA03}" type="presParOf" srcId="{46A1C575-DE29-4021-A28C-E1E7FA78085E}" destId="{89A101E3-1860-4751-AC8E-7DD37EEE0FA1}" srcOrd="7" destOrd="0" presId="urn:microsoft.com/office/officeart/2005/8/layout/default#42"/>
    <dgm:cxn modelId="{866B44EA-5761-4C1B-9AC1-0D7B2D7BB65D}" type="presParOf" srcId="{46A1C575-DE29-4021-A28C-E1E7FA78085E}" destId="{BB4729AC-602B-4FF0-A573-8D2F4E011FA3}" srcOrd="8" destOrd="0" presId="urn:microsoft.com/office/officeart/2005/8/layout/default#4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D7BA56-E5E0-44C3-9979-A0F77A206063}" type="doc">
      <dgm:prSet loTypeId="urn:microsoft.com/office/officeart/2005/8/layout/default#47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674283E-8995-4585-AF32-8E87360495C9}">
      <dgm:prSet phldrT="[Text]"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Dot-matrix printer</a:t>
          </a:r>
          <a:endParaRPr lang="en-US" b="1" dirty="0">
            <a:solidFill>
              <a:srgbClr val="DB7531"/>
            </a:solidFill>
          </a:endParaRPr>
        </a:p>
      </dgm:t>
    </dgm:pt>
    <dgm:pt modelId="{636EBDFE-0600-49EF-B899-1B834DAE10E8}" type="parTrans" cxnId="{16B28F3C-E22F-42F9-B79C-B5C39F58E877}">
      <dgm:prSet/>
      <dgm:spPr/>
      <dgm:t>
        <a:bodyPr/>
        <a:lstStyle/>
        <a:p>
          <a:endParaRPr lang="en-US"/>
        </a:p>
      </dgm:t>
    </dgm:pt>
    <dgm:pt modelId="{EA15BE1C-238C-4813-88ED-BFB0E65A31DF}" type="sibTrans" cxnId="{16B28F3C-E22F-42F9-B79C-B5C39F58E877}">
      <dgm:prSet/>
      <dgm:spPr/>
      <dgm:t>
        <a:bodyPr/>
        <a:lstStyle/>
        <a:p>
          <a:endParaRPr lang="en-US"/>
        </a:p>
      </dgm:t>
    </dgm:pt>
    <dgm:pt modelId="{1110049D-8143-4359-983A-DC8CE0CDDFC6}">
      <dgm:prSet phldrT="[Text]"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Line printer</a:t>
          </a:r>
          <a:endParaRPr lang="en-US" b="1" dirty="0">
            <a:solidFill>
              <a:srgbClr val="DB7531"/>
            </a:solidFill>
          </a:endParaRPr>
        </a:p>
      </dgm:t>
    </dgm:pt>
    <dgm:pt modelId="{A7871664-052F-476D-B63E-A260A7C42BAA}" type="parTrans" cxnId="{25C0B8B9-E74C-45D8-9F28-A93DD870A81A}">
      <dgm:prSet/>
      <dgm:spPr/>
      <dgm:t>
        <a:bodyPr/>
        <a:lstStyle/>
        <a:p>
          <a:endParaRPr lang="en-US"/>
        </a:p>
      </dgm:t>
    </dgm:pt>
    <dgm:pt modelId="{949E1679-6247-45A5-A80C-F2FAA957DE32}" type="sibTrans" cxnId="{25C0B8B9-E74C-45D8-9F28-A93DD870A81A}">
      <dgm:prSet/>
      <dgm:spPr/>
      <dgm:t>
        <a:bodyPr/>
        <a:lstStyle/>
        <a:p>
          <a:endParaRPr lang="en-US"/>
        </a:p>
      </dgm:t>
    </dgm:pt>
    <dgm:pt modelId="{C1DE991B-A5D1-4418-B133-41672551C590}" type="pres">
      <dgm:prSet presAssocID="{27D7BA56-E5E0-44C3-9979-A0F77A2060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09D1FA-FF47-4528-BEA3-6DDB0F7AB5F5}" type="pres">
      <dgm:prSet presAssocID="{2674283E-8995-4585-AF32-8E87360495C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5C05E-F988-46FC-BF93-F18EF03C5D21}" type="pres">
      <dgm:prSet presAssocID="{EA15BE1C-238C-4813-88ED-BFB0E65A31DF}" presName="sibTrans" presStyleCnt="0"/>
      <dgm:spPr/>
    </dgm:pt>
    <dgm:pt modelId="{72081323-4DBE-44FE-AA33-010C1B80F23E}" type="pres">
      <dgm:prSet presAssocID="{1110049D-8143-4359-983A-DC8CE0CDDFC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28F3C-E22F-42F9-B79C-B5C39F58E877}" srcId="{27D7BA56-E5E0-44C3-9979-A0F77A206063}" destId="{2674283E-8995-4585-AF32-8E87360495C9}" srcOrd="0" destOrd="0" parTransId="{636EBDFE-0600-49EF-B899-1B834DAE10E8}" sibTransId="{EA15BE1C-238C-4813-88ED-BFB0E65A31DF}"/>
    <dgm:cxn modelId="{24B947ED-C125-450D-BE01-4C47569B9697}" type="presOf" srcId="{2674283E-8995-4585-AF32-8E87360495C9}" destId="{8009D1FA-FF47-4528-BEA3-6DDB0F7AB5F5}" srcOrd="0" destOrd="0" presId="urn:microsoft.com/office/officeart/2005/8/layout/default#47"/>
    <dgm:cxn modelId="{F0A5C5CF-3561-4F0D-A7C2-87CA77E8A7DF}" type="presOf" srcId="{1110049D-8143-4359-983A-DC8CE0CDDFC6}" destId="{72081323-4DBE-44FE-AA33-010C1B80F23E}" srcOrd="0" destOrd="0" presId="urn:microsoft.com/office/officeart/2005/8/layout/default#47"/>
    <dgm:cxn modelId="{7C90382F-2615-48E5-AA9E-4418596BB355}" type="presOf" srcId="{27D7BA56-E5E0-44C3-9979-A0F77A206063}" destId="{C1DE991B-A5D1-4418-B133-41672551C590}" srcOrd="0" destOrd="0" presId="urn:microsoft.com/office/officeart/2005/8/layout/default#47"/>
    <dgm:cxn modelId="{25C0B8B9-E74C-45D8-9F28-A93DD870A81A}" srcId="{27D7BA56-E5E0-44C3-9979-A0F77A206063}" destId="{1110049D-8143-4359-983A-DC8CE0CDDFC6}" srcOrd="1" destOrd="0" parTransId="{A7871664-052F-476D-B63E-A260A7C42BAA}" sibTransId="{949E1679-6247-45A5-A80C-F2FAA957DE32}"/>
    <dgm:cxn modelId="{36B3F10C-8156-42E4-B8A4-1EDA56F33B9F}" type="presParOf" srcId="{C1DE991B-A5D1-4418-B133-41672551C590}" destId="{8009D1FA-FF47-4528-BEA3-6DDB0F7AB5F5}" srcOrd="0" destOrd="0" presId="urn:microsoft.com/office/officeart/2005/8/layout/default#47"/>
    <dgm:cxn modelId="{D7627ED4-0459-431B-ACE3-462C50566F43}" type="presParOf" srcId="{C1DE991B-A5D1-4418-B133-41672551C590}" destId="{F5B5C05E-F988-46FC-BF93-F18EF03C5D21}" srcOrd="1" destOrd="0" presId="urn:microsoft.com/office/officeart/2005/8/layout/default#47"/>
    <dgm:cxn modelId="{23752C4F-866A-4AB2-8231-0CD0200A7623}" type="presParOf" srcId="{C1DE991B-A5D1-4418-B133-41672551C590}" destId="{72081323-4DBE-44FE-AA33-010C1B80F23E}" srcOrd="2" destOrd="0" presId="urn:microsoft.com/office/officeart/2005/8/layout/default#4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F4AB26-E234-4BF1-83F9-C2343B4B6555}" type="doc">
      <dgm:prSet loTypeId="urn:microsoft.com/office/officeart/2005/8/layout/vList4#2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8EC4CB9C-5B4A-46F9-A513-4217665D1EC6}">
      <dgm:prSet phldrT="[Text]"/>
      <dgm:spPr/>
      <dgm:t>
        <a:bodyPr/>
        <a:lstStyle/>
        <a:p>
          <a:r>
            <a:rPr lang="en-US" dirty="0" smtClean="0"/>
            <a:t>Most computer users attach </a:t>
          </a:r>
          <a:r>
            <a:rPr lang="en-US" b="1" dirty="0" smtClean="0"/>
            <a:t>speakers</a:t>
          </a:r>
          <a:r>
            <a:rPr lang="en-US" b="0" dirty="0" smtClean="0"/>
            <a:t> to their computers to:</a:t>
          </a:r>
          <a:endParaRPr lang="en-US" dirty="0"/>
        </a:p>
      </dgm:t>
    </dgm:pt>
    <dgm:pt modelId="{7131E4FB-7C70-473C-87AB-53A13174BEFF}" type="parTrans" cxnId="{19C056F8-F2C2-41E4-8A4A-69B4BB98D104}">
      <dgm:prSet/>
      <dgm:spPr/>
      <dgm:t>
        <a:bodyPr/>
        <a:lstStyle/>
        <a:p>
          <a:endParaRPr lang="en-US"/>
        </a:p>
      </dgm:t>
    </dgm:pt>
    <dgm:pt modelId="{98ECE258-EA25-4E15-B04F-B872B36D9C4B}" type="sibTrans" cxnId="{19C056F8-F2C2-41E4-8A4A-69B4BB98D104}">
      <dgm:prSet/>
      <dgm:spPr/>
      <dgm:t>
        <a:bodyPr/>
        <a:lstStyle/>
        <a:p>
          <a:endParaRPr lang="en-US"/>
        </a:p>
      </dgm:t>
    </dgm:pt>
    <dgm:pt modelId="{B9181BBF-34E3-482D-8DEC-320FD21BCABC}">
      <dgm:prSet phldrT="[Text]"/>
      <dgm:spPr/>
      <dgm:t>
        <a:bodyPr/>
        <a:lstStyle/>
        <a:p>
          <a:r>
            <a:rPr lang="en-US" dirty="0" smtClean="0"/>
            <a:t>Generate higher-quality sounds for playing games</a:t>
          </a:r>
          <a:endParaRPr lang="en-US" dirty="0"/>
        </a:p>
      </dgm:t>
    </dgm:pt>
    <dgm:pt modelId="{6D0D2EEF-7D6B-418A-A828-740356A869C5}" type="parTrans" cxnId="{271DB226-0081-471A-8F74-3348D6114988}">
      <dgm:prSet/>
      <dgm:spPr/>
      <dgm:t>
        <a:bodyPr/>
        <a:lstStyle/>
        <a:p>
          <a:endParaRPr lang="en-US"/>
        </a:p>
      </dgm:t>
    </dgm:pt>
    <dgm:pt modelId="{A5F60135-9152-4435-86FE-5F9D660BC5AC}" type="sibTrans" cxnId="{271DB226-0081-471A-8F74-3348D6114988}">
      <dgm:prSet/>
      <dgm:spPr/>
      <dgm:t>
        <a:bodyPr/>
        <a:lstStyle/>
        <a:p>
          <a:endParaRPr lang="en-US"/>
        </a:p>
      </dgm:t>
    </dgm:pt>
    <dgm:pt modelId="{88B08933-1F99-410D-B07E-10DB0615E2FE}">
      <dgm:prSet phldrT="[Text]"/>
      <dgm:spPr/>
      <dgm:t>
        <a:bodyPr/>
        <a:lstStyle/>
        <a:p>
          <a:r>
            <a:rPr lang="en-US" dirty="0" smtClean="0"/>
            <a:t>Interact with multimedia presentations</a:t>
          </a:r>
          <a:endParaRPr lang="en-US" dirty="0"/>
        </a:p>
      </dgm:t>
    </dgm:pt>
    <dgm:pt modelId="{C4F6E1A7-7085-416A-B9B5-AC45605177CA}" type="parTrans" cxnId="{F5BC02C1-8171-424B-B8EF-E2839C016872}">
      <dgm:prSet/>
      <dgm:spPr/>
      <dgm:t>
        <a:bodyPr/>
        <a:lstStyle/>
        <a:p>
          <a:endParaRPr lang="en-US"/>
        </a:p>
      </dgm:t>
    </dgm:pt>
    <dgm:pt modelId="{0BD2C9FE-B516-4E9F-8459-F37B9390EA8E}" type="sibTrans" cxnId="{F5BC02C1-8171-424B-B8EF-E2839C016872}">
      <dgm:prSet/>
      <dgm:spPr/>
      <dgm:t>
        <a:bodyPr/>
        <a:lstStyle/>
        <a:p>
          <a:endParaRPr lang="en-US"/>
        </a:p>
      </dgm:t>
    </dgm:pt>
    <dgm:pt modelId="{A4CE8541-88E7-424A-AED1-EBB223D681EA}">
      <dgm:prSet phldrT="[Text]"/>
      <dgm:spPr/>
      <dgm:t>
        <a:bodyPr/>
        <a:lstStyle/>
        <a:p>
          <a:r>
            <a:rPr lang="en-US" dirty="0" smtClean="0"/>
            <a:t>Listen to music</a:t>
          </a:r>
          <a:endParaRPr lang="en-US" dirty="0"/>
        </a:p>
      </dgm:t>
    </dgm:pt>
    <dgm:pt modelId="{4A21B716-3CE3-4831-85C5-8AFD679B9EA6}" type="parTrans" cxnId="{23619158-467A-4E2D-8A6D-2A973A0916F2}">
      <dgm:prSet/>
      <dgm:spPr/>
      <dgm:t>
        <a:bodyPr/>
        <a:lstStyle/>
        <a:p>
          <a:endParaRPr lang="en-US"/>
        </a:p>
      </dgm:t>
    </dgm:pt>
    <dgm:pt modelId="{AFA4EB58-38EB-4CAA-B9FE-02E95325703C}" type="sibTrans" cxnId="{23619158-467A-4E2D-8A6D-2A973A0916F2}">
      <dgm:prSet/>
      <dgm:spPr/>
      <dgm:t>
        <a:bodyPr/>
        <a:lstStyle/>
        <a:p>
          <a:endParaRPr lang="en-US"/>
        </a:p>
      </dgm:t>
    </dgm:pt>
    <dgm:pt modelId="{67EB6337-EE61-4256-976B-85722A5352ED}">
      <dgm:prSet phldrT="[Text]"/>
      <dgm:spPr/>
      <dgm:t>
        <a:bodyPr/>
        <a:lstStyle/>
        <a:p>
          <a:r>
            <a:rPr lang="en-US" dirty="0" smtClean="0"/>
            <a:t>View movies</a:t>
          </a:r>
          <a:endParaRPr lang="en-US" dirty="0"/>
        </a:p>
      </dgm:t>
    </dgm:pt>
    <dgm:pt modelId="{AA1D7797-C5EF-46E9-9BF4-AF1ACE11DD9A}" type="parTrans" cxnId="{1DCC7C97-4A3D-4D76-AA86-4A6D28C42E17}">
      <dgm:prSet/>
      <dgm:spPr/>
      <dgm:t>
        <a:bodyPr/>
        <a:lstStyle/>
        <a:p>
          <a:endParaRPr lang="en-US"/>
        </a:p>
      </dgm:t>
    </dgm:pt>
    <dgm:pt modelId="{AD425516-F81F-400F-9E86-B4FE824BFD8E}" type="sibTrans" cxnId="{1DCC7C97-4A3D-4D76-AA86-4A6D28C42E17}">
      <dgm:prSet/>
      <dgm:spPr/>
      <dgm:t>
        <a:bodyPr/>
        <a:lstStyle/>
        <a:p>
          <a:endParaRPr lang="en-US"/>
        </a:p>
      </dgm:t>
    </dgm:pt>
    <dgm:pt modelId="{F7382934-3BEB-44B1-B0AB-7C77AB53C73F}" type="pres">
      <dgm:prSet presAssocID="{85F4AB26-E234-4BF1-83F9-C2343B4B65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4641B4-D609-45AD-A4DB-F5DFB88D5C1E}" type="pres">
      <dgm:prSet presAssocID="{8EC4CB9C-5B4A-46F9-A513-4217665D1EC6}" presName="comp" presStyleCnt="0"/>
      <dgm:spPr/>
    </dgm:pt>
    <dgm:pt modelId="{C58A560A-3655-42E1-A7FC-8D6D839FFB55}" type="pres">
      <dgm:prSet presAssocID="{8EC4CB9C-5B4A-46F9-A513-4217665D1EC6}" presName="box" presStyleLbl="node1" presStyleIdx="0" presStyleCnt="1"/>
      <dgm:spPr/>
      <dgm:t>
        <a:bodyPr/>
        <a:lstStyle/>
        <a:p>
          <a:endParaRPr lang="en-US"/>
        </a:p>
      </dgm:t>
    </dgm:pt>
    <dgm:pt modelId="{DC87E450-83E2-428B-8802-582259CA9BE5}" type="pres">
      <dgm:prSet presAssocID="{8EC4CB9C-5B4A-46F9-A513-4217665D1EC6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1D7DF3-3E84-4E90-B703-099FA4647B2B}" type="pres">
      <dgm:prSet presAssocID="{8EC4CB9C-5B4A-46F9-A513-4217665D1EC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1DB226-0081-471A-8F74-3348D6114988}" srcId="{8EC4CB9C-5B4A-46F9-A513-4217665D1EC6}" destId="{B9181BBF-34E3-482D-8DEC-320FD21BCABC}" srcOrd="0" destOrd="0" parTransId="{6D0D2EEF-7D6B-418A-A828-740356A869C5}" sibTransId="{A5F60135-9152-4435-86FE-5F9D660BC5AC}"/>
    <dgm:cxn modelId="{1FCB4DBB-4919-469A-A258-DCD73A08EBAA}" type="presOf" srcId="{88B08933-1F99-410D-B07E-10DB0615E2FE}" destId="{C58A560A-3655-42E1-A7FC-8D6D839FFB55}" srcOrd="0" destOrd="2" presId="urn:microsoft.com/office/officeart/2005/8/layout/vList4#2"/>
    <dgm:cxn modelId="{68B559DD-1034-4967-BF15-94B0CCD37B6B}" type="presOf" srcId="{B9181BBF-34E3-482D-8DEC-320FD21BCABC}" destId="{C58A560A-3655-42E1-A7FC-8D6D839FFB55}" srcOrd="0" destOrd="1" presId="urn:microsoft.com/office/officeart/2005/8/layout/vList4#2"/>
    <dgm:cxn modelId="{AA03A656-4403-4BE0-B128-3B2C441DA961}" type="presOf" srcId="{A4CE8541-88E7-424A-AED1-EBB223D681EA}" destId="{701D7DF3-3E84-4E90-B703-099FA4647B2B}" srcOrd="1" destOrd="3" presId="urn:microsoft.com/office/officeart/2005/8/layout/vList4#2"/>
    <dgm:cxn modelId="{1217164C-EF8F-474D-9C3A-4AFB14BD0D8E}" type="presOf" srcId="{67EB6337-EE61-4256-976B-85722A5352ED}" destId="{701D7DF3-3E84-4E90-B703-099FA4647B2B}" srcOrd="1" destOrd="4" presId="urn:microsoft.com/office/officeart/2005/8/layout/vList4#2"/>
    <dgm:cxn modelId="{A7AA5C13-1482-446F-9792-A85BAA288850}" type="presOf" srcId="{67EB6337-EE61-4256-976B-85722A5352ED}" destId="{C58A560A-3655-42E1-A7FC-8D6D839FFB55}" srcOrd="0" destOrd="4" presId="urn:microsoft.com/office/officeart/2005/8/layout/vList4#2"/>
    <dgm:cxn modelId="{19C056F8-F2C2-41E4-8A4A-69B4BB98D104}" srcId="{85F4AB26-E234-4BF1-83F9-C2343B4B6555}" destId="{8EC4CB9C-5B4A-46F9-A513-4217665D1EC6}" srcOrd="0" destOrd="0" parTransId="{7131E4FB-7C70-473C-87AB-53A13174BEFF}" sibTransId="{98ECE258-EA25-4E15-B04F-B872B36D9C4B}"/>
    <dgm:cxn modelId="{9BEAC016-5DE5-4AEE-BC8E-61E64343C067}" type="presOf" srcId="{8EC4CB9C-5B4A-46F9-A513-4217665D1EC6}" destId="{701D7DF3-3E84-4E90-B703-099FA4647B2B}" srcOrd="1" destOrd="0" presId="urn:microsoft.com/office/officeart/2005/8/layout/vList4#2"/>
    <dgm:cxn modelId="{1DCC7C97-4A3D-4D76-AA86-4A6D28C42E17}" srcId="{8EC4CB9C-5B4A-46F9-A513-4217665D1EC6}" destId="{67EB6337-EE61-4256-976B-85722A5352ED}" srcOrd="3" destOrd="0" parTransId="{AA1D7797-C5EF-46E9-9BF4-AF1ACE11DD9A}" sibTransId="{AD425516-F81F-400F-9E86-B4FE824BFD8E}"/>
    <dgm:cxn modelId="{52496BFC-F061-42FB-84BE-3D72B987F5CF}" type="presOf" srcId="{B9181BBF-34E3-482D-8DEC-320FD21BCABC}" destId="{701D7DF3-3E84-4E90-B703-099FA4647B2B}" srcOrd="1" destOrd="1" presId="urn:microsoft.com/office/officeart/2005/8/layout/vList4#2"/>
    <dgm:cxn modelId="{8019A127-79DA-4E82-8446-ED8A5AEDFB3E}" type="presOf" srcId="{85F4AB26-E234-4BF1-83F9-C2343B4B6555}" destId="{F7382934-3BEB-44B1-B0AB-7C77AB53C73F}" srcOrd="0" destOrd="0" presId="urn:microsoft.com/office/officeart/2005/8/layout/vList4#2"/>
    <dgm:cxn modelId="{0911EF1F-3D51-45C5-A124-1451F6535C07}" type="presOf" srcId="{A4CE8541-88E7-424A-AED1-EBB223D681EA}" destId="{C58A560A-3655-42E1-A7FC-8D6D839FFB55}" srcOrd="0" destOrd="3" presId="urn:microsoft.com/office/officeart/2005/8/layout/vList4#2"/>
    <dgm:cxn modelId="{23619158-467A-4E2D-8A6D-2A973A0916F2}" srcId="{8EC4CB9C-5B4A-46F9-A513-4217665D1EC6}" destId="{A4CE8541-88E7-424A-AED1-EBB223D681EA}" srcOrd="2" destOrd="0" parTransId="{4A21B716-3CE3-4831-85C5-8AFD679B9EA6}" sibTransId="{AFA4EB58-38EB-4CAA-B9FE-02E95325703C}"/>
    <dgm:cxn modelId="{F5BC02C1-8171-424B-B8EF-E2839C016872}" srcId="{8EC4CB9C-5B4A-46F9-A513-4217665D1EC6}" destId="{88B08933-1F99-410D-B07E-10DB0615E2FE}" srcOrd="1" destOrd="0" parTransId="{C4F6E1A7-7085-416A-B9B5-AC45605177CA}" sibTransId="{0BD2C9FE-B516-4E9F-8459-F37B9390EA8E}"/>
    <dgm:cxn modelId="{256651E5-9B1C-4B01-8792-209902CEB7B7}" type="presOf" srcId="{88B08933-1F99-410D-B07E-10DB0615E2FE}" destId="{701D7DF3-3E84-4E90-B703-099FA4647B2B}" srcOrd="1" destOrd="2" presId="urn:microsoft.com/office/officeart/2005/8/layout/vList4#2"/>
    <dgm:cxn modelId="{762094AE-1CD4-4CED-B696-1DB288769361}" type="presOf" srcId="{8EC4CB9C-5B4A-46F9-A513-4217665D1EC6}" destId="{C58A560A-3655-42E1-A7FC-8D6D839FFB55}" srcOrd="0" destOrd="0" presId="urn:microsoft.com/office/officeart/2005/8/layout/vList4#2"/>
    <dgm:cxn modelId="{E5420611-CD8A-443C-8971-DD5B92B8C0B2}" type="presParOf" srcId="{F7382934-3BEB-44B1-B0AB-7C77AB53C73F}" destId="{F34641B4-D609-45AD-A4DB-F5DFB88D5C1E}" srcOrd="0" destOrd="0" presId="urn:microsoft.com/office/officeart/2005/8/layout/vList4#2"/>
    <dgm:cxn modelId="{0B452C16-73AD-4FA8-989C-9A2CD35EF562}" type="presParOf" srcId="{F34641B4-D609-45AD-A4DB-F5DFB88D5C1E}" destId="{C58A560A-3655-42E1-A7FC-8D6D839FFB55}" srcOrd="0" destOrd="0" presId="urn:microsoft.com/office/officeart/2005/8/layout/vList4#2"/>
    <dgm:cxn modelId="{D00D8D3A-1B83-4B48-9110-C40B207B9C93}" type="presParOf" srcId="{F34641B4-D609-45AD-A4DB-F5DFB88D5C1E}" destId="{DC87E450-83E2-428B-8802-582259CA9BE5}" srcOrd="1" destOrd="0" presId="urn:microsoft.com/office/officeart/2005/8/layout/vList4#2"/>
    <dgm:cxn modelId="{6D03A011-E3E5-4AA1-A2F6-46A63E18356E}" type="presParOf" srcId="{F34641B4-D609-45AD-A4DB-F5DFB88D5C1E}" destId="{701D7DF3-3E84-4E90-B703-099FA4647B2B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23E26A-B30A-4EC5-87F8-5F0E07382252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82AF8B2-A6C5-4A3D-8E57-770241321242}">
      <dgm:prSet phldrT="[Text]"/>
      <dgm:spPr/>
      <dgm:t>
        <a:bodyPr/>
        <a:lstStyle/>
        <a:p>
          <a:r>
            <a:rPr lang="en-US" b="1" dirty="0" smtClean="0"/>
            <a:t>Voice output</a:t>
          </a:r>
          <a:r>
            <a:rPr lang="en-US" b="0" dirty="0" smtClean="0"/>
            <a:t> occurs when you hear a person’s voice or when the computer talks to you through the speakers</a:t>
          </a:r>
          <a:endParaRPr lang="en-US" b="1" dirty="0"/>
        </a:p>
      </dgm:t>
    </dgm:pt>
    <dgm:pt modelId="{668716C9-F0BE-49FD-8A76-2F5C30FF28CB}" type="parTrans" cxnId="{07BB7180-E35E-4AB7-B1F1-21E6ED64D71E}">
      <dgm:prSet/>
      <dgm:spPr/>
      <dgm:t>
        <a:bodyPr/>
        <a:lstStyle/>
        <a:p>
          <a:endParaRPr lang="en-US"/>
        </a:p>
      </dgm:t>
    </dgm:pt>
    <dgm:pt modelId="{AC9AC74D-2B91-4442-9008-6F2CEB6F8835}" type="sibTrans" cxnId="{07BB7180-E35E-4AB7-B1F1-21E6ED64D71E}">
      <dgm:prSet/>
      <dgm:spPr/>
      <dgm:t>
        <a:bodyPr/>
        <a:lstStyle/>
        <a:p>
          <a:endParaRPr lang="en-US"/>
        </a:p>
      </dgm:t>
    </dgm:pt>
    <dgm:pt modelId="{CA9FB8BC-D440-4DD2-9D69-2B0DB95EA029}">
      <dgm:prSet phldrT="[Text]"/>
      <dgm:spPr/>
      <dgm:t>
        <a:bodyPr/>
        <a:lstStyle/>
        <a:p>
          <a:r>
            <a:rPr lang="en-US" b="0" dirty="0" smtClean="0"/>
            <a:t>Some Web sites dedicate themselves to providing voice output</a:t>
          </a:r>
          <a:endParaRPr lang="en-US" b="0" dirty="0"/>
        </a:p>
      </dgm:t>
    </dgm:pt>
    <dgm:pt modelId="{FF041681-2C08-4C58-9D23-85E02A8E5F82}" type="parTrans" cxnId="{2461A54F-AB18-44BE-A200-2B6AE85D0A57}">
      <dgm:prSet/>
      <dgm:spPr/>
      <dgm:t>
        <a:bodyPr/>
        <a:lstStyle/>
        <a:p>
          <a:endParaRPr lang="en-US"/>
        </a:p>
      </dgm:t>
    </dgm:pt>
    <dgm:pt modelId="{2FF2C1B2-142D-459D-9359-4CA41527FFE2}" type="sibTrans" cxnId="{2461A54F-AB18-44BE-A200-2B6AE85D0A57}">
      <dgm:prSet/>
      <dgm:spPr/>
      <dgm:t>
        <a:bodyPr/>
        <a:lstStyle/>
        <a:p>
          <a:endParaRPr lang="en-US"/>
        </a:p>
      </dgm:t>
    </dgm:pt>
    <dgm:pt modelId="{F08EC096-78CE-48AA-99CB-3B2FE2B504D3}">
      <dgm:prSet phldrT="[Text]"/>
      <dgm:spPr/>
      <dgm:t>
        <a:bodyPr/>
        <a:lstStyle/>
        <a:p>
          <a:r>
            <a:rPr lang="en-US" b="0" dirty="0" smtClean="0"/>
            <a:t>Often works with voice input</a:t>
          </a:r>
          <a:endParaRPr lang="en-US" b="0" dirty="0"/>
        </a:p>
      </dgm:t>
    </dgm:pt>
    <dgm:pt modelId="{93F47627-5F90-470E-AF43-7273BB3A8F86}" type="parTrans" cxnId="{27E2C903-9C54-4010-BE1A-32777EDD54BA}">
      <dgm:prSet/>
      <dgm:spPr/>
      <dgm:t>
        <a:bodyPr/>
        <a:lstStyle/>
        <a:p>
          <a:endParaRPr lang="en-US"/>
        </a:p>
      </dgm:t>
    </dgm:pt>
    <dgm:pt modelId="{55B80F31-EE8D-4353-89E2-DE60CB8422B9}" type="sibTrans" cxnId="{27E2C903-9C54-4010-BE1A-32777EDD54BA}">
      <dgm:prSet/>
      <dgm:spPr/>
      <dgm:t>
        <a:bodyPr/>
        <a:lstStyle/>
        <a:p>
          <a:endParaRPr lang="en-US"/>
        </a:p>
      </dgm:t>
    </dgm:pt>
    <dgm:pt modelId="{61361D4A-EC9B-4545-8BDD-C22BCE2D1D83}">
      <dgm:prSet phldrT="[Text]"/>
      <dgm:spPr/>
      <dgm:t>
        <a:bodyPr/>
        <a:lstStyle/>
        <a:p>
          <a:r>
            <a:rPr lang="en-US" b="0" dirty="0" smtClean="0"/>
            <a:t>VoIP uses voice output and voice input</a:t>
          </a:r>
          <a:endParaRPr lang="en-US" b="0" dirty="0"/>
        </a:p>
      </dgm:t>
    </dgm:pt>
    <dgm:pt modelId="{53DBF636-1543-4D23-860F-D28015308276}" type="parTrans" cxnId="{76760FCE-3FAF-4BAC-AD4C-19AC65C9E6A5}">
      <dgm:prSet/>
      <dgm:spPr/>
      <dgm:t>
        <a:bodyPr/>
        <a:lstStyle/>
        <a:p>
          <a:endParaRPr lang="en-US"/>
        </a:p>
      </dgm:t>
    </dgm:pt>
    <dgm:pt modelId="{B315A995-BFD7-42F9-ADE7-4372DC8D901B}" type="sibTrans" cxnId="{76760FCE-3FAF-4BAC-AD4C-19AC65C9E6A5}">
      <dgm:prSet/>
      <dgm:spPr/>
      <dgm:t>
        <a:bodyPr/>
        <a:lstStyle/>
        <a:p>
          <a:endParaRPr lang="en-US"/>
        </a:p>
      </dgm:t>
    </dgm:pt>
    <dgm:pt modelId="{35B3B31E-FAC4-453D-9F44-31BAAF4B86D4}" type="pres">
      <dgm:prSet presAssocID="{BB23E26A-B30A-4EC5-87F8-5F0E073822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4F918-B01E-459D-8F7D-98C555A6CE5E}" type="pres">
      <dgm:prSet presAssocID="{582AF8B2-A6C5-4A3D-8E57-7702413212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59409-0ABC-43AA-B7A2-240440986285}" type="pres">
      <dgm:prSet presAssocID="{582AF8B2-A6C5-4A3D-8E57-77024132124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F8AF7-387F-4335-A03F-5BE75A9DCC68}" type="presOf" srcId="{BB23E26A-B30A-4EC5-87F8-5F0E07382252}" destId="{35B3B31E-FAC4-453D-9F44-31BAAF4B86D4}" srcOrd="0" destOrd="0" presId="urn:microsoft.com/office/officeart/2005/8/layout/vList2"/>
    <dgm:cxn modelId="{2461A54F-AB18-44BE-A200-2B6AE85D0A57}" srcId="{582AF8B2-A6C5-4A3D-8E57-770241321242}" destId="{CA9FB8BC-D440-4DD2-9D69-2B0DB95EA029}" srcOrd="0" destOrd="0" parTransId="{FF041681-2C08-4C58-9D23-85E02A8E5F82}" sibTransId="{2FF2C1B2-142D-459D-9359-4CA41527FFE2}"/>
    <dgm:cxn modelId="{A938E9DF-90C9-433C-A425-56BE88D7BD42}" type="presOf" srcId="{61361D4A-EC9B-4545-8BDD-C22BCE2D1D83}" destId="{42159409-0ABC-43AA-B7A2-240440986285}" srcOrd="0" destOrd="2" presId="urn:microsoft.com/office/officeart/2005/8/layout/vList2"/>
    <dgm:cxn modelId="{16ED210D-B958-44DB-BFD6-9DCB99C07666}" type="presOf" srcId="{F08EC096-78CE-48AA-99CB-3B2FE2B504D3}" destId="{42159409-0ABC-43AA-B7A2-240440986285}" srcOrd="0" destOrd="1" presId="urn:microsoft.com/office/officeart/2005/8/layout/vList2"/>
    <dgm:cxn modelId="{27E2C903-9C54-4010-BE1A-32777EDD54BA}" srcId="{582AF8B2-A6C5-4A3D-8E57-770241321242}" destId="{F08EC096-78CE-48AA-99CB-3B2FE2B504D3}" srcOrd="1" destOrd="0" parTransId="{93F47627-5F90-470E-AF43-7273BB3A8F86}" sibTransId="{55B80F31-EE8D-4353-89E2-DE60CB8422B9}"/>
    <dgm:cxn modelId="{C6291EBD-8C39-4630-B081-CD4A63BEC8F8}" type="presOf" srcId="{CA9FB8BC-D440-4DD2-9D69-2B0DB95EA029}" destId="{42159409-0ABC-43AA-B7A2-240440986285}" srcOrd="0" destOrd="0" presId="urn:microsoft.com/office/officeart/2005/8/layout/vList2"/>
    <dgm:cxn modelId="{76760FCE-3FAF-4BAC-AD4C-19AC65C9E6A5}" srcId="{582AF8B2-A6C5-4A3D-8E57-770241321242}" destId="{61361D4A-EC9B-4545-8BDD-C22BCE2D1D83}" srcOrd="2" destOrd="0" parTransId="{53DBF636-1543-4D23-860F-D28015308276}" sibTransId="{B315A995-BFD7-42F9-ADE7-4372DC8D901B}"/>
    <dgm:cxn modelId="{07BB7180-E35E-4AB7-B1F1-21E6ED64D71E}" srcId="{BB23E26A-B30A-4EC5-87F8-5F0E07382252}" destId="{582AF8B2-A6C5-4A3D-8E57-770241321242}" srcOrd="0" destOrd="0" parTransId="{668716C9-F0BE-49FD-8A76-2F5C30FF28CB}" sibTransId="{AC9AC74D-2B91-4442-9008-6F2CEB6F8835}"/>
    <dgm:cxn modelId="{660A8B8A-9443-4173-B728-CCA6F458073F}" type="presOf" srcId="{582AF8B2-A6C5-4A3D-8E57-770241321242}" destId="{CF94F918-B01E-459D-8F7D-98C555A6CE5E}" srcOrd="0" destOrd="0" presId="urn:microsoft.com/office/officeart/2005/8/layout/vList2"/>
    <dgm:cxn modelId="{9F617D58-B3C8-4820-83D6-C46DB21266EF}" type="presParOf" srcId="{35B3B31E-FAC4-453D-9F44-31BAAF4B86D4}" destId="{CF94F918-B01E-459D-8F7D-98C555A6CE5E}" srcOrd="0" destOrd="0" presId="urn:microsoft.com/office/officeart/2005/8/layout/vList2"/>
    <dgm:cxn modelId="{F4C8DD09-57AC-4653-9D8B-5E65DE221A15}" type="presParOf" srcId="{35B3B31E-FAC4-453D-9F44-31BAAF4B86D4}" destId="{42159409-0ABC-43AA-B7A2-24044098628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754D1A2-CB38-41FC-B85F-B2EB275EADDC}" type="doc">
      <dgm:prSet loTypeId="urn:microsoft.com/office/officeart/2005/8/layout/default#48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60465EC-9A2F-4DCF-8307-B2EF415E4B15}">
      <dgm:prSet phldrT="[Text]"/>
      <dgm:spPr/>
      <dgm:t>
        <a:bodyPr/>
        <a:lstStyle/>
        <a:p>
          <a:r>
            <a:rPr lang="en-US" b="1" dirty="0" smtClean="0"/>
            <a:t>Data projectors</a:t>
          </a:r>
          <a:endParaRPr lang="en-US" b="1" dirty="0"/>
        </a:p>
      </dgm:t>
    </dgm:pt>
    <dgm:pt modelId="{6FB05CD3-9C11-484E-8637-2BBA4D483383}" type="parTrans" cxnId="{EFFB32F3-2956-4DE8-B7D6-1E6485A7D306}">
      <dgm:prSet/>
      <dgm:spPr/>
      <dgm:t>
        <a:bodyPr/>
        <a:lstStyle/>
        <a:p>
          <a:endParaRPr lang="en-US"/>
        </a:p>
      </dgm:t>
    </dgm:pt>
    <dgm:pt modelId="{40A07219-B931-4096-B0C4-4C584E2FFB87}" type="sibTrans" cxnId="{EFFB32F3-2956-4DE8-B7D6-1E6485A7D306}">
      <dgm:prSet/>
      <dgm:spPr/>
      <dgm:t>
        <a:bodyPr/>
        <a:lstStyle/>
        <a:p>
          <a:endParaRPr lang="en-US"/>
        </a:p>
      </dgm:t>
    </dgm:pt>
    <dgm:pt modelId="{79ADC290-1384-4C56-8A73-A22CEE953359}">
      <dgm:prSet phldrT="[Text]"/>
      <dgm:spPr/>
      <dgm:t>
        <a:bodyPr/>
        <a:lstStyle/>
        <a:p>
          <a:r>
            <a:rPr lang="en-US" b="1" dirty="0" smtClean="0"/>
            <a:t>Interactive whiteboards</a:t>
          </a:r>
          <a:endParaRPr lang="en-US" b="1" dirty="0"/>
        </a:p>
      </dgm:t>
    </dgm:pt>
    <dgm:pt modelId="{A59F74B3-29FF-469C-86B6-A2AFF62065D1}" type="parTrans" cxnId="{9DFC7758-896A-4030-805A-E56C830DC8FB}">
      <dgm:prSet/>
      <dgm:spPr/>
      <dgm:t>
        <a:bodyPr/>
        <a:lstStyle/>
        <a:p>
          <a:endParaRPr lang="en-US"/>
        </a:p>
      </dgm:t>
    </dgm:pt>
    <dgm:pt modelId="{09F6F77C-D30E-489B-BEBC-A1FCF55266C7}" type="sibTrans" cxnId="{9DFC7758-896A-4030-805A-E56C830DC8FB}">
      <dgm:prSet/>
      <dgm:spPr/>
      <dgm:t>
        <a:bodyPr/>
        <a:lstStyle/>
        <a:p>
          <a:endParaRPr lang="en-US"/>
        </a:p>
      </dgm:t>
    </dgm:pt>
    <dgm:pt modelId="{50A536B1-D3B0-4248-A380-72C4E0764A74}">
      <dgm:prSet phldrT="[Text]"/>
      <dgm:spPr/>
      <dgm:t>
        <a:bodyPr/>
        <a:lstStyle/>
        <a:p>
          <a:r>
            <a:rPr lang="en-US" dirty="0" smtClean="0"/>
            <a:t>Force-feedback game controllers</a:t>
          </a:r>
          <a:endParaRPr lang="en-US" dirty="0"/>
        </a:p>
      </dgm:t>
    </dgm:pt>
    <dgm:pt modelId="{BEDC2B45-58DE-4EF5-B7B7-B361EDB07CD3}" type="parTrans" cxnId="{5005FE96-4A32-4FBD-A950-DC0E09B42F8F}">
      <dgm:prSet/>
      <dgm:spPr/>
      <dgm:t>
        <a:bodyPr/>
        <a:lstStyle/>
        <a:p>
          <a:endParaRPr lang="en-US"/>
        </a:p>
      </dgm:t>
    </dgm:pt>
    <dgm:pt modelId="{B6F8D32E-716F-4950-A339-A4528497801F}" type="sibTrans" cxnId="{5005FE96-4A32-4FBD-A950-DC0E09B42F8F}">
      <dgm:prSet/>
      <dgm:spPr/>
      <dgm:t>
        <a:bodyPr/>
        <a:lstStyle/>
        <a:p>
          <a:endParaRPr lang="en-US"/>
        </a:p>
      </dgm:t>
    </dgm:pt>
    <dgm:pt modelId="{94DB0FFE-3EE2-4E61-828D-FC7BA9765847}">
      <dgm:prSet phldrT="[Text]"/>
      <dgm:spPr/>
      <dgm:t>
        <a:bodyPr/>
        <a:lstStyle/>
        <a:p>
          <a:r>
            <a:rPr lang="en-US" dirty="0" smtClean="0"/>
            <a:t>Tactile output</a:t>
          </a:r>
          <a:endParaRPr lang="en-US" dirty="0"/>
        </a:p>
      </dgm:t>
    </dgm:pt>
    <dgm:pt modelId="{BD88EA56-2CDF-4B93-970A-11E02443D0B1}" type="parTrans" cxnId="{D5A975EB-4160-4D8A-8F22-690D8F4DB8E6}">
      <dgm:prSet/>
      <dgm:spPr/>
      <dgm:t>
        <a:bodyPr/>
        <a:lstStyle/>
        <a:p>
          <a:endParaRPr lang="en-US"/>
        </a:p>
      </dgm:t>
    </dgm:pt>
    <dgm:pt modelId="{084CF96C-5E91-4BAB-83A3-37805E672F24}" type="sibTrans" cxnId="{D5A975EB-4160-4D8A-8F22-690D8F4DB8E6}">
      <dgm:prSet/>
      <dgm:spPr/>
      <dgm:t>
        <a:bodyPr/>
        <a:lstStyle/>
        <a:p>
          <a:endParaRPr lang="en-US"/>
        </a:p>
      </dgm:t>
    </dgm:pt>
    <dgm:pt modelId="{79812BD3-B72E-4EF3-B108-F1BF339DF8E8}" type="pres">
      <dgm:prSet presAssocID="{8754D1A2-CB38-41FC-B85F-B2EB275EAD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FDE678-D497-498E-91F1-66E205E67E25}" type="pres">
      <dgm:prSet presAssocID="{C60465EC-9A2F-4DCF-8307-B2EF415E4B15}" presName="node" presStyleLbl="node1" presStyleIdx="0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FBA79984-E3E1-46BE-ACB1-7F77BD2BBA7A}" type="pres">
      <dgm:prSet presAssocID="{40A07219-B931-4096-B0C4-4C584E2FFB87}" presName="sibTrans" presStyleCnt="0"/>
      <dgm:spPr/>
    </dgm:pt>
    <dgm:pt modelId="{8A55C2A9-C8F7-469C-82F8-16A0DA80CCC1}" type="pres">
      <dgm:prSet presAssocID="{79ADC290-1384-4C56-8A73-A22CEE953359}" presName="node" presStyleLbl="node1" presStyleIdx="1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09882EA2-FB41-41E2-82EF-585E6DE6E1D1}" type="pres">
      <dgm:prSet presAssocID="{09F6F77C-D30E-489B-BEBC-A1FCF55266C7}" presName="sibTrans" presStyleCnt="0"/>
      <dgm:spPr/>
    </dgm:pt>
    <dgm:pt modelId="{37A4B316-52AB-4D13-826F-DBB57B1284C1}" type="pres">
      <dgm:prSet presAssocID="{50A536B1-D3B0-4248-A380-72C4E0764A74}" presName="node" presStyleLbl="node1" presStyleIdx="2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BD3DBADB-B948-4608-94D9-9DF714630047}" type="pres">
      <dgm:prSet presAssocID="{B6F8D32E-716F-4950-A339-A4528497801F}" presName="sibTrans" presStyleCnt="0"/>
      <dgm:spPr/>
    </dgm:pt>
    <dgm:pt modelId="{75F78621-9FB0-4C27-8C18-694FC6653812}" type="pres">
      <dgm:prSet presAssocID="{94DB0FFE-3EE2-4E61-828D-FC7BA9765847}" presName="node" presStyleLbl="node1" presStyleIdx="3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</dgm:ptLst>
  <dgm:cxnLst>
    <dgm:cxn modelId="{97B200BD-41AF-4AE0-BBE3-08D392AA320B}" type="presOf" srcId="{94DB0FFE-3EE2-4E61-828D-FC7BA9765847}" destId="{75F78621-9FB0-4C27-8C18-694FC6653812}" srcOrd="0" destOrd="0" presId="urn:microsoft.com/office/officeart/2005/8/layout/default#48"/>
    <dgm:cxn modelId="{9DFC7758-896A-4030-805A-E56C830DC8FB}" srcId="{8754D1A2-CB38-41FC-B85F-B2EB275EADDC}" destId="{79ADC290-1384-4C56-8A73-A22CEE953359}" srcOrd="1" destOrd="0" parTransId="{A59F74B3-29FF-469C-86B6-A2AFF62065D1}" sibTransId="{09F6F77C-D30E-489B-BEBC-A1FCF55266C7}"/>
    <dgm:cxn modelId="{2E22061E-7952-4634-8156-A91A0C7DDFA5}" type="presOf" srcId="{C60465EC-9A2F-4DCF-8307-B2EF415E4B15}" destId="{78FDE678-D497-498E-91F1-66E205E67E25}" srcOrd="0" destOrd="0" presId="urn:microsoft.com/office/officeart/2005/8/layout/default#48"/>
    <dgm:cxn modelId="{127DE707-A486-4FEB-A7D0-FCE38C741224}" type="presOf" srcId="{79ADC290-1384-4C56-8A73-A22CEE953359}" destId="{8A55C2A9-C8F7-469C-82F8-16A0DA80CCC1}" srcOrd="0" destOrd="0" presId="urn:microsoft.com/office/officeart/2005/8/layout/default#48"/>
    <dgm:cxn modelId="{5005FE96-4A32-4FBD-A950-DC0E09B42F8F}" srcId="{8754D1A2-CB38-41FC-B85F-B2EB275EADDC}" destId="{50A536B1-D3B0-4248-A380-72C4E0764A74}" srcOrd="2" destOrd="0" parTransId="{BEDC2B45-58DE-4EF5-B7B7-B361EDB07CD3}" sibTransId="{B6F8D32E-716F-4950-A339-A4528497801F}"/>
    <dgm:cxn modelId="{6D4841A0-CEFE-4E6F-AFDB-F0F30628CA44}" type="presOf" srcId="{50A536B1-D3B0-4248-A380-72C4E0764A74}" destId="{37A4B316-52AB-4D13-826F-DBB57B1284C1}" srcOrd="0" destOrd="0" presId="urn:microsoft.com/office/officeart/2005/8/layout/default#48"/>
    <dgm:cxn modelId="{D5A975EB-4160-4D8A-8F22-690D8F4DB8E6}" srcId="{8754D1A2-CB38-41FC-B85F-B2EB275EADDC}" destId="{94DB0FFE-3EE2-4E61-828D-FC7BA9765847}" srcOrd="3" destOrd="0" parTransId="{BD88EA56-2CDF-4B93-970A-11E02443D0B1}" sibTransId="{084CF96C-5E91-4BAB-83A3-37805E672F24}"/>
    <dgm:cxn modelId="{21E7782F-E221-490E-A218-1C09E832F560}" type="presOf" srcId="{8754D1A2-CB38-41FC-B85F-B2EB275EADDC}" destId="{79812BD3-B72E-4EF3-B108-F1BF339DF8E8}" srcOrd="0" destOrd="0" presId="urn:microsoft.com/office/officeart/2005/8/layout/default#48"/>
    <dgm:cxn modelId="{EFFB32F3-2956-4DE8-B7D6-1E6485A7D306}" srcId="{8754D1A2-CB38-41FC-B85F-B2EB275EADDC}" destId="{C60465EC-9A2F-4DCF-8307-B2EF415E4B15}" srcOrd="0" destOrd="0" parTransId="{6FB05CD3-9C11-484E-8637-2BBA4D483383}" sibTransId="{40A07219-B931-4096-B0C4-4C584E2FFB87}"/>
    <dgm:cxn modelId="{A78FD571-6C74-44A6-97B0-A812E49F08A4}" type="presParOf" srcId="{79812BD3-B72E-4EF3-B108-F1BF339DF8E8}" destId="{78FDE678-D497-498E-91F1-66E205E67E25}" srcOrd="0" destOrd="0" presId="urn:microsoft.com/office/officeart/2005/8/layout/default#48"/>
    <dgm:cxn modelId="{701AAD8C-6862-4C64-9B38-497DE07F4EFB}" type="presParOf" srcId="{79812BD3-B72E-4EF3-B108-F1BF339DF8E8}" destId="{FBA79984-E3E1-46BE-ACB1-7F77BD2BBA7A}" srcOrd="1" destOrd="0" presId="urn:microsoft.com/office/officeart/2005/8/layout/default#48"/>
    <dgm:cxn modelId="{613A1155-639E-40BA-8A9F-22C70FE4B3F1}" type="presParOf" srcId="{79812BD3-B72E-4EF3-B108-F1BF339DF8E8}" destId="{8A55C2A9-C8F7-469C-82F8-16A0DA80CCC1}" srcOrd="2" destOrd="0" presId="urn:microsoft.com/office/officeart/2005/8/layout/default#48"/>
    <dgm:cxn modelId="{B22E8481-C743-4265-9CCB-48D45897CAC9}" type="presParOf" srcId="{79812BD3-B72E-4EF3-B108-F1BF339DF8E8}" destId="{09882EA2-FB41-41E2-82EF-585E6DE6E1D1}" srcOrd="3" destOrd="0" presId="urn:microsoft.com/office/officeart/2005/8/layout/default#48"/>
    <dgm:cxn modelId="{68ECCF24-A532-41FD-AF69-5B6DA60C0867}" type="presParOf" srcId="{79812BD3-B72E-4EF3-B108-F1BF339DF8E8}" destId="{37A4B316-52AB-4D13-826F-DBB57B1284C1}" srcOrd="4" destOrd="0" presId="urn:microsoft.com/office/officeart/2005/8/layout/default#48"/>
    <dgm:cxn modelId="{216E6CC4-2706-43C0-883C-C26C71BE0681}" type="presParOf" srcId="{79812BD3-B72E-4EF3-B108-F1BF339DF8E8}" destId="{BD3DBADB-B948-4608-94D9-9DF714630047}" srcOrd="5" destOrd="0" presId="urn:microsoft.com/office/officeart/2005/8/layout/default#48"/>
    <dgm:cxn modelId="{3C43AFCA-FA6B-4487-A9E5-740E6A92917D}" type="presParOf" srcId="{79812BD3-B72E-4EF3-B108-F1BF339DF8E8}" destId="{75F78621-9FB0-4C27-8C18-694FC6653812}" srcOrd="6" destOrd="0" presId="urn:microsoft.com/office/officeart/2005/8/layout/default#4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4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Various methods of output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3848B3DC-A1B0-435C-A3E2-8173192E9142}">
      <dgm:prSet/>
      <dgm:spPr/>
      <dgm:t>
        <a:bodyPr/>
        <a:lstStyle/>
        <a:p>
          <a:r>
            <a:rPr lang="en-US" dirty="0" smtClean="0"/>
            <a:t>Several commonly used output devices</a:t>
          </a:r>
          <a:endParaRPr lang="en-US" dirty="0"/>
        </a:p>
      </dgm:t>
    </dgm:pt>
    <dgm:pt modelId="{6AABCF32-4D86-46A6-8FEB-03E2BB44EC33}" type="parTrans" cxnId="{082476A2-E83E-4C6F-8064-3F09DC1EC14E}">
      <dgm:prSet/>
      <dgm:spPr/>
      <dgm:t>
        <a:bodyPr/>
        <a:lstStyle/>
        <a:p>
          <a:endParaRPr lang="en-US"/>
        </a:p>
      </dgm:t>
    </dgm:pt>
    <dgm:pt modelId="{12FEA3CC-6264-41EB-B564-5D95FA089159}" type="sibTrans" cxnId="{082476A2-E83E-4C6F-8064-3F09DC1EC14E}">
      <dgm:prSet/>
      <dgm:spPr/>
      <dgm:t>
        <a:bodyPr/>
        <a:lstStyle/>
        <a:p>
          <a:endParaRPr lang="en-US"/>
        </a:p>
      </dgm:t>
    </dgm:pt>
    <dgm:pt modelId="{28B49FE9-F7AB-4762-ABAC-6FBF9CDA27AD}">
      <dgm:prSet/>
      <dgm:spPr/>
      <dgm:t>
        <a:bodyPr/>
        <a:lstStyle/>
        <a:p>
          <a:r>
            <a:rPr lang="en-US" dirty="0" smtClean="0"/>
            <a:t>Display devices, printers, speakers, headphones, </a:t>
          </a:r>
          <a:r>
            <a:rPr lang="en-US" dirty="0" err="1" smtClean="0"/>
            <a:t>earbuds</a:t>
          </a:r>
          <a:r>
            <a:rPr lang="en-US" dirty="0" smtClean="0"/>
            <a:t>, data projectors, interactive whiteboards, force-feedback game controllers, and tactile output</a:t>
          </a:r>
          <a:endParaRPr lang="en-US" dirty="0"/>
        </a:p>
      </dgm:t>
    </dgm:pt>
    <dgm:pt modelId="{BAE0C85F-52CF-4EA2-BA4B-8F104B6DACF8}" type="parTrans" cxnId="{1F912F3C-B799-4EEB-9BB7-FC4E455BB242}">
      <dgm:prSet/>
      <dgm:spPr/>
      <dgm:t>
        <a:bodyPr/>
        <a:lstStyle/>
        <a:p>
          <a:endParaRPr lang="en-US"/>
        </a:p>
      </dgm:t>
    </dgm:pt>
    <dgm:pt modelId="{0BEF8C96-D9C6-4A58-901F-13F98DAF6351}" type="sibTrans" cxnId="{1F912F3C-B799-4EEB-9BB7-FC4E455BB242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0A40DCAE-F7A0-4B59-AA62-55B7F45CA688}" type="pres">
      <dgm:prSet presAssocID="{3848B3DC-A1B0-435C-A3E2-8173192E91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BA085-C615-448E-8C9C-7B734B980F80}" type="pres">
      <dgm:prSet presAssocID="{12FEA3CC-6264-41EB-B564-5D95FA089159}" presName="sibTrans" presStyleCnt="0"/>
      <dgm:spPr/>
    </dgm:pt>
    <dgm:pt modelId="{7F77F7E8-D98F-421D-9322-AABE847742F5}" type="pres">
      <dgm:prSet presAssocID="{28B49FE9-F7AB-4762-ABAC-6FBF9CDA27A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C818AC-CBFE-41DB-8C64-99F07B68D826}" type="presOf" srcId="{28B49FE9-F7AB-4762-ABAC-6FBF9CDA27AD}" destId="{7F77F7E8-D98F-421D-9322-AABE847742F5}" srcOrd="0" destOrd="0" presId="urn:microsoft.com/office/officeart/2005/8/layout/default#49"/>
    <dgm:cxn modelId="{C6676327-20B8-4264-A010-C4F6BE0968AC}" type="presOf" srcId="{4BE61A80-F514-4E80-B78E-1A2FBAB1DD95}" destId="{A2320912-8D9A-492B-894B-23596CF49463}" srcOrd="0" destOrd="0" presId="urn:microsoft.com/office/officeart/2005/8/layout/default#49"/>
    <dgm:cxn modelId="{67078667-837D-4696-A1EF-7761ADE7DFDE}" type="presOf" srcId="{3848B3DC-A1B0-435C-A3E2-8173192E9142}" destId="{0A40DCAE-F7A0-4B59-AA62-55B7F45CA688}" srcOrd="0" destOrd="0" presId="urn:microsoft.com/office/officeart/2005/8/layout/default#49"/>
    <dgm:cxn modelId="{0F2262FE-F290-4ADB-BFA1-26D8F96EF6E7}" type="presOf" srcId="{CF85102C-52AA-4C9D-8775-2FF712ADBFCB}" destId="{83D7DC62-EB60-457E-92F5-18866EA92871}" srcOrd="0" destOrd="0" presId="urn:microsoft.com/office/officeart/2005/8/layout/default#49"/>
    <dgm:cxn modelId="{1F912F3C-B799-4EEB-9BB7-FC4E455BB242}" srcId="{CF85102C-52AA-4C9D-8775-2FF712ADBFCB}" destId="{28B49FE9-F7AB-4762-ABAC-6FBF9CDA27AD}" srcOrd="2" destOrd="0" parTransId="{BAE0C85F-52CF-4EA2-BA4B-8F104B6DACF8}" sibTransId="{0BEF8C96-D9C6-4A58-901F-13F98DAF6351}"/>
    <dgm:cxn modelId="{082476A2-E83E-4C6F-8064-3F09DC1EC14E}" srcId="{CF85102C-52AA-4C9D-8775-2FF712ADBFCB}" destId="{3848B3DC-A1B0-435C-A3E2-8173192E9142}" srcOrd="1" destOrd="0" parTransId="{6AABCF32-4D86-46A6-8FEB-03E2BB44EC33}" sibTransId="{12FEA3CC-6264-41EB-B564-5D95FA089159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49"/>
    <dgm:cxn modelId="{C7E67302-82A7-43FD-9292-9F5C440859BD}" type="presParOf" srcId="{83D7DC62-EB60-457E-92F5-18866EA92871}" destId="{9563B308-9D7E-4AEF-8E39-DF2C5AADD5BC}" srcOrd="1" destOrd="0" presId="urn:microsoft.com/office/officeart/2005/8/layout/default#49"/>
    <dgm:cxn modelId="{BD1A1A09-4206-41DA-ABD8-E167075944BD}" type="presParOf" srcId="{83D7DC62-EB60-457E-92F5-18866EA92871}" destId="{0A40DCAE-F7A0-4B59-AA62-55B7F45CA688}" srcOrd="2" destOrd="0" presId="urn:microsoft.com/office/officeart/2005/8/layout/default#49"/>
    <dgm:cxn modelId="{10BDC7DE-9CB8-456D-8CB7-A88E685AA6E1}" type="presParOf" srcId="{83D7DC62-EB60-457E-92F5-18866EA92871}" destId="{245BA085-C615-448E-8C9C-7B734B980F80}" srcOrd="3" destOrd="0" presId="urn:microsoft.com/office/officeart/2005/8/layout/default#49"/>
    <dgm:cxn modelId="{22920615-7337-4D99-BC43-72B29C7A3877}" type="presParOf" srcId="{83D7DC62-EB60-457E-92F5-18866EA92871}" destId="{7F77F7E8-D98F-421D-9322-AABE847742F5}" srcOrd="4" destOrd="0" presId="urn:microsoft.com/office/officeart/2005/8/layout/default#4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43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Summarize the characteristics of ink-jet printers, photo printers, laser printers, multifunction peripherals, thermal printers, mobile printers, label and postage printers, and plotters and large-format printers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D70E3821-8DF1-443C-9B2C-19A3BA365982}">
      <dgm:prSet/>
      <dgm:spPr/>
      <dgm:t>
        <a:bodyPr/>
        <a:lstStyle/>
        <a:p>
          <a:r>
            <a:rPr lang="en-US" dirty="0" smtClean="0"/>
            <a:t>Describe the uses and characteristics of speakers, headphones, and </a:t>
          </a:r>
          <a:r>
            <a:rPr lang="en-US" dirty="0" err="1" smtClean="0"/>
            <a:t>earbuds</a:t>
          </a:r>
          <a:endParaRPr lang="en-US" dirty="0" smtClean="0"/>
        </a:p>
      </dgm:t>
    </dgm:pt>
    <dgm:pt modelId="{93293F0A-01F5-42B2-ACED-44902B68D186}" type="parTrans" cxnId="{2DC36ECF-F58A-4853-8B05-FB409A27645A}">
      <dgm:prSet/>
      <dgm:spPr/>
      <dgm:t>
        <a:bodyPr/>
        <a:lstStyle/>
        <a:p>
          <a:endParaRPr lang="en-US"/>
        </a:p>
      </dgm:t>
    </dgm:pt>
    <dgm:pt modelId="{6895D367-F58D-4A5F-ADE8-8BBA84BDBA7F}" type="sibTrans" cxnId="{2DC36ECF-F58A-4853-8B05-FB409A27645A}">
      <dgm:prSet/>
      <dgm:spPr/>
      <dgm:t>
        <a:bodyPr/>
        <a:lstStyle/>
        <a:p>
          <a:endParaRPr lang="en-US"/>
        </a:p>
      </dgm:t>
    </dgm:pt>
    <dgm:pt modelId="{0980E55F-4057-4445-AEBE-FD2C16808C82}">
      <dgm:prSet/>
      <dgm:spPr/>
      <dgm:t>
        <a:bodyPr/>
        <a:lstStyle/>
        <a:p>
          <a:r>
            <a:rPr lang="en-US" dirty="0" smtClean="0"/>
            <a:t>Identify the purpose and features of data projectors, interactive whiteboards, and force-feedback game controllers and tactile output</a:t>
          </a:r>
        </a:p>
      </dgm:t>
    </dgm:pt>
    <dgm:pt modelId="{A8E313A6-C279-43DB-B9D0-D810188078ED}" type="parTrans" cxnId="{F1C4C0F2-B163-4720-BB58-30DDDF5BAA6A}">
      <dgm:prSet/>
      <dgm:spPr/>
      <dgm:t>
        <a:bodyPr/>
        <a:lstStyle/>
        <a:p>
          <a:endParaRPr lang="en-US"/>
        </a:p>
      </dgm:t>
    </dgm:pt>
    <dgm:pt modelId="{09959D96-DAFC-4676-914B-9A4A66E15923}" type="sibTrans" cxnId="{F1C4C0F2-B163-4720-BB58-30DDDF5BAA6A}">
      <dgm:prSet/>
      <dgm:spPr/>
      <dgm:t>
        <a:bodyPr/>
        <a:lstStyle/>
        <a:p>
          <a:endParaRPr lang="en-US"/>
        </a:p>
      </dgm:t>
    </dgm:pt>
    <dgm:pt modelId="{DA706E69-1B89-45DA-93A7-224A18EECC02}">
      <dgm:prSet/>
      <dgm:spPr/>
      <dgm:t>
        <a:bodyPr/>
        <a:lstStyle/>
        <a:p>
          <a:r>
            <a:rPr lang="en-US" dirty="0" smtClean="0"/>
            <a:t>Identify output options for physically challenged users</a:t>
          </a:r>
        </a:p>
      </dgm:t>
    </dgm:pt>
    <dgm:pt modelId="{58241BD1-1F1F-4118-9327-DDC0E4008028}" type="parTrans" cxnId="{A71975EE-44B0-42EB-9B8F-7CCB2D39156A}">
      <dgm:prSet/>
      <dgm:spPr/>
      <dgm:t>
        <a:bodyPr/>
        <a:lstStyle/>
        <a:p>
          <a:endParaRPr lang="en-US"/>
        </a:p>
      </dgm:t>
    </dgm:pt>
    <dgm:pt modelId="{F6816DC7-A64F-4A7B-A46B-E33095499FBC}" type="sibTrans" cxnId="{A71975EE-44B0-42EB-9B8F-7CCB2D39156A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BF82E0E7-56FE-44F4-B584-FBDBC833BB2E}" type="pres">
      <dgm:prSet presAssocID="{D70E3821-8DF1-443C-9B2C-19A3BA3659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88CBE-CAF7-437E-AC07-0D65C2A4905F}" type="pres">
      <dgm:prSet presAssocID="{6895D367-F58D-4A5F-ADE8-8BBA84BDBA7F}" presName="sibTrans" presStyleCnt="0"/>
      <dgm:spPr/>
    </dgm:pt>
    <dgm:pt modelId="{5F6B10E1-F208-4E50-B59F-CBBB525E046F}" type="pres">
      <dgm:prSet presAssocID="{0980E55F-4057-4445-AEBE-FD2C16808C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0371-75D7-4041-A138-E77B1DAFCB0A}" type="pres">
      <dgm:prSet presAssocID="{09959D96-DAFC-4676-914B-9A4A66E15923}" presName="sibTrans" presStyleCnt="0"/>
      <dgm:spPr/>
    </dgm:pt>
    <dgm:pt modelId="{D7DB2F59-F818-4D60-A3A9-A40FB5B006C9}" type="pres">
      <dgm:prSet presAssocID="{DA706E69-1B89-45DA-93A7-224A18EECC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4323A-1D65-4057-B991-D2B2EC77B40C}" type="presOf" srcId="{0980E55F-4057-4445-AEBE-FD2C16808C82}" destId="{5F6B10E1-F208-4E50-B59F-CBBB525E046F}" srcOrd="0" destOrd="0" presId="urn:microsoft.com/office/officeart/2005/8/layout/default#43"/>
    <dgm:cxn modelId="{F1C4C0F2-B163-4720-BB58-30DDDF5BAA6A}" srcId="{3DBC15C7-9BC5-433D-92A7-BCC39A2CC830}" destId="{0980E55F-4057-4445-AEBE-FD2C16808C82}" srcOrd="2" destOrd="0" parTransId="{A8E313A6-C279-43DB-B9D0-D810188078ED}" sibTransId="{09959D96-DAFC-4676-914B-9A4A66E15923}"/>
    <dgm:cxn modelId="{37D78C06-AA84-418E-95A9-C0DFCF1A58DD}" type="presOf" srcId="{D70E3821-8DF1-443C-9B2C-19A3BA365982}" destId="{BF82E0E7-56FE-44F4-B584-FBDBC833BB2E}" srcOrd="0" destOrd="0" presId="urn:microsoft.com/office/officeart/2005/8/layout/default#43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#43"/>
    <dgm:cxn modelId="{A71975EE-44B0-42EB-9B8F-7CCB2D39156A}" srcId="{3DBC15C7-9BC5-433D-92A7-BCC39A2CC830}" destId="{DA706E69-1B89-45DA-93A7-224A18EECC02}" srcOrd="3" destOrd="0" parTransId="{58241BD1-1F1F-4118-9327-DDC0E4008028}" sibTransId="{F6816DC7-A64F-4A7B-A46B-E33095499FBC}"/>
    <dgm:cxn modelId="{2DC36ECF-F58A-4853-8B05-FB409A27645A}" srcId="{3DBC15C7-9BC5-433D-92A7-BCC39A2CC830}" destId="{D70E3821-8DF1-443C-9B2C-19A3BA365982}" srcOrd="1" destOrd="0" parTransId="{93293F0A-01F5-42B2-ACED-44902B68D186}" sibTransId="{6895D367-F58D-4A5F-ADE8-8BBA84BDBA7F}"/>
    <dgm:cxn modelId="{CDBCAF59-7884-42E2-B8B1-CCAA45AECC3B}" type="presOf" srcId="{3DBC15C7-9BC5-433D-92A7-BCC39A2CC830}" destId="{0283AAF8-8E6B-4228-934C-18F9A9076AC0}" srcOrd="0" destOrd="0" presId="urn:microsoft.com/office/officeart/2005/8/layout/default#43"/>
    <dgm:cxn modelId="{8954DD93-29DC-4F53-A41C-0351B337F0E6}" type="presOf" srcId="{DA706E69-1B89-45DA-93A7-224A18EECC02}" destId="{D7DB2F59-F818-4D60-A3A9-A40FB5B006C9}" srcOrd="0" destOrd="0" presId="urn:microsoft.com/office/officeart/2005/8/layout/default#43"/>
    <dgm:cxn modelId="{45F311B3-9358-4F34-B290-F0CB16687AD3}" type="presParOf" srcId="{0283AAF8-8E6B-4228-934C-18F9A9076AC0}" destId="{2C05064A-AF3B-4300-BA44-77588901B427}" srcOrd="0" destOrd="0" presId="urn:microsoft.com/office/officeart/2005/8/layout/default#43"/>
    <dgm:cxn modelId="{FDF9C3D1-3609-4267-A39B-BF28287C7B68}" type="presParOf" srcId="{0283AAF8-8E6B-4228-934C-18F9A9076AC0}" destId="{EDCDCE41-86BA-475A-A518-EA8E02F91814}" srcOrd="1" destOrd="0" presId="urn:microsoft.com/office/officeart/2005/8/layout/default#43"/>
    <dgm:cxn modelId="{C931A8E8-FFA9-4CDA-A20D-606B66697EA3}" type="presParOf" srcId="{0283AAF8-8E6B-4228-934C-18F9A9076AC0}" destId="{BF82E0E7-56FE-44F4-B584-FBDBC833BB2E}" srcOrd="2" destOrd="0" presId="urn:microsoft.com/office/officeart/2005/8/layout/default#43"/>
    <dgm:cxn modelId="{9207DBF0-A01C-467C-A86B-A0F7EF122FF8}" type="presParOf" srcId="{0283AAF8-8E6B-4228-934C-18F9A9076AC0}" destId="{13288CBE-CAF7-437E-AC07-0D65C2A4905F}" srcOrd="3" destOrd="0" presId="urn:microsoft.com/office/officeart/2005/8/layout/default#43"/>
    <dgm:cxn modelId="{C1DF6386-87EE-464D-BEAC-5E1BBCB13500}" type="presParOf" srcId="{0283AAF8-8E6B-4228-934C-18F9A9076AC0}" destId="{5F6B10E1-F208-4E50-B59F-CBBB525E046F}" srcOrd="4" destOrd="0" presId="urn:microsoft.com/office/officeart/2005/8/layout/default#43"/>
    <dgm:cxn modelId="{B449E572-B7C8-40A5-A682-56419231A19D}" type="presParOf" srcId="{0283AAF8-8E6B-4228-934C-18F9A9076AC0}" destId="{4C9B0371-75D7-4041-A138-E77B1DAFCB0A}" srcOrd="5" destOrd="0" presId="urn:microsoft.com/office/officeart/2005/8/layout/default#43"/>
    <dgm:cxn modelId="{E9C0BA45-2FF0-42BD-B5AD-54B48C945EA1}" type="presParOf" srcId="{0283AAF8-8E6B-4228-934C-18F9A9076AC0}" destId="{D7DB2F59-F818-4D60-A3A9-A40FB5B006C9}" srcOrd="6" destOrd="0" presId="urn:microsoft.com/office/officeart/2005/8/layout/default#4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A27F50-ED78-4FC4-B26E-79A8A131065D}" type="doc">
      <dgm:prSet loTypeId="urn:microsoft.com/office/officeart/2005/8/layout/default#44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BF1BBC0-8C79-4DAF-B60A-4C5F640A312F}">
      <dgm:prSet phldrT="[Text]"/>
      <dgm:spPr/>
      <dgm:t>
        <a:bodyPr/>
        <a:lstStyle/>
        <a:p>
          <a:r>
            <a:rPr lang="en-US" dirty="0" smtClean="0"/>
            <a:t>Display devices</a:t>
          </a:r>
          <a:endParaRPr lang="en-US" dirty="0"/>
        </a:p>
      </dgm:t>
    </dgm:pt>
    <dgm:pt modelId="{77A0014B-FB8A-4972-8729-155C369AB70E}" type="parTrans" cxnId="{34CDE57E-272B-4B3A-9B06-1B198F072377}">
      <dgm:prSet/>
      <dgm:spPr/>
      <dgm:t>
        <a:bodyPr/>
        <a:lstStyle/>
        <a:p>
          <a:endParaRPr lang="en-US"/>
        </a:p>
      </dgm:t>
    </dgm:pt>
    <dgm:pt modelId="{309F4419-AE91-4CDF-A672-E999471FBEDD}" type="sibTrans" cxnId="{34CDE57E-272B-4B3A-9B06-1B198F072377}">
      <dgm:prSet/>
      <dgm:spPr/>
      <dgm:t>
        <a:bodyPr/>
        <a:lstStyle/>
        <a:p>
          <a:endParaRPr lang="en-US"/>
        </a:p>
      </dgm:t>
    </dgm:pt>
    <dgm:pt modelId="{7487B87F-FE16-4090-8CE0-96EE09F2DA38}">
      <dgm:prSet phldrT="[Text]"/>
      <dgm:spPr/>
      <dgm:t>
        <a:bodyPr/>
        <a:lstStyle/>
        <a:p>
          <a:r>
            <a:rPr lang="en-US" dirty="0" smtClean="0"/>
            <a:t>Printers</a:t>
          </a:r>
          <a:endParaRPr lang="en-US" dirty="0"/>
        </a:p>
      </dgm:t>
    </dgm:pt>
    <dgm:pt modelId="{EBB6692C-7EBE-4664-A13A-0C2BC6830C9A}" type="parTrans" cxnId="{847E5DBD-B331-4E25-9A73-663CAD835500}">
      <dgm:prSet/>
      <dgm:spPr/>
      <dgm:t>
        <a:bodyPr/>
        <a:lstStyle/>
        <a:p>
          <a:endParaRPr lang="en-US"/>
        </a:p>
      </dgm:t>
    </dgm:pt>
    <dgm:pt modelId="{271900AD-65B6-4D75-BED0-3DAD01BB1131}" type="sibTrans" cxnId="{847E5DBD-B331-4E25-9A73-663CAD835500}">
      <dgm:prSet/>
      <dgm:spPr/>
      <dgm:t>
        <a:bodyPr/>
        <a:lstStyle/>
        <a:p>
          <a:endParaRPr lang="en-US"/>
        </a:p>
      </dgm:t>
    </dgm:pt>
    <dgm:pt modelId="{F0C2572E-595A-4203-ACBB-EF422D1FA145}">
      <dgm:prSet phldrT="[Text]"/>
      <dgm:spPr/>
      <dgm:t>
        <a:bodyPr/>
        <a:lstStyle/>
        <a:p>
          <a:r>
            <a:rPr lang="en-US" dirty="0" smtClean="0"/>
            <a:t>Speakers, headphones, and </a:t>
          </a:r>
          <a:r>
            <a:rPr lang="en-US" dirty="0" err="1" smtClean="0"/>
            <a:t>earbuds</a:t>
          </a:r>
          <a:endParaRPr lang="en-US" dirty="0"/>
        </a:p>
      </dgm:t>
    </dgm:pt>
    <dgm:pt modelId="{9475DE13-BF47-4905-ADB9-62AB98A08D55}" type="parTrans" cxnId="{F439BDF0-2557-42DB-AAA6-3E2C24942228}">
      <dgm:prSet/>
      <dgm:spPr/>
      <dgm:t>
        <a:bodyPr/>
        <a:lstStyle/>
        <a:p>
          <a:endParaRPr lang="en-US"/>
        </a:p>
      </dgm:t>
    </dgm:pt>
    <dgm:pt modelId="{28B31AD2-3639-415C-916E-D77D398F1552}" type="sibTrans" cxnId="{F439BDF0-2557-42DB-AAA6-3E2C24942228}">
      <dgm:prSet/>
      <dgm:spPr/>
      <dgm:t>
        <a:bodyPr/>
        <a:lstStyle/>
        <a:p>
          <a:endParaRPr lang="en-US"/>
        </a:p>
      </dgm:t>
    </dgm:pt>
    <dgm:pt modelId="{B984EADF-2C38-48FC-AA27-2736B40B6CD5}">
      <dgm:prSet phldrT="[Text]"/>
      <dgm:spPr/>
      <dgm:t>
        <a:bodyPr/>
        <a:lstStyle/>
        <a:p>
          <a:r>
            <a:rPr lang="en-US" dirty="0" smtClean="0"/>
            <a:t>Data projectors</a:t>
          </a:r>
          <a:endParaRPr lang="en-US" dirty="0"/>
        </a:p>
      </dgm:t>
    </dgm:pt>
    <dgm:pt modelId="{6CA65E68-DF9F-4603-ADBD-69FA70E527EF}" type="parTrans" cxnId="{EC4673F2-EEB5-46FF-9063-C09D43F0DF95}">
      <dgm:prSet/>
      <dgm:spPr/>
      <dgm:t>
        <a:bodyPr/>
        <a:lstStyle/>
        <a:p>
          <a:endParaRPr lang="en-US"/>
        </a:p>
      </dgm:t>
    </dgm:pt>
    <dgm:pt modelId="{EB2C19C0-5F85-4B3E-A4FF-A07F17D1053A}" type="sibTrans" cxnId="{EC4673F2-EEB5-46FF-9063-C09D43F0DF95}">
      <dgm:prSet/>
      <dgm:spPr/>
      <dgm:t>
        <a:bodyPr/>
        <a:lstStyle/>
        <a:p>
          <a:endParaRPr lang="en-US"/>
        </a:p>
      </dgm:t>
    </dgm:pt>
    <dgm:pt modelId="{FCD0D35A-9DF0-49EA-A77D-82251C43141B}">
      <dgm:prSet phldrT="[Text]"/>
      <dgm:spPr/>
      <dgm:t>
        <a:bodyPr/>
        <a:lstStyle/>
        <a:p>
          <a:r>
            <a:rPr lang="en-US" dirty="0" smtClean="0"/>
            <a:t>Interactive whiteboards</a:t>
          </a:r>
          <a:endParaRPr lang="en-US" dirty="0"/>
        </a:p>
      </dgm:t>
    </dgm:pt>
    <dgm:pt modelId="{93EA6A86-7C5C-49E6-8F3D-ECEA3E56AA1E}" type="parTrans" cxnId="{11B3316E-455A-49B4-A23B-D960D0592565}">
      <dgm:prSet/>
      <dgm:spPr/>
      <dgm:t>
        <a:bodyPr/>
        <a:lstStyle/>
        <a:p>
          <a:endParaRPr lang="en-US"/>
        </a:p>
      </dgm:t>
    </dgm:pt>
    <dgm:pt modelId="{1B2B9726-971B-4D5E-B4B6-5A3D5B170933}" type="sibTrans" cxnId="{11B3316E-455A-49B4-A23B-D960D0592565}">
      <dgm:prSet/>
      <dgm:spPr/>
      <dgm:t>
        <a:bodyPr/>
        <a:lstStyle/>
        <a:p>
          <a:endParaRPr lang="en-US"/>
        </a:p>
      </dgm:t>
    </dgm:pt>
    <dgm:pt modelId="{B3127725-2027-4F21-9DA5-9266DE85AA42}">
      <dgm:prSet phldrT="[Text]"/>
      <dgm:spPr/>
      <dgm:t>
        <a:bodyPr/>
        <a:lstStyle/>
        <a:p>
          <a:r>
            <a:rPr lang="en-US" dirty="0" smtClean="0"/>
            <a:t>Force-feedback game controllers</a:t>
          </a:r>
          <a:endParaRPr lang="en-US" dirty="0"/>
        </a:p>
      </dgm:t>
    </dgm:pt>
    <dgm:pt modelId="{014FCE49-804B-44D1-AB12-50C675F3DCB0}" type="parTrans" cxnId="{A27C8375-5DAE-47A5-9E10-8E1934827B56}">
      <dgm:prSet/>
      <dgm:spPr/>
      <dgm:t>
        <a:bodyPr/>
        <a:lstStyle/>
        <a:p>
          <a:endParaRPr lang="en-US"/>
        </a:p>
      </dgm:t>
    </dgm:pt>
    <dgm:pt modelId="{4790C525-D500-42DF-BDE1-5B9F3457B093}" type="sibTrans" cxnId="{A27C8375-5DAE-47A5-9E10-8E1934827B56}">
      <dgm:prSet/>
      <dgm:spPr/>
      <dgm:t>
        <a:bodyPr/>
        <a:lstStyle/>
        <a:p>
          <a:endParaRPr lang="en-US"/>
        </a:p>
      </dgm:t>
    </dgm:pt>
    <dgm:pt modelId="{58310265-8C45-4D46-90E0-FD41717156ED}">
      <dgm:prSet phldrT="[Text]"/>
      <dgm:spPr/>
      <dgm:t>
        <a:bodyPr/>
        <a:lstStyle/>
        <a:p>
          <a:r>
            <a:rPr lang="en-US" dirty="0" smtClean="0"/>
            <a:t>Tactile output</a:t>
          </a:r>
          <a:endParaRPr lang="en-US" dirty="0"/>
        </a:p>
      </dgm:t>
    </dgm:pt>
    <dgm:pt modelId="{8EC57BCC-C424-4DEF-BA28-5D07B527D6C5}" type="parTrans" cxnId="{AC4CA11B-025B-44FB-B649-07684AE06726}">
      <dgm:prSet/>
      <dgm:spPr/>
      <dgm:t>
        <a:bodyPr/>
        <a:lstStyle/>
        <a:p>
          <a:endParaRPr lang="en-US"/>
        </a:p>
      </dgm:t>
    </dgm:pt>
    <dgm:pt modelId="{0B6E41F7-5E86-489C-BED0-A88F88A141F9}" type="sibTrans" cxnId="{AC4CA11B-025B-44FB-B649-07684AE06726}">
      <dgm:prSet/>
      <dgm:spPr/>
      <dgm:t>
        <a:bodyPr/>
        <a:lstStyle/>
        <a:p>
          <a:endParaRPr lang="en-US"/>
        </a:p>
      </dgm:t>
    </dgm:pt>
    <dgm:pt modelId="{41D0276F-A3BD-4C84-9243-B28B36892D28}" type="pres">
      <dgm:prSet presAssocID="{07A27F50-ED78-4FC4-B26E-79A8A13106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C5939-7454-4B8F-889B-BD6A75FF98FE}" type="pres">
      <dgm:prSet presAssocID="{BBF1BBC0-8C79-4DAF-B60A-4C5F640A312F}" presName="node" presStyleLbl="node1" presStyleIdx="0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97E803E1-10CC-4D9A-920C-F294DED41AEA}" type="pres">
      <dgm:prSet presAssocID="{309F4419-AE91-4CDF-A672-E999471FBEDD}" presName="sibTrans" presStyleCnt="0"/>
      <dgm:spPr/>
      <dgm:t>
        <a:bodyPr/>
        <a:lstStyle/>
        <a:p>
          <a:endParaRPr lang="en-US"/>
        </a:p>
      </dgm:t>
    </dgm:pt>
    <dgm:pt modelId="{3F801C73-4089-4BAC-8351-1ED21FB7DCCC}" type="pres">
      <dgm:prSet presAssocID="{7487B87F-FE16-4090-8CE0-96EE09F2DA38}" presName="node" presStyleLbl="node1" presStyleIdx="1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D45AB919-6430-42D3-8462-79A08F744539}" type="pres">
      <dgm:prSet presAssocID="{271900AD-65B6-4D75-BED0-3DAD01BB1131}" presName="sibTrans" presStyleCnt="0"/>
      <dgm:spPr/>
      <dgm:t>
        <a:bodyPr/>
        <a:lstStyle/>
        <a:p>
          <a:endParaRPr lang="en-US"/>
        </a:p>
      </dgm:t>
    </dgm:pt>
    <dgm:pt modelId="{D1E62231-934C-49D6-8A43-360F24655C7E}" type="pres">
      <dgm:prSet presAssocID="{F0C2572E-595A-4203-ACBB-EF422D1FA145}" presName="node" presStyleLbl="node1" presStyleIdx="2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07E1DA3D-9A81-4D42-AFCB-AD5D5B2DC731}" type="pres">
      <dgm:prSet presAssocID="{28B31AD2-3639-415C-916E-D77D398F1552}" presName="sibTrans" presStyleCnt="0"/>
      <dgm:spPr/>
      <dgm:t>
        <a:bodyPr/>
        <a:lstStyle/>
        <a:p>
          <a:endParaRPr lang="en-US"/>
        </a:p>
      </dgm:t>
    </dgm:pt>
    <dgm:pt modelId="{12082F97-910C-43E3-9289-646F0E6A957E}" type="pres">
      <dgm:prSet presAssocID="{B984EADF-2C38-48FC-AA27-2736B40B6CD5}" presName="node" presStyleLbl="node1" presStyleIdx="3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23CC317B-58C6-4346-8300-3702B2E733E4}" type="pres">
      <dgm:prSet presAssocID="{EB2C19C0-5F85-4B3E-A4FF-A07F17D1053A}" presName="sibTrans" presStyleCnt="0"/>
      <dgm:spPr/>
      <dgm:t>
        <a:bodyPr/>
        <a:lstStyle/>
        <a:p>
          <a:endParaRPr lang="en-US"/>
        </a:p>
      </dgm:t>
    </dgm:pt>
    <dgm:pt modelId="{39AE1E28-9642-41E6-897D-E0AE895D5356}" type="pres">
      <dgm:prSet presAssocID="{FCD0D35A-9DF0-49EA-A77D-82251C43141B}" presName="node" presStyleLbl="node1" presStyleIdx="4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D78FC409-58F7-4546-84F2-8CAD192CD261}" type="pres">
      <dgm:prSet presAssocID="{1B2B9726-971B-4D5E-B4B6-5A3D5B170933}" presName="sibTrans" presStyleCnt="0"/>
      <dgm:spPr/>
      <dgm:t>
        <a:bodyPr/>
        <a:lstStyle/>
        <a:p>
          <a:endParaRPr lang="en-US"/>
        </a:p>
      </dgm:t>
    </dgm:pt>
    <dgm:pt modelId="{F52AC85E-A95F-481A-8366-84F61DE03164}" type="pres">
      <dgm:prSet presAssocID="{B3127725-2027-4F21-9DA5-9266DE85AA42}" presName="node" presStyleLbl="node1" presStyleIdx="5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836C7F28-2EF8-4A6F-8FDC-CE44441E2483}" type="pres">
      <dgm:prSet presAssocID="{4790C525-D500-42DF-BDE1-5B9F3457B093}" presName="sibTrans" presStyleCnt="0"/>
      <dgm:spPr/>
      <dgm:t>
        <a:bodyPr/>
        <a:lstStyle/>
        <a:p>
          <a:endParaRPr lang="en-US"/>
        </a:p>
      </dgm:t>
    </dgm:pt>
    <dgm:pt modelId="{0942FBC5-B933-4781-A9C4-39E4DEE0D694}" type="pres">
      <dgm:prSet presAssocID="{58310265-8C45-4D46-90E0-FD41717156ED}" presName="node" presStyleLbl="node1" presStyleIdx="6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</dgm:ptLst>
  <dgm:cxnLst>
    <dgm:cxn modelId="{5BDE8544-8A1A-4207-9B2B-062998EEC6F3}" type="presOf" srcId="{FCD0D35A-9DF0-49EA-A77D-82251C43141B}" destId="{39AE1E28-9642-41E6-897D-E0AE895D5356}" srcOrd="0" destOrd="0" presId="urn:microsoft.com/office/officeart/2005/8/layout/default#44"/>
    <dgm:cxn modelId="{847E5DBD-B331-4E25-9A73-663CAD835500}" srcId="{07A27F50-ED78-4FC4-B26E-79A8A131065D}" destId="{7487B87F-FE16-4090-8CE0-96EE09F2DA38}" srcOrd="1" destOrd="0" parTransId="{EBB6692C-7EBE-4664-A13A-0C2BC6830C9A}" sibTransId="{271900AD-65B6-4D75-BED0-3DAD01BB1131}"/>
    <dgm:cxn modelId="{F439BDF0-2557-42DB-AAA6-3E2C24942228}" srcId="{07A27F50-ED78-4FC4-B26E-79A8A131065D}" destId="{F0C2572E-595A-4203-ACBB-EF422D1FA145}" srcOrd="2" destOrd="0" parTransId="{9475DE13-BF47-4905-ADB9-62AB98A08D55}" sibTransId="{28B31AD2-3639-415C-916E-D77D398F1552}"/>
    <dgm:cxn modelId="{34CDE57E-272B-4B3A-9B06-1B198F072377}" srcId="{07A27F50-ED78-4FC4-B26E-79A8A131065D}" destId="{BBF1BBC0-8C79-4DAF-B60A-4C5F640A312F}" srcOrd="0" destOrd="0" parTransId="{77A0014B-FB8A-4972-8729-155C369AB70E}" sibTransId="{309F4419-AE91-4CDF-A672-E999471FBEDD}"/>
    <dgm:cxn modelId="{51F9088C-48F4-4343-9B99-F61BF908426A}" type="presOf" srcId="{07A27F50-ED78-4FC4-B26E-79A8A131065D}" destId="{41D0276F-A3BD-4C84-9243-B28B36892D28}" srcOrd="0" destOrd="0" presId="urn:microsoft.com/office/officeart/2005/8/layout/default#44"/>
    <dgm:cxn modelId="{AC4CA11B-025B-44FB-B649-07684AE06726}" srcId="{07A27F50-ED78-4FC4-B26E-79A8A131065D}" destId="{58310265-8C45-4D46-90E0-FD41717156ED}" srcOrd="6" destOrd="0" parTransId="{8EC57BCC-C424-4DEF-BA28-5D07B527D6C5}" sibTransId="{0B6E41F7-5E86-489C-BED0-A88F88A141F9}"/>
    <dgm:cxn modelId="{A27C8375-5DAE-47A5-9E10-8E1934827B56}" srcId="{07A27F50-ED78-4FC4-B26E-79A8A131065D}" destId="{B3127725-2027-4F21-9DA5-9266DE85AA42}" srcOrd="5" destOrd="0" parTransId="{014FCE49-804B-44D1-AB12-50C675F3DCB0}" sibTransId="{4790C525-D500-42DF-BDE1-5B9F3457B093}"/>
    <dgm:cxn modelId="{98FAD1BB-5868-4CB1-AC54-55CD4C174228}" type="presOf" srcId="{58310265-8C45-4D46-90E0-FD41717156ED}" destId="{0942FBC5-B933-4781-A9C4-39E4DEE0D694}" srcOrd="0" destOrd="0" presId="urn:microsoft.com/office/officeart/2005/8/layout/default#44"/>
    <dgm:cxn modelId="{EC4673F2-EEB5-46FF-9063-C09D43F0DF95}" srcId="{07A27F50-ED78-4FC4-B26E-79A8A131065D}" destId="{B984EADF-2C38-48FC-AA27-2736B40B6CD5}" srcOrd="3" destOrd="0" parTransId="{6CA65E68-DF9F-4603-ADBD-69FA70E527EF}" sibTransId="{EB2C19C0-5F85-4B3E-A4FF-A07F17D1053A}"/>
    <dgm:cxn modelId="{33A4F225-21CE-4B00-9A1E-A00607B4263A}" type="presOf" srcId="{F0C2572E-595A-4203-ACBB-EF422D1FA145}" destId="{D1E62231-934C-49D6-8A43-360F24655C7E}" srcOrd="0" destOrd="0" presId="urn:microsoft.com/office/officeart/2005/8/layout/default#44"/>
    <dgm:cxn modelId="{11B3316E-455A-49B4-A23B-D960D0592565}" srcId="{07A27F50-ED78-4FC4-B26E-79A8A131065D}" destId="{FCD0D35A-9DF0-49EA-A77D-82251C43141B}" srcOrd="4" destOrd="0" parTransId="{93EA6A86-7C5C-49E6-8F3D-ECEA3E56AA1E}" sibTransId="{1B2B9726-971B-4D5E-B4B6-5A3D5B170933}"/>
    <dgm:cxn modelId="{A1F8EE2E-7979-4168-8912-45EBDE939C5C}" type="presOf" srcId="{B984EADF-2C38-48FC-AA27-2736B40B6CD5}" destId="{12082F97-910C-43E3-9289-646F0E6A957E}" srcOrd="0" destOrd="0" presId="urn:microsoft.com/office/officeart/2005/8/layout/default#44"/>
    <dgm:cxn modelId="{1665713A-BF5D-4A2E-A6F5-84248AA0D4BD}" type="presOf" srcId="{BBF1BBC0-8C79-4DAF-B60A-4C5F640A312F}" destId="{769C5939-7454-4B8F-889B-BD6A75FF98FE}" srcOrd="0" destOrd="0" presId="urn:microsoft.com/office/officeart/2005/8/layout/default#44"/>
    <dgm:cxn modelId="{AEA7EA45-97CC-465E-88EA-CD7C28675AE0}" type="presOf" srcId="{7487B87F-FE16-4090-8CE0-96EE09F2DA38}" destId="{3F801C73-4089-4BAC-8351-1ED21FB7DCCC}" srcOrd="0" destOrd="0" presId="urn:microsoft.com/office/officeart/2005/8/layout/default#44"/>
    <dgm:cxn modelId="{67702021-FE98-4C48-99A9-25BF54E0F239}" type="presOf" srcId="{B3127725-2027-4F21-9DA5-9266DE85AA42}" destId="{F52AC85E-A95F-481A-8366-84F61DE03164}" srcOrd="0" destOrd="0" presId="urn:microsoft.com/office/officeart/2005/8/layout/default#44"/>
    <dgm:cxn modelId="{AD409F92-1319-493C-A6DF-3EB8C1346424}" type="presParOf" srcId="{41D0276F-A3BD-4C84-9243-B28B36892D28}" destId="{769C5939-7454-4B8F-889B-BD6A75FF98FE}" srcOrd="0" destOrd="0" presId="urn:microsoft.com/office/officeart/2005/8/layout/default#44"/>
    <dgm:cxn modelId="{5B5988AF-67E4-4198-AF31-7BD23F4FD548}" type="presParOf" srcId="{41D0276F-A3BD-4C84-9243-B28B36892D28}" destId="{97E803E1-10CC-4D9A-920C-F294DED41AEA}" srcOrd="1" destOrd="0" presId="urn:microsoft.com/office/officeart/2005/8/layout/default#44"/>
    <dgm:cxn modelId="{5A387757-0BA4-4BA7-8A91-9684C539C4FF}" type="presParOf" srcId="{41D0276F-A3BD-4C84-9243-B28B36892D28}" destId="{3F801C73-4089-4BAC-8351-1ED21FB7DCCC}" srcOrd="2" destOrd="0" presId="urn:microsoft.com/office/officeart/2005/8/layout/default#44"/>
    <dgm:cxn modelId="{334A48AB-95AD-4BBA-9D9F-EAB4AC9D851D}" type="presParOf" srcId="{41D0276F-A3BD-4C84-9243-B28B36892D28}" destId="{D45AB919-6430-42D3-8462-79A08F744539}" srcOrd="3" destOrd="0" presId="urn:microsoft.com/office/officeart/2005/8/layout/default#44"/>
    <dgm:cxn modelId="{0C7E161A-67E1-48E2-98DE-0DCF34EE6E3D}" type="presParOf" srcId="{41D0276F-A3BD-4C84-9243-B28B36892D28}" destId="{D1E62231-934C-49D6-8A43-360F24655C7E}" srcOrd="4" destOrd="0" presId="urn:microsoft.com/office/officeart/2005/8/layout/default#44"/>
    <dgm:cxn modelId="{7AAE8A77-4779-45A1-9898-7F5FB16068CA}" type="presParOf" srcId="{41D0276F-A3BD-4C84-9243-B28B36892D28}" destId="{07E1DA3D-9A81-4D42-AFCB-AD5D5B2DC731}" srcOrd="5" destOrd="0" presId="urn:microsoft.com/office/officeart/2005/8/layout/default#44"/>
    <dgm:cxn modelId="{B0235B37-5F0E-4C5A-AE7B-1FDBC7D9E50D}" type="presParOf" srcId="{41D0276F-A3BD-4C84-9243-B28B36892D28}" destId="{12082F97-910C-43E3-9289-646F0E6A957E}" srcOrd="6" destOrd="0" presId="urn:microsoft.com/office/officeart/2005/8/layout/default#44"/>
    <dgm:cxn modelId="{C5391E69-7B3F-415B-BB93-1A478E63B439}" type="presParOf" srcId="{41D0276F-A3BD-4C84-9243-B28B36892D28}" destId="{23CC317B-58C6-4346-8300-3702B2E733E4}" srcOrd="7" destOrd="0" presId="urn:microsoft.com/office/officeart/2005/8/layout/default#44"/>
    <dgm:cxn modelId="{0B4B9B54-D62B-4D57-81B8-44ED37C64BAF}" type="presParOf" srcId="{41D0276F-A3BD-4C84-9243-B28B36892D28}" destId="{39AE1E28-9642-41E6-897D-E0AE895D5356}" srcOrd="8" destOrd="0" presId="urn:microsoft.com/office/officeart/2005/8/layout/default#44"/>
    <dgm:cxn modelId="{C34F173F-3AF3-4263-89A7-2498D64A47E3}" type="presParOf" srcId="{41D0276F-A3BD-4C84-9243-B28B36892D28}" destId="{D78FC409-58F7-4546-84F2-8CAD192CD261}" srcOrd="9" destOrd="0" presId="urn:microsoft.com/office/officeart/2005/8/layout/default#44"/>
    <dgm:cxn modelId="{58995C8F-5597-4F36-B560-CDF7CDE53E46}" type="presParOf" srcId="{41D0276F-A3BD-4C84-9243-B28B36892D28}" destId="{F52AC85E-A95F-481A-8366-84F61DE03164}" srcOrd="10" destOrd="0" presId="urn:microsoft.com/office/officeart/2005/8/layout/default#44"/>
    <dgm:cxn modelId="{87F16625-5E06-4C67-AE9B-014787EF6C5B}" type="presParOf" srcId="{41D0276F-A3BD-4C84-9243-B28B36892D28}" destId="{836C7F28-2EF8-4A6F-8FDC-CE44441E2483}" srcOrd="11" destOrd="0" presId="urn:microsoft.com/office/officeart/2005/8/layout/default#44"/>
    <dgm:cxn modelId="{40DCF9D2-D180-4D9F-9C66-7E7656D034E4}" type="presParOf" srcId="{41D0276F-A3BD-4C84-9243-B28B36892D28}" destId="{0942FBC5-B933-4781-A9C4-39E4DEE0D694}" srcOrd="12" destOrd="0" presId="urn:microsoft.com/office/officeart/2005/8/layout/default#4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3A6469-4830-48C0-A959-5A87376855EA}" type="doc">
      <dgm:prSet loTypeId="urn:microsoft.com/office/officeart/2005/8/layout/arrow6" loCatId="relationship" qsTypeId="urn:microsoft.com/office/officeart/2005/8/quickstyle/3d5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F30A65E-D966-416D-8353-F7C749356B75}">
      <dgm:prSet phldrT="[Text]"/>
      <dgm:spPr/>
      <dgm:t>
        <a:bodyPr/>
        <a:lstStyle/>
        <a:p>
          <a:r>
            <a:rPr lang="en-US" dirty="0" smtClean="0"/>
            <a:t>Active-matrix display</a:t>
          </a:r>
          <a:endParaRPr lang="en-US" dirty="0"/>
        </a:p>
      </dgm:t>
    </dgm:pt>
    <dgm:pt modelId="{90FD6841-1D7E-444C-8AFC-B249CC3132C8}" type="parTrans" cxnId="{896117CE-EE37-4810-99FB-D2D9306FF463}">
      <dgm:prSet/>
      <dgm:spPr/>
      <dgm:t>
        <a:bodyPr/>
        <a:lstStyle/>
        <a:p>
          <a:endParaRPr lang="en-US"/>
        </a:p>
      </dgm:t>
    </dgm:pt>
    <dgm:pt modelId="{8A7D60AF-6E11-470E-9ECD-EC22D5FD4FEA}" type="sibTrans" cxnId="{896117CE-EE37-4810-99FB-D2D9306FF463}">
      <dgm:prSet/>
      <dgm:spPr/>
      <dgm:t>
        <a:bodyPr/>
        <a:lstStyle/>
        <a:p>
          <a:endParaRPr lang="en-US"/>
        </a:p>
      </dgm:t>
    </dgm:pt>
    <dgm:pt modelId="{65BD3066-7E63-4F93-8866-8D6980DCEE89}">
      <dgm:prSet phldrT="[Text]"/>
      <dgm:spPr/>
      <dgm:t>
        <a:bodyPr/>
        <a:lstStyle/>
        <a:p>
          <a:r>
            <a:rPr lang="en-US" dirty="0" smtClean="0"/>
            <a:t>Passive-matrix display</a:t>
          </a:r>
          <a:endParaRPr lang="en-US" dirty="0"/>
        </a:p>
      </dgm:t>
    </dgm:pt>
    <dgm:pt modelId="{6151D081-20F1-40B9-89D6-7E6FC3982C0F}" type="parTrans" cxnId="{CA9E207E-9049-46DF-A9B4-113BFBCC7497}">
      <dgm:prSet/>
      <dgm:spPr/>
      <dgm:t>
        <a:bodyPr/>
        <a:lstStyle/>
        <a:p>
          <a:endParaRPr lang="en-US"/>
        </a:p>
      </dgm:t>
    </dgm:pt>
    <dgm:pt modelId="{AED8E660-3EBD-4724-8DA1-DB85031A600C}" type="sibTrans" cxnId="{CA9E207E-9049-46DF-A9B4-113BFBCC7497}">
      <dgm:prSet/>
      <dgm:spPr/>
      <dgm:t>
        <a:bodyPr/>
        <a:lstStyle/>
        <a:p>
          <a:endParaRPr lang="en-US"/>
        </a:p>
      </dgm:t>
    </dgm:pt>
    <dgm:pt modelId="{51F402E8-9DEC-49A4-B870-CD8CD8091778}" type="pres">
      <dgm:prSet presAssocID="{623A6469-4830-48C0-A959-5A87376855E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F3A787-D56F-4A05-BC2E-C54E58E1A788}" type="pres">
      <dgm:prSet presAssocID="{623A6469-4830-48C0-A959-5A87376855EA}" presName="ribbon" presStyleLbl="node1" presStyleIdx="0" presStyleCnt="1"/>
      <dgm:spPr/>
      <dgm:t>
        <a:bodyPr/>
        <a:lstStyle/>
        <a:p>
          <a:endParaRPr lang="en-US"/>
        </a:p>
      </dgm:t>
    </dgm:pt>
    <dgm:pt modelId="{A5775511-B7B8-4E7B-A75B-F016F3C37E94}" type="pres">
      <dgm:prSet presAssocID="{623A6469-4830-48C0-A959-5A87376855E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18A5F-92B7-4B0C-BECE-12646C083C1C}" type="pres">
      <dgm:prSet presAssocID="{623A6469-4830-48C0-A959-5A87376855E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906FA8-1B10-4A55-9E48-B154E52100D0}" type="presOf" srcId="{623A6469-4830-48C0-A959-5A87376855EA}" destId="{51F402E8-9DEC-49A4-B870-CD8CD8091778}" srcOrd="0" destOrd="0" presId="urn:microsoft.com/office/officeart/2005/8/layout/arrow6"/>
    <dgm:cxn modelId="{CA9E207E-9049-46DF-A9B4-113BFBCC7497}" srcId="{623A6469-4830-48C0-A959-5A87376855EA}" destId="{65BD3066-7E63-4F93-8866-8D6980DCEE89}" srcOrd="1" destOrd="0" parTransId="{6151D081-20F1-40B9-89D6-7E6FC3982C0F}" sibTransId="{AED8E660-3EBD-4724-8DA1-DB85031A600C}"/>
    <dgm:cxn modelId="{DC7D1896-C6F2-4B20-A174-CDC1FBC40EB5}" type="presOf" srcId="{65BD3066-7E63-4F93-8866-8D6980DCEE89}" destId="{39018A5F-92B7-4B0C-BECE-12646C083C1C}" srcOrd="0" destOrd="0" presId="urn:microsoft.com/office/officeart/2005/8/layout/arrow6"/>
    <dgm:cxn modelId="{083F003A-3959-4879-9B40-D99644363D7F}" type="presOf" srcId="{4F30A65E-D966-416D-8353-F7C749356B75}" destId="{A5775511-B7B8-4E7B-A75B-F016F3C37E94}" srcOrd="0" destOrd="0" presId="urn:microsoft.com/office/officeart/2005/8/layout/arrow6"/>
    <dgm:cxn modelId="{896117CE-EE37-4810-99FB-D2D9306FF463}" srcId="{623A6469-4830-48C0-A959-5A87376855EA}" destId="{4F30A65E-D966-416D-8353-F7C749356B75}" srcOrd="0" destOrd="0" parTransId="{90FD6841-1D7E-444C-8AFC-B249CC3132C8}" sibTransId="{8A7D60AF-6E11-470E-9ECD-EC22D5FD4FEA}"/>
    <dgm:cxn modelId="{68970CEE-01EB-4EBF-99C3-4867FA44B3F6}" type="presParOf" srcId="{51F402E8-9DEC-49A4-B870-CD8CD8091778}" destId="{73F3A787-D56F-4A05-BC2E-C54E58E1A788}" srcOrd="0" destOrd="0" presId="urn:microsoft.com/office/officeart/2005/8/layout/arrow6"/>
    <dgm:cxn modelId="{AD585479-06DE-4C83-BAB4-49FABC3793C6}" type="presParOf" srcId="{51F402E8-9DEC-49A4-B870-CD8CD8091778}" destId="{A5775511-B7B8-4E7B-A75B-F016F3C37E94}" srcOrd="1" destOrd="0" presId="urn:microsoft.com/office/officeart/2005/8/layout/arrow6"/>
    <dgm:cxn modelId="{70B72E02-1BD7-4A6B-AB7A-DCE26EDBD868}" type="presParOf" srcId="{51F402E8-9DEC-49A4-B870-CD8CD8091778}" destId="{39018A5F-92B7-4B0C-BECE-12646C083C1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A27C7C-1CFD-49E8-9BBC-218242FF123E}" type="doc">
      <dgm:prSet loTypeId="urn:microsoft.com/office/officeart/2005/8/layout/default#45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EF0BE37-65A3-4F31-B1A8-FAF00776E577}">
      <dgm:prSet phldrT="[Text]"/>
      <dgm:spPr/>
      <dgm:t>
        <a:bodyPr/>
        <a:lstStyle/>
        <a:p>
          <a:r>
            <a:rPr lang="en-US" b="1" dirty="0" smtClean="0"/>
            <a:t>Resolution</a:t>
          </a:r>
          <a:endParaRPr lang="en-US" b="1" dirty="0"/>
        </a:p>
      </dgm:t>
    </dgm:pt>
    <dgm:pt modelId="{44D2D584-00DD-4151-85E7-A75653A6F7CA}" type="parTrans" cxnId="{9CB431BC-3DD4-4257-84D3-CC7C39821D3F}">
      <dgm:prSet/>
      <dgm:spPr/>
      <dgm:t>
        <a:bodyPr/>
        <a:lstStyle/>
        <a:p>
          <a:endParaRPr lang="en-US"/>
        </a:p>
      </dgm:t>
    </dgm:pt>
    <dgm:pt modelId="{86196094-B836-4FF5-BA3D-C070504FCA01}" type="sibTrans" cxnId="{9CB431BC-3DD4-4257-84D3-CC7C39821D3F}">
      <dgm:prSet/>
      <dgm:spPr/>
      <dgm:t>
        <a:bodyPr/>
        <a:lstStyle/>
        <a:p>
          <a:endParaRPr lang="en-US"/>
        </a:p>
      </dgm:t>
    </dgm:pt>
    <dgm:pt modelId="{9AEE3468-6285-49EE-A0E6-925469F16666}">
      <dgm:prSet phldrT="[Text]"/>
      <dgm:spPr/>
      <dgm:t>
        <a:bodyPr/>
        <a:lstStyle/>
        <a:p>
          <a:r>
            <a:rPr lang="en-US" b="0" dirty="0" smtClean="0"/>
            <a:t>Response time</a:t>
          </a:r>
          <a:endParaRPr lang="en-US" b="0" dirty="0"/>
        </a:p>
      </dgm:t>
    </dgm:pt>
    <dgm:pt modelId="{05358854-5D90-4B11-8E1B-131B62CBBC7E}" type="parTrans" cxnId="{35A5B5F0-9090-4E9A-889B-72ADE4686006}">
      <dgm:prSet/>
      <dgm:spPr/>
      <dgm:t>
        <a:bodyPr/>
        <a:lstStyle/>
        <a:p>
          <a:endParaRPr lang="en-US"/>
        </a:p>
      </dgm:t>
    </dgm:pt>
    <dgm:pt modelId="{0CA3FFA0-7F5D-4563-91FE-D05BF1606AF8}" type="sibTrans" cxnId="{35A5B5F0-9090-4E9A-889B-72ADE4686006}">
      <dgm:prSet/>
      <dgm:spPr/>
      <dgm:t>
        <a:bodyPr/>
        <a:lstStyle/>
        <a:p>
          <a:endParaRPr lang="en-US"/>
        </a:p>
      </dgm:t>
    </dgm:pt>
    <dgm:pt modelId="{984816C4-3DA9-4E12-A593-C60AA6A52C59}">
      <dgm:prSet phldrT="[Text]"/>
      <dgm:spPr/>
      <dgm:t>
        <a:bodyPr/>
        <a:lstStyle/>
        <a:p>
          <a:r>
            <a:rPr lang="en-US" b="0" dirty="0" smtClean="0"/>
            <a:t>Brightness</a:t>
          </a:r>
          <a:endParaRPr lang="en-US" b="0" dirty="0"/>
        </a:p>
      </dgm:t>
    </dgm:pt>
    <dgm:pt modelId="{CEC1F4BB-A1C9-486E-A6ED-4EEE432DFC2C}" type="parTrans" cxnId="{7F0C2BAC-011C-430A-8F17-AD0C4BB0D052}">
      <dgm:prSet/>
      <dgm:spPr/>
      <dgm:t>
        <a:bodyPr/>
        <a:lstStyle/>
        <a:p>
          <a:endParaRPr lang="en-US"/>
        </a:p>
      </dgm:t>
    </dgm:pt>
    <dgm:pt modelId="{3772F69E-12D9-4781-90B6-E4FA14DCFFD5}" type="sibTrans" cxnId="{7F0C2BAC-011C-430A-8F17-AD0C4BB0D052}">
      <dgm:prSet/>
      <dgm:spPr/>
      <dgm:t>
        <a:bodyPr/>
        <a:lstStyle/>
        <a:p>
          <a:endParaRPr lang="en-US"/>
        </a:p>
      </dgm:t>
    </dgm:pt>
    <dgm:pt modelId="{6894FB66-B70C-455C-9936-EB40A287DC49}">
      <dgm:prSet phldrT="[Text]"/>
      <dgm:spPr/>
      <dgm:t>
        <a:bodyPr/>
        <a:lstStyle/>
        <a:p>
          <a:r>
            <a:rPr lang="en-US" b="0" dirty="0" smtClean="0"/>
            <a:t>Dot pitch</a:t>
          </a:r>
          <a:endParaRPr lang="en-US" b="0" dirty="0"/>
        </a:p>
      </dgm:t>
    </dgm:pt>
    <dgm:pt modelId="{1275A30C-C391-45AA-A031-5B0059C09696}" type="parTrans" cxnId="{8AD8965B-A761-4C64-A6E9-372A697DA471}">
      <dgm:prSet/>
      <dgm:spPr/>
      <dgm:t>
        <a:bodyPr/>
        <a:lstStyle/>
        <a:p>
          <a:endParaRPr lang="en-US"/>
        </a:p>
      </dgm:t>
    </dgm:pt>
    <dgm:pt modelId="{348FE259-AFB7-4EEC-993A-A9BA0F435EF0}" type="sibTrans" cxnId="{8AD8965B-A761-4C64-A6E9-372A697DA471}">
      <dgm:prSet/>
      <dgm:spPr/>
      <dgm:t>
        <a:bodyPr/>
        <a:lstStyle/>
        <a:p>
          <a:endParaRPr lang="en-US"/>
        </a:p>
      </dgm:t>
    </dgm:pt>
    <dgm:pt modelId="{EC089EBD-6E13-498F-A425-AF94E482FE24}">
      <dgm:prSet phldrT="[Text]"/>
      <dgm:spPr/>
      <dgm:t>
        <a:bodyPr/>
        <a:lstStyle/>
        <a:p>
          <a:r>
            <a:rPr lang="en-US" b="0" dirty="0" smtClean="0"/>
            <a:t>Contrast ratio</a:t>
          </a:r>
          <a:endParaRPr lang="en-US" b="0" dirty="0"/>
        </a:p>
      </dgm:t>
    </dgm:pt>
    <dgm:pt modelId="{25DB0746-2BCA-402A-AD78-D0538663C1AC}" type="parTrans" cxnId="{69E6A09C-CD4D-469A-BA12-87FE7A62D523}">
      <dgm:prSet/>
      <dgm:spPr/>
      <dgm:t>
        <a:bodyPr/>
        <a:lstStyle/>
        <a:p>
          <a:endParaRPr lang="en-US"/>
        </a:p>
      </dgm:t>
    </dgm:pt>
    <dgm:pt modelId="{9640DC3C-4418-4B71-B690-22EA705A8B6F}" type="sibTrans" cxnId="{69E6A09C-CD4D-469A-BA12-87FE7A62D523}">
      <dgm:prSet/>
      <dgm:spPr/>
      <dgm:t>
        <a:bodyPr/>
        <a:lstStyle/>
        <a:p>
          <a:endParaRPr lang="en-US"/>
        </a:p>
      </dgm:t>
    </dgm:pt>
    <dgm:pt modelId="{E9D6B7BF-6DEE-444B-BDEA-37216776E3BC}" type="pres">
      <dgm:prSet presAssocID="{87A27C7C-1CFD-49E8-9BBC-218242FF12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81622B-AC93-477B-AC25-2A4841E8C654}" type="pres">
      <dgm:prSet presAssocID="{BEF0BE37-65A3-4F31-B1A8-FAF00776E577}" presName="node" presStyleLbl="node1" presStyleIdx="0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7DE75DC2-A573-4E19-B97A-AA1FF15FFFD5}" type="pres">
      <dgm:prSet presAssocID="{86196094-B836-4FF5-BA3D-C070504FCA01}" presName="sibTrans" presStyleCnt="0"/>
      <dgm:spPr/>
    </dgm:pt>
    <dgm:pt modelId="{B4CE8EE8-E841-40DB-A887-CC63F728C802}" type="pres">
      <dgm:prSet presAssocID="{9AEE3468-6285-49EE-A0E6-925469F16666}" presName="node" presStyleLbl="node1" presStyleIdx="1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ED401795-482B-453E-9A76-F0345D8EEB37}" type="pres">
      <dgm:prSet presAssocID="{0CA3FFA0-7F5D-4563-91FE-D05BF1606AF8}" presName="sibTrans" presStyleCnt="0"/>
      <dgm:spPr/>
    </dgm:pt>
    <dgm:pt modelId="{47D4B6A8-1C26-4713-842B-617AA5969536}" type="pres">
      <dgm:prSet presAssocID="{984816C4-3DA9-4E12-A593-C60AA6A52C59}" presName="node" presStyleLbl="node1" presStyleIdx="2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69B17986-535D-4CB8-BDD6-64C1CA714EAC}" type="pres">
      <dgm:prSet presAssocID="{3772F69E-12D9-4781-90B6-E4FA14DCFFD5}" presName="sibTrans" presStyleCnt="0"/>
      <dgm:spPr/>
    </dgm:pt>
    <dgm:pt modelId="{6E8D2D8E-901A-4541-AA53-AC64849CF911}" type="pres">
      <dgm:prSet presAssocID="{6894FB66-B70C-455C-9936-EB40A287DC49}" presName="node" presStyleLbl="node1" presStyleIdx="3" presStyleCnt="5" custLinFactNeighborX="3947" custLinFactNeighborY="-15351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8BBE47F9-C3C0-43B4-8E54-BE70AC03CFDD}" type="pres">
      <dgm:prSet presAssocID="{348FE259-AFB7-4EEC-993A-A9BA0F435EF0}" presName="sibTrans" presStyleCnt="0"/>
      <dgm:spPr/>
    </dgm:pt>
    <dgm:pt modelId="{E9611943-E885-445C-B5A0-4979A0105054}" type="pres">
      <dgm:prSet presAssocID="{EC089EBD-6E13-498F-A425-AF94E482FE24}" presName="node" presStyleLbl="node1" presStyleIdx="4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</dgm:ptLst>
  <dgm:cxnLst>
    <dgm:cxn modelId="{8AD8965B-A761-4C64-A6E9-372A697DA471}" srcId="{87A27C7C-1CFD-49E8-9BBC-218242FF123E}" destId="{6894FB66-B70C-455C-9936-EB40A287DC49}" srcOrd="3" destOrd="0" parTransId="{1275A30C-C391-45AA-A031-5B0059C09696}" sibTransId="{348FE259-AFB7-4EEC-993A-A9BA0F435EF0}"/>
    <dgm:cxn modelId="{51B8A8A3-2918-436D-A7D6-8E77DEF8EEB6}" type="presOf" srcId="{87A27C7C-1CFD-49E8-9BBC-218242FF123E}" destId="{E9D6B7BF-6DEE-444B-BDEA-37216776E3BC}" srcOrd="0" destOrd="0" presId="urn:microsoft.com/office/officeart/2005/8/layout/default#45"/>
    <dgm:cxn modelId="{9CB431BC-3DD4-4257-84D3-CC7C39821D3F}" srcId="{87A27C7C-1CFD-49E8-9BBC-218242FF123E}" destId="{BEF0BE37-65A3-4F31-B1A8-FAF00776E577}" srcOrd="0" destOrd="0" parTransId="{44D2D584-00DD-4151-85E7-A75653A6F7CA}" sibTransId="{86196094-B836-4FF5-BA3D-C070504FCA01}"/>
    <dgm:cxn modelId="{0CACCD8D-6EEF-4165-B1E6-84DB240F7CC7}" type="presOf" srcId="{BEF0BE37-65A3-4F31-B1A8-FAF00776E577}" destId="{2681622B-AC93-477B-AC25-2A4841E8C654}" srcOrd="0" destOrd="0" presId="urn:microsoft.com/office/officeart/2005/8/layout/default#45"/>
    <dgm:cxn modelId="{1947519B-F98B-4312-BAE0-CA00668FE12F}" type="presOf" srcId="{EC089EBD-6E13-498F-A425-AF94E482FE24}" destId="{E9611943-E885-445C-B5A0-4979A0105054}" srcOrd="0" destOrd="0" presId="urn:microsoft.com/office/officeart/2005/8/layout/default#45"/>
    <dgm:cxn modelId="{9DB3DE67-8DFC-440D-B0BE-7CDFB6A10DBF}" type="presOf" srcId="{6894FB66-B70C-455C-9936-EB40A287DC49}" destId="{6E8D2D8E-901A-4541-AA53-AC64849CF911}" srcOrd="0" destOrd="0" presId="urn:microsoft.com/office/officeart/2005/8/layout/default#45"/>
    <dgm:cxn modelId="{4DC1A6D4-57E6-4A12-8E30-4E9C0C057062}" type="presOf" srcId="{9AEE3468-6285-49EE-A0E6-925469F16666}" destId="{B4CE8EE8-E841-40DB-A887-CC63F728C802}" srcOrd="0" destOrd="0" presId="urn:microsoft.com/office/officeart/2005/8/layout/default#45"/>
    <dgm:cxn modelId="{35A5B5F0-9090-4E9A-889B-72ADE4686006}" srcId="{87A27C7C-1CFD-49E8-9BBC-218242FF123E}" destId="{9AEE3468-6285-49EE-A0E6-925469F16666}" srcOrd="1" destOrd="0" parTransId="{05358854-5D90-4B11-8E1B-131B62CBBC7E}" sibTransId="{0CA3FFA0-7F5D-4563-91FE-D05BF1606AF8}"/>
    <dgm:cxn modelId="{7F0C2BAC-011C-430A-8F17-AD0C4BB0D052}" srcId="{87A27C7C-1CFD-49E8-9BBC-218242FF123E}" destId="{984816C4-3DA9-4E12-A593-C60AA6A52C59}" srcOrd="2" destOrd="0" parTransId="{CEC1F4BB-A1C9-486E-A6ED-4EEE432DFC2C}" sibTransId="{3772F69E-12D9-4781-90B6-E4FA14DCFFD5}"/>
    <dgm:cxn modelId="{0F1F08A4-4612-4865-B301-FB0840963624}" type="presOf" srcId="{984816C4-3DA9-4E12-A593-C60AA6A52C59}" destId="{47D4B6A8-1C26-4713-842B-617AA5969536}" srcOrd="0" destOrd="0" presId="urn:microsoft.com/office/officeart/2005/8/layout/default#45"/>
    <dgm:cxn modelId="{69E6A09C-CD4D-469A-BA12-87FE7A62D523}" srcId="{87A27C7C-1CFD-49E8-9BBC-218242FF123E}" destId="{EC089EBD-6E13-498F-A425-AF94E482FE24}" srcOrd="4" destOrd="0" parTransId="{25DB0746-2BCA-402A-AD78-D0538663C1AC}" sibTransId="{9640DC3C-4418-4B71-B690-22EA705A8B6F}"/>
    <dgm:cxn modelId="{534FCBDF-95DA-44AD-BF57-6386C1DDF8D9}" type="presParOf" srcId="{E9D6B7BF-6DEE-444B-BDEA-37216776E3BC}" destId="{2681622B-AC93-477B-AC25-2A4841E8C654}" srcOrd="0" destOrd="0" presId="urn:microsoft.com/office/officeart/2005/8/layout/default#45"/>
    <dgm:cxn modelId="{576D1230-929E-43C5-9C42-4CF8A2A945B6}" type="presParOf" srcId="{E9D6B7BF-6DEE-444B-BDEA-37216776E3BC}" destId="{7DE75DC2-A573-4E19-B97A-AA1FF15FFFD5}" srcOrd="1" destOrd="0" presId="urn:microsoft.com/office/officeart/2005/8/layout/default#45"/>
    <dgm:cxn modelId="{08F71D0F-9A42-4E4F-BF67-28AD99D1458C}" type="presParOf" srcId="{E9D6B7BF-6DEE-444B-BDEA-37216776E3BC}" destId="{B4CE8EE8-E841-40DB-A887-CC63F728C802}" srcOrd="2" destOrd="0" presId="urn:microsoft.com/office/officeart/2005/8/layout/default#45"/>
    <dgm:cxn modelId="{B46228C7-CF26-42E1-ACFE-420B8C5513B2}" type="presParOf" srcId="{E9D6B7BF-6DEE-444B-BDEA-37216776E3BC}" destId="{ED401795-482B-453E-9A76-F0345D8EEB37}" srcOrd="3" destOrd="0" presId="urn:microsoft.com/office/officeart/2005/8/layout/default#45"/>
    <dgm:cxn modelId="{AF1FB302-253C-4A4A-993B-3D314391C4FD}" type="presParOf" srcId="{E9D6B7BF-6DEE-444B-BDEA-37216776E3BC}" destId="{47D4B6A8-1C26-4713-842B-617AA5969536}" srcOrd="4" destOrd="0" presId="urn:microsoft.com/office/officeart/2005/8/layout/default#45"/>
    <dgm:cxn modelId="{EE585647-1CCD-4758-9412-CB0C84351312}" type="presParOf" srcId="{E9D6B7BF-6DEE-444B-BDEA-37216776E3BC}" destId="{69B17986-535D-4CB8-BDD6-64C1CA714EAC}" srcOrd="5" destOrd="0" presId="urn:microsoft.com/office/officeart/2005/8/layout/default#45"/>
    <dgm:cxn modelId="{11A92750-26EE-4C67-8CD5-28DA9090B48D}" type="presParOf" srcId="{E9D6B7BF-6DEE-444B-BDEA-37216776E3BC}" destId="{6E8D2D8E-901A-4541-AA53-AC64849CF911}" srcOrd="6" destOrd="0" presId="urn:microsoft.com/office/officeart/2005/8/layout/default#45"/>
    <dgm:cxn modelId="{55C721B5-D2FC-4C0C-9148-045F079B7BDC}" type="presParOf" srcId="{E9D6B7BF-6DEE-444B-BDEA-37216776E3BC}" destId="{8BBE47F9-C3C0-43B4-8E54-BE70AC03CFDD}" srcOrd="7" destOrd="0" presId="urn:microsoft.com/office/officeart/2005/8/layout/default#45"/>
    <dgm:cxn modelId="{5504DDF7-0935-440E-A4E8-2F30D0E6A029}" type="presParOf" srcId="{E9D6B7BF-6DEE-444B-BDEA-37216776E3BC}" destId="{E9611943-E885-445C-B5A0-4979A0105054}" srcOrd="8" destOrd="0" presId="urn:microsoft.com/office/officeart/2005/8/layout/default#4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A8C7C6-76E0-4D8C-875A-30BCC2A7D9D7}" type="doc">
      <dgm:prSet loTypeId="urn:microsoft.com/office/officeart/2005/8/layout/default#46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5EB2BFA-2BC0-4D96-8BBB-E17F0E85B17B}">
      <dgm:prSet phldrT="[Text]"/>
      <dgm:spPr/>
      <dgm:t>
        <a:bodyPr/>
        <a:lstStyle/>
        <a:p>
          <a:r>
            <a:rPr lang="en-US" b="1" dirty="0" smtClean="0"/>
            <a:t>Ink-jet printers</a:t>
          </a:r>
          <a:endParaRPr lang="en-US" b="1" dirty="0"/>
        </a:p>
      </dgm:t>
    </dgm:pt>
    <dgm:pt modelId="{61A04D27-B71A-4873-AAAA-D2D9109F10C4}" type="parTrans" cxnId="{36845408-FF00-4B51-97DC-988FE41BEE61}">
      <dgm:prSet/>
      <dgm:spPr/>
      <dgm:t>
        <a:bodyPr/>
        <a:lstStyle/>
        <a:p>
          <a:endParaRPr lang="en-US"/>
        </a:p>
      </dgm:t>
    </dgm:pt>
    <dgm:pt modelId="{3C8333F4-20FC-40D8-B2F8-9067E1511673}" type="sibTrans" cxnId="{36845408-FF00-4B51-97DC-988FE41BEE61}">
      <dgm:prSet/>
      <dgm:spPr/>
      <dgm:t>
        <a:bodyPr/>
        <a:lstStyle/>
        <a:p>
          <a:endParaRPr lang="en-US"/>
        </a:p>
      </dgm:t>
    </dgm:pt>
    <dgm:pt modelId="{5541A661-1CAF-4E3A-A864-60F700560CD2}">
      <dgm:prSet phldrT="[Text]"/>
      <dgm:spPr/>
      <dgm:t>
        <a:bodyPr/>
        <a:lstStyle/>
        <a:p>
          <a:r>
            <a:rPr lang="en-US" dirty="0" smtClean="0"/>
            <a:t>Photo printers</a:t>
          </a:r>
          <a:endParaRPr lang="en-US" dirty="0"/>
        </a:p>
      </dgm:t>
    </dgm:pt>
    <dgm:pt modelId="{74EE4C10-2860-4C89-BA53-5DF0A219A848}" type="parTrans" cxnId="{2A919339-49FD-42A9-BA86-477E389D3BD6}">
      <dgm:prSet/>
      <dgm:spPr/>
      <dgm:t>
        <a:bodyPr/>
        <a:lstStyle/>
        <a:p>
          <a:endParaRPr lang="en-US"/>
        </a:p>
      </dgm:t>
    </dgm:pt>
    <dgm:pt modelId="{BDECB0F6-843A-4D42-A1EC-22E9B3BCD94A}" type="sibTrans" cxnId="{2A919339-49FD-42A9-BA86-477E389D3BD6}">
      <dgm:prSet/>
      <dgm:spPr/>
      <dgm:t>
        <a:bodyPr/>
        <a:lstStyle/>
        <a:p>
          <a:endParaRPr lang="en-US"/>
        </a:p>
      </dgm:t>
    </dgm:pt>
    <dgm:pt modelId="{14BC4BE8-C019-4DF8-BA5A-EB8B42F69730}">
      <dgm:prSet phldrT="[Text]"/>
      <dgm:spPr/>
      <dgm:t>
        <a:bodyPr/>
        <a:lstStyle/>
        <a:p>
          <a:r>
            <a:rPr lang="en-US" dirty="0" smtClean="0"/>
            <a:t>Laser printers</a:t>
          </a:r>
          <a:endParaRPr lang="en-US" dirty="0"/>
        </a:p>
      </dgm:t>
    </dgm:pt>
    <dgm:pt modelId="{F30B54B9-F183-43BF-B30C-A8D87DCA6274}" type="parTrans" cxnId="{9320D5A2-5F1F-4B29-AB3C-3CBEDF498DC2}">
      <dgm:prSet/>
      <dgm:spPr/>
      <dgm:t>
        <a:bodyPr/>
        <a:lstStyle/>
        <a:p>
          <a:endParaRPr lang="en-US"/>
        </a:p>
      </dgm:t>
    </dgm:pt>
    <dgm:pt modelId="{3F3DF379-AAAF-492D-8EC8-7A26FB5EB395}" type="sibTrans" cxnId="{9320D5A2-5F1F-4B29-AB3C-3CBEDF498DC2}">
      <dgm:prSet/>
      <dgm:spPr/>
      <dgm:t>
        <a:bodyPr/>
        <a:lstStyle/>
        <a:p>
          <a:endParaRPr lang="en-US"/>
        </a:p>
      </dgm:t>
    </dgm:pt>
    <dgm:pt modelId="{26AC9FE3-E7DE-412E-ACC3-0EDE6A9090B1}">
      <dgm:prSet phldrT="[Text]"/>
      <dgm:spPr/>
      <dgm:t>
        <a:bodyPr/>
        <a:lstStyle/>
        <a:p>
          <a:r>
            <a:rPr lang="en-US" dirty="0" smtClean="0"/>
            <a:t>Thermal printers</a:t>
          </a:r>
          <a:endParaRPr lang="en-US" dirty="0"/>
        </a:p>
      </dgm:t>
    </dgm:pt>
    <dgm:pt modelId="{5544230E-1C83-49DB-B41B-6F0EA9EB04FE}" type="parTrans" cxnId="{D0DEEFAD-CA20-4B50-A3F3-04D8335AE3BF}">
      <dgm:prSet/>
      <dgm:spPr/>
      <dgm:t>
        <a:bodyPr/>
        <a:lstStyle/>
        <a:p>
          <a:endParaRPr lang="en-US"/>
        </a:p>
      </dgm:t>
    </dgm:pt>
    <dgm:pt modelId="{03ECCAA5-2F27-4C5F-B98A-D0FA9C867B00}" type="sibTrans" cxnId="{D0DEEFAD-CA20-4B50-A3F3-04D8335AE3BF}">
      <dgm:prSet/>
      <dgm:spPr/>
      <dgm:t>
        <a:bodyPr/>
        <a:lstStyle/>
        <a:p>
          <a:endParaRPr lang="en-US"/>
        </a:p>
      </dgm:t>
    </dgm:pt>
    <dgm:pt modelId="{AF13A37E-AB45-4FCA-A87B-D53880B9616C}">
      <dgm:prSet phldrT="[Text]"/>
      <dgm:spPr/>
      <dgm:t>
        <a:bodyPr/>
        <a:lstStyle/>
        <a:p>
          <a:r>
            <a:rPr lang="en-US" dirty="0" smtClean="0"/>
            <a:t>Mobile printers</a:t>
          </a:r>
          <a:endParaRPr lang="en-US" dirty="0"/>
        </a:p>
      </dgm:t>
    </dgm:pt>
    <dgm:pt modelId="{6DFDC876-0E34-4750-A960-064CE6C9CC3D}" type="parTrans" cxnId="{068107B6-AD63-4C8E-B6FD-CDD00988418F}">
      <dgm:prSet/>
      <dgm:spPr/>
      <dgm:t>
        <a:bodyPr/>
        <a:lstStyle/>
        <a:p>
          <a:endParaRPr lang="en-US"/>
        </a:p>
      </dgm:t>
    </dgm:pt>
    <dgm:pt modelId="{93B8B7B0-2C22-4699-8341-302F5528E5EA}" type="sibTrans" cxnId="{068107B6-AD63-4C8E-B6FD-CDD00988418F}">
      <dgm:prSet/>
      <dgm:spPr/>
      <dgm:t>
        <a:bodyPr/>
        <a:lstStyle/>
        <a:p>
          <a:endParaRPr lang="en-US"/>
        </a:p>
      </dgm:t>
    </dgm:pt>
    <dgm:pt modelId="{61E412AF-B1AC-469C-B29A-B56627A4462C}">
      <dgm:prSet phldrT="[Text]"/>
      <dgm:spPr/>
      <dgm:t>
        <a:bodyPr/>
        <a:lstStyle/>
        <a:p>
          <a:r>
            <a:rPr lang="en-US" dirty="0" smtClean="0"/>
            <a:t>Label and postage printers</a:t>
          </a:r>
          <a:endParaRPr lang="en-US" dirty="0"/>
        </a:p>
      </dgm:t>
    </dgm:pt>
    <dgm:pt modelId="{36104D69-880A-4386-BEB7-FCC547B68FD5}" type="parTrans" cxnId="{65EC8778-8E71-467E-8E6A-9682DA087FAD}">
      <dgm:prSet/>
      <dgm:spPr/>
      <dgm:t>
        <a:bodyPr/>
        <a:lstStyle/>
        <a:p>
          <a:endParaRPr lang="en-US"/>
        </a:p>
      </dgm:t>
    </dgm:pt>
    <dgm:pt modelId="{EFFF48BB-AA12-42E1-BBD4-6B1498EDE807}" type="sibTrans" cxnId="{65EC8778-8E71-467E-8E6A-9682DA087FAD}">
      <dgm:prSet/>
      <dgm:spPr/>
      <dgm:t>
        <a:bodyPr/>
        <a:lstStyle/>
        <a:p>
          <a:endParaRPr lang="en-US"/>
        </a:p>
      </dgm:t>
    </dgm:pt>
    <dgm:pt modelId="{BD3C9DE5-6ED7-4CFD-BE75-88401F730B39}">
      <dgm:prSet phldrT="[Text]"/>
      <dgm:spPr/>
      <dgm:t>
        <a:bodyPr/>
        <a:lstStyle/>
        <a:p>
          <a:r>
            <a:rPr lang="en-US" dirty="0" smtClean="0"/>
            <a:t>Plotters</a:t>
          </a:r>
          <a:endParaRPr lang="en-US" dirty="0"/>
        </a:p>
      </dgm:t>
    </dgm:pt>
    <dgm:pt modelId="{91C243AB-5A59-4898-8EE4-D54909266190}" type="parTrans" cxnId="{F0D4E6E5-61B7-40AB-94DC-D158C534C3B3}">
      <dgm:prSet/>
      <dgm:spPr/>
      <dgm:t>
        <a:bodyPr/>
        <a:lstStyle/>
        <a:p>
          <a:endParaRPr lang="en-US"/>
        </a:p>
      </dgm:t>
    </dgm:pt>
    <dgm:pt modelId="{D72F5389-566D-4921-968F-4EF9C665A532}" type="sibTrans" cxnId="{F0D4E6E5-61B7-40AB-94DC-D158C534C3B3}">
      <dgm:prSet/>
      <dgm:spPr/>
      <dgm:t>
        <a:bodyPr/>
        <a:lstStyle/>
        <a:p>
          <a:endParaRPr lang="en-US"/>
        </a:p>
      </dgm:t>
    </dgm:pt>
    <dgm:pt modelId="{4926A6BB-46FF-47E9-8547-ED9963178758}">
      <dgm:prSet phldrT="[Text]"/>
      <dgm:spPr/>
      <dgm:t>
        <a:bodyPr/>
        <a:lstStyle/>
        <a:p>
          <a:r>
            <a:rPr lang="en-US" dirty="0" smtClean="0"/>
            <a:t>Large-format printers</a:t>
          </a:r>
          <a:endParaRPr lang="en-US" dirty="0"/>
        </a:p>
      </dgm:t>
    </dgm:pt>
    <dgm:pt modelId="{C32F0110-B676-4DA5-AC68-117812167489}" type="parTrans" cxnId="{721E20A1-140E-46E5-95F0-F83BF3D0C908}">
      <dgm:prSet/>
      <dgm:spPr/>
      <dgm:t>
        <a:bodyPr/>
        <a:lstStyle/>
        <a:p>
          <a:endParaRPr lang="en-US"/>
        </a:p>
      </dgm:t>
    </dgm:pt>
    <dgm:pt modelId="{53903F4A-B7F5-497E-8AE3-E903CFDCEA8D}" type="sibTrans" cxnId="{721E20A1-140E-46E5-95F0-F83BF3D0C908}">
      <dgm:prSet/>
      <dgm:spPr/>
      <dgm:t>
        <a:bodyPr/>
        <a:lstStyle/>
        <a:p>
          <a:endParaRPr lang="en-US"/>
        </a:p>
      </dgm:t>
    </dgm:pt>
    <dgm:pt modelId="{C48EC901-64AA-4BA8-A149-8E7CE4E78FA1}" type="pres">
      <dgm:prSet presAssocID="{DBA8C7C6-76E0-4D8C-875A-30BCC2A7D9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4BC63E-3E55-4704-900E-B551B9BCFDA3}" type="pres">
      <dgm:prSet presAssocID="{95EB2BFA-2BC0-4D96-8BBB-E17F0E85B17B}" presName="node" presStyleLbl="node1" presStyleIdx="0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FA84E9C-7CFE-40C5-8F0A-4D2131058C31}" type="pres">
      <dgm:prSet presAssocID="{3C8333F4-20FC-40D8-B2F8-9067E1511673}" presName="sibTrans" presStyleCnt="0"/>
      <dgm:spPr/>
      <dgm:t>
        <a:bodyPr/>
        <a:lstStyle/>
        <a:p>
          <a:endParaRPr lang="en-US"/>
        </a:p>
      </dgm:t>
    </dgm:pt>
    <dgm:pt modelId="{1E8B3834-8170-4C66-A116-2B5C55119447}" type="pres">
      <dgm:prSet presAssocID="{5541A661-1CAF-4E3A-A864-60F700560CD2}" presName="node" presStyleLbl="node1" presStyleIdx="1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CB2B3634-BFC5-4D68-9574-7EB2F86CCD89}" type="pres">
      <dgm:prSet presAssocID="{BDECB0F6-843A-4D42-A1EC-22E9B3BCD94A}" presName="sibTrans" presStyleCnt="0"/>
      <dgm:spPr/>
      <dgm:t>
        <a:bodyPr/>
        <a:lstStyle/>
        <a:p>
          <a:endParaRPr lang="en-US"/>
        </a:p>
      </dgm:t>
    </dgm:pt>
    <dgm:pt modelId="{B85271EF-EF85-42B5-B11B-531247C4379A}" type="pres">
      <dgm:prSet presAssocID="{14BC4BE8-C019-4DF8-BA5A-EB8B42F69730}" presName="node" presStyleLbl="node1" presStyleIdx="2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3E906E05-2C83-45B7-8FEA-F2B3644B087E}" type="pres">
      <dgm:prSet presAssocID="{3F3DF379-AAAF-492D-8EC8-7A26FB5EB395}" presName="sibTrans" presStyleCnt="0"/>
      <dgm:spPr/>
      <dgm:t>
        <a:bodyPr/>
        <a:lstStyle/>
        <a:p>
          <a:endParaRPr lang="en-US"/>
        </a:p>
      </dgm:t>
    </dgm:pt>
    <dgm:pt modelId="{34D5112F-AFA4-46D3-8363-15E9C9BECF8C}" type="pres">
      <dgm:prSet presAssocID="{26AC9FE3-E7DE-412E-ACC3-0EDE6A9090B1}" presName="node" presStyleLbl="node1" presStyleIdx="3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A2F1A62E-ABF2-428D-B0BB-C6DDE879A50F}" type="pres">
      <dgm:prSet presAssocID="{03ECCAA5-2F27-4C5F-B98A-D0FA9C867B00}" presName="sibTrans" presStyleCnt="0"/>
      <dgm:spPr/>
      <dgm:t>
        <a:bodyPr/>
        <a:lstStyle/>
        <a:p>
          <a:endParaRPr lang="en-US"/>
        </a:p>
      </dgm:t>
    </dgm:pt>
    <dgm:pt modelId="{E96E2301-B192-4ED0-B369-31BF2A89FFD8}" type="pres">
      <dgm:prSet presAssocID="{AF13A37E-AB45-4FCA-A87B-D53880B9616C}" presName="node" presStyleLbl="node1" presStyleIdx="4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5A3B403-DAF0-4FF1-9643-6C6071FB9130}" type="pres">
      <dgm:prSet presAssocID="{93B8B7B0-2C22-4699-8341-302F5528E5EA}" presName="sibTrans" presStyleCnt="0"/>
      <dgm:spPr/>
      <dgm:t>
        <a:bodyPr/>
        <a:lstStyle/>
        <a:p>
          <a:endParaRPr lang="en-US"/>
        </a:p>
      </dgm:t>
    </dgm:pt>
    <dgm:pt modelId="{95A44351-1FD7-432F-AFBE-A5AF5C260A0E}" type="pres">
      <dgm:prSet presAssocID="{61E412AF-B1AC-469C-B29A-B56627A4462C}" presName="node" presStyleLbl="node1" presStyleIdx="5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A51880D3-AF33-43D9-ABFE-A148A8AE8DD6}" type="pres">
      <dgm:prSet presAssocID="{EFFF48BB-AA12-42E1-BBD4-6B1498EDE807}" presName="sibTrans" presStyleCnt="0"/>
      <dgm:spPr/>
      <dgm:t>
        <a:bodyPr/>
        <a:lstStyle/>
        <a:p>
          <a:endParaRPr lang="en-US"/>
        </a:p>
      </dgm:t>
    </dgm:pt>
    <dgm:pt modelId="{654DE742-FF0C-40B2-B830-DA8851A5390B}" type="pres">
      <dgm:prSet presAssocID="{BD3C9DE5-6ED7-4CFD-BE75-88401F730B39}" presName="node" presStyleLbl="node1" presStyleIdx="6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B95D9104-69E2-43AF-8650-736D360ED8B2}" type="pres">
      <dgm:prSet presAssocID="{D72F5389-566D-4921-968F-4EF9C665A532}" presName="sibTrans" presStyleCnt="0"/>
      <dgm:spPr/>
      <dgm:t>
        <a:bodyPr/>
        <a:lstStyle/>
        <a:p>
          <a:endParaRPr lang="en-US"/>
        </a:p>
      </dgm:t>
    </dgm:pt>
    <dgm:pt modelId="{D685655F-5FD6-4BE8-B72C-F71D5C5F753B}" type="pres">
      <dgm:prSet presAssocID="{4926A6BB-46FF-47E9-8547-ED9963178758}" presName="node" presStyleLbl="node1" presStyleIdx="7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1298926F-CEA1-4950-8D1F-62BEC2AD4A7F}" type="presOf" srcId="{14BC4BE8-C019-4DF8-BA5A-EB8B42F69730}" destId="{B85271EF-EF85-42B5-B11B-531247C4379A}" srcOrd="0" destOrd="0" presId="urn:microsoft.com/office/officeart/2005/8/layout/default#46"/>
    <dgm:cxn modelId="{068107B6-AD63-4C8E-B6FD-CDD00988418F}" srcId="{DBA8C7C6-76E0-4D8C-875A-30BCC2A7D9D7}" destId="{AF13A37E-AB45-4FCA-A87B-D53880B9616C}" srcOrd="4" destOrd="0" parTransId="{6DFDC876-0E34-4750-A960-064CE6C9CC3D}" sibTransId="{93B8B7B0-2C22-4699-8341-302F5528E5EA}"/>
    <dgm:cxn modelId="{D0DEEFAD-CA20-4B50-A3F3-04D8335AE3BF}" srcId="{DBA8C7C6-76E0-4D8C-875A-30BCC2A7D9D7}" destId="{26AC9FE3-E7DE-412E-ACC3-0EDE6A9090B1}" srcOrd="3" destOrd="0" parTransId="{5544230E-1C83-49DB-B41B-6F0EA9EB04FE}" sibTransId="{03ECCAA5-2F27-4C5F-B98A-D0FA9C867B00}"/>
    <dgm:cxn modelId="{437EF69A-E4A1-44A4-B65F-812A29B71CFD}" type="presOf" srcId="{DBA8C7C6-76E0-4D8C-875A-30BCC2A7D9D7}" destId="{C48EC901-64AA-4BA8-A149-8E7CE4E78FA1}" srcOrd="0" destOrd="0" presId="urn:microsoft.com/office/officeart/2005/8/layout/default#46"/>
    <dgm:cxn modelId="{2CE3C161-D18A-49B3-853B-41D46C07AAFF}" type="presOf" srcId="{BD3C9DE5-6ED7-4CFD-BE75-88401F730B39}" destId="{654DE742-FF0C-40B2-B830-DA8851A5390B}" srcOrd="0" destOrd="0" presId="urn:microsoft.com/office/officeart/2005/8/layout/default#46"/>
    <dgm:cxn modelId="{2A919339-49FD-42A9-BA86-477E389D3BD6}" srcId="{DBA8C7C6-76E0-4D8C-875A-30BCC2A7D9D7}" destId="{5541A661-1CAF-4E3A-A864-60F700560CD2}" srcOrd="1" destOrd="0" parTransId="{74EE4C10-2860-4C89-BA53-5DF0A219A848}" sibTransId="{BDECB0F6-843A-4D42-A1EC-22E9B3BCD94A}"/>
    <dgm:cxn modelId="{9320D5A2-5F1F-4B29-AB3C-3CBEDF498DC2}" srcId="{DBA8C7C6-76E0-4D8C-875A-30BCC2A7D9D7}" destId="{14BC4BE8-C019-4DF8-BA5A-EB8B42F69730}" srcOrd="2" destOrd="0" parTransId="{F30B54B9-F183-43BF-B30C-A8D87DCA6274}" sibTransId="{3F3DF379-AAAF-492D-8EC8-7A26FB5EB395}"/>
    <dgm:cxn modelId="{721E20A1-140E-46E5-95F0-F83BF3D0C908}" srcId="{DBA8C7C6-76E0-4D8C-875A-30BCC2A7D9D7}" destId="{4926A6BB-46FF-47E9-8547-ED9963178758}" srcOrd="7" destOrd="0" parTransId="{C32F0110-B676-4DA5-AC68-117812167489}" sibTransId="{53903F4A-B7F5-497E-8AE3-E903CFDCEA8D}"/>
    <dgm:cxn modelId="{F0D4E6E5-61B7-40AB-94DC-D158C534C3B3}" srcId="{DBA8C7C6-76E0-4D8C-875A-30BCC2A7D9D7}" destId="{BD3C9DE5-6ED7-4CFD-BE75-88401F730B39}" srcOrd="6" destOrd="0" parTransId="{91C243AB-5A59-4898-8EE4-D54909266190}" sibTransId="{D72F5389-566D-4921-968F-4EF9C665A532}"/>
    <dgm:cxn modelId="{C84FAE87-05DC-4171-AF30-133AB3EF07C6}" type="presOf" srcId="{95EB2BFA-2BC0-4D96-8BBB-E17F0E85B17B}" destId="{864BC63E-3E55-4704-900E-B551B9BCFDA3}" srcOrd="0" destOrd="0" presId="urn:microsoft.com/office/officeart/2005/8/layout/default#46"/>
    <dgm:cxn modelId="{42BEF13F-4420-47AB-A8E9-F4BF303551B1}" type="presOf" srcId="{AF13A37E-AB45-4FCA-A87B-D53880B9616C}" destId="{E96E2301-B192-4ED0-B369-31BF2A89FFD8}" srcOrd="0" destOrd="0" presId="urn:microsoft.com/office/officeart/2005/8/layout/default#46"/>
    <dgm:cxn modelId="{C581AEC2-173D-4D11-8D97-2DED0C9FDA4B}" type="presOf" srcId="{4926A6BB-46FF-47E9-8547-ED9963178758}" destId="{D685655F-5FD6-4BE8-B72C-F71D5C5F753B}" srcOrd="0" destOrd="0" presId="urn:microsoft.com/office/officeart/2005/8/layout/default#46"/>
    <dgm:cxn modelId="{36845408-FF00-4B51-97DC-988FE41BEE61}" srcId="{DBA8C7C6-76E0-4D8C-875A-30BCC2A7D9D7}" destId="{95EB2BFA-2BC0-4D96-8BBB-E17F0E85B17B}" srcOrd="0" destOrd="0" parTransId="{61A04D27-B71A-4873-AAAA-D2D9109F10C4}" sibTransId="{3C8333F4-20FC-40D8-B2F8-9067E1511673}"/>
    <dgm:cxn modelId="{48A8B28D-8FF1-4F4E-AB09-5A4BDD3F67CE}" type="presOf" srcId="{61E412AF-B1AC-469C-B29A-B56627A4462C}" destId="{95A44351-1FD7-432F-AFBE-A5AF5C260A0E}" srcOrd="0" destOrd="0" presId="urn:microsoft.com/office/officeart/2005/8/layout/default#46"/>
    <dgm:cxn modelId="{B5E00B7E-BCE0-49B1-9A6A-8E75A4364AF1}" type="presOf" srcId="{26AC9FE3-E7DE-412E-ACC3-0EDE6A9090B1}" destId="{34D5112F-AFA4-46D3-8363-15E9C9BECF8C}" srcOrd="0" destOrd="0" presId="urn:microsoft.com/office/officeart/2005/8/layout/default#46"/>
    <dgm:cxn modelId="{65EC8778-8E71-467E-8E6A-9682DA087FAD}" srcId="{DBA8C7C6-76E0-4D8C-875A-30BCC2A7D9D7}" destId="{61E412AF-B1AC-469C-B29A-B56627A4462C}" srcOrd="5" destOrd="0" parTransId="{36104D69-880A-4386-BEB7-FCC547B68FD5}" sibTransId="{EFFF48BB-AA12-42E1-BBD4-6B1498EDE807}"/>
    <dgm:cxn modelId="{A1B76CDE-0743-4B0F-AD0A-5F9C6FBCEC33}" type="presOf" srcId="{5541A661-1CAF-4E3A-A864-60F700560CD2}" destId="{1E8B3834-8170-4C66-A116-2B5C55119447}" srcOrd="0" destOrd="0" presId="urn:microsoft.com/office/officeart/2005/8/layout/default#46"/>
    <dgm:cxn modelId="{6A2DD468-0587-49AD-8BE6-201E440F09A7}" type="presParOf" srcId="{C48EC901-64AA-4BA8-A149-8E7CE4E78FA1}" destId="{864BC63E-3E55-4704-900E-B551B9BCFDA3}" srcOrd="0" destOrd="0" presId="urn:microsoft.com/office/officeart/2005/8/layout/default#46"/>
    <dgm:cxn modelId="{7381DB7E-C424-4B32-BD59-BABF5B9CA7F1}" type="presParOf" srcId="{C48EC901-64AA-4BA8-A149-8E7CE4E78FA1}" destId="{6FA84E9C-7CFE-40C5-8F0A-4D2131058C31}" srcOrd="1" destOrd="0" presId="urn:microsoft.com/office/officeart/2005/8/layout/default#46"/>
    <dgm:cxn modelId="{2410CFC6-9E86-4310-8D5B-353E9323B4E1}" type="presParOf" srcId="{C48EC901-64AA-4BA8-A149-8E7CE4E78FA1}" destId="{1E8B3834-8170-4C66-A116-2B5C55119447}" srcOrd="2" destOrd="0" presId="urn:microsoft.com/office/officeart/2005/8/layout/default#46"/>
    <dgm:cxn modelId="{76A5C330-41F9-4B2B-AB8C-E8882B4CC9F2}" type="presParOf" srcId="{C48EC901-64AA-4BA8-A149-8E7CE4E78FA1}" destId="{CB2B3634-BFC5-4D68-9574-7EB2F86CCD89}" srcOrd="3" destOrd="0" presId="urn:microsoft.com/office/officeart/2005/8/layout/default#46"/>
    <dgm:cxn modelId="{1AB92D88-B1F9-4311-949A-99C071D88A4B}" type="presParOf" srcId="{C48EC901-64AA-4BA8-A149-8E7CE4E78FA1}" destId="{B85271EF-EF85-42B5-B11B-531247C4379A}" srcOrd="4" destOrd="0" presId="urn:microsoft.com/office/officeart/2005/8/layout/default#46"/>
    <dgm:cxn modelId="{BD202BD9-60C3-4929-8009-D118760D71FD}" type="presParOf" srcId="{C48EC901-64AA-4BA8-A149-8E7CE4E78FA1}" destId="{3E906E05-2C83-45B7-8FEA-F2B3644B087E}" srcOrd="5" destOrd="0" presId="urn:microsoft.com/office/officeart/2005/8/layout/default#46"/>
    <dgm:cxn modelId="{36446A2E-8341-455F-91D0-18966764B99A}" type="presParOf" srcId="{C48EC901-64AA-4BA8-A149-8E7CE4E78FA1}" destId="{34D5112F-AFA4-46D3-8363-15E9C9BECF8C}" srcOrd="6" destOrd="0" presId="urn:microsoft.com/office/officeart/2005/8/layout/default#46"/>
    <dgm:cxn modelId="{E3F33768-4DCD-4279-B758-E2138FA448AE}" type="presParOf" srcId="{C48EC901-64AA-4BA8-A149-8E7CE4E78FA1}" destId="{A2F1A62E-ABF2-428D-B0BB-C6DDE879A50F}" srcOrd="7" destOrd="0" presId="urn:microsoft.com/office/officeart/2005/8/layout/default#46"/>
    <dgm:cxn modelId="{B5B1F521-66EA-4D0B-9847-7789BD40FAF2}" type="presParOf" srcId="{C48EC901-64AA-4BA8-A149-8E7CE4E78FA1}" destId="{E96E2301-B192-4ED0-B369-31BF2A89FFD8}" srcOrd="8" destOrd="0" presId="urn:microsoft.com/office/officeart/2005/8/layout/default#46"/>
    <dgm:cxn modelId="{4A1222BB-0368-4D7A-8072-89847F03E963}" type="presParOf" srcId="{C48EC901-64AA-4BA8-A149-8E7CE4E78FA1}" destId="{05A3B403-DAF0-4FF1-9643-6C6071FB9130}" srcOrd="9" destOrd="0" presId="urn:microsoft.com/office/officeart/2005/8/layout/default#46"/>
    <dgm:cxn modelId="{327C225E-E48E-4240-9440-C6837084AAC6}" type="presParOf" srcId="{C48EC901-64AA-4BA8-A149-8E7CE4E78FA1}" destId="{95A44351-1FD7-432F-AFBE-A5AF5C260A0E}" srcOrd="10" destOrd="0" presId="urn:microsoft.com/office/officeart/2005/8/layout/default#46"/>
    <dgm:cxn modelId="{1F6CF5FB-24DC-42B7-BDCF-0E99D568B30B}" type="presParOf" srcId="{C48EC901-64AA-4BA8-A149-8E7CE4E78FA1}" destId="{A51880D3-AF33-43D9-ABFE-A148A8AE8DD6}" srcOrd="11" destOrd="0" presId="urn:microsoft.com/office/officeart/2005/8/layout/default#46"/>
    <dgm:cxn modelId="{2EC201F9-A157-4465-980E-1E3AC07B89FF}" type="presParOf" srcId="{C48EC901-64AA-4BA8-A149-8E7CE4E78FA1}" destId="{654DE742-FF0C-40B2-B830-DA8851A5390B}" srcOrd="12" destOrd="0" presId="urn:microsoft.com/office/officeart/2005/8/layout/default#46"/>
    <dgm:cxn modelId="{4509BDAC-ED9C-4D58-9C1C-0C805488F808}" type="presParOf" srcId="{C48EC901-64AA-4BA8-A149-8E7CE4E78FA1}" destId="{B95D9104-69E2-43AF-8650-736D360ED8B2}" srcOrd="13" destOrd="0" presId="urn:microsoft.com/office/officeart/2005/8/layout/default#46"/>
    <dgm:cxn modelId="{FFB82E66-EC50-4229-B5AA-A0DA3290B70C}" type="presParOf" srcId="{C48EC901-64AA-4BA8-A149-8E7CE4E78FA1}" destId="{D685655F-5FD6-4BE8-B72C-F71D5C5F753B}" srcOrd="14" destOrd="0" presId="urn:microsoft.com/office/officeart/2005/8/layout/default#4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984BCA-77B5-4C6E-B76C-A9D3C52ACB0D}" type="doc">
      <dgm:prSet loTypeId="urn:microsoft.com/office/officeart/2005/8/layout/vList2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5E5C1F94-4275-4942-8380-1E080FA3BB57}">
      <dgm:prSet phldrT="[Text]"/>
      <dgm:spPr/>
      <dgm:t>
        <a:bodyPr/>
        <a:lstStyle/>
        <a:p>
          <a:r>
            <a:rPr lang="en-US" smtClean="0"/>
            <a:t>A </a:t>
          </a:r>
          <a:r>
            <a:rPr lang="en-US" b="1" smtClean="0"/>
            <a:t>photo printer</a:t>
          </a:r>
          <a:r>
            <a:rPr lang="en-US" smtClean="0"/>
            <a:t> produces color photo-lab-quality pictures</a:t>
          </a:r>
          <a:endParaRPr lang="en-US" dirty="0"/>
        </a:p>
      </dgm:t>
    </dgm:pt>
    <dgm:pt modelId="{B7CA2876-26F4-4D74-A04B-71DE14007821}" type="parTrans" cxnId="{779F5E07-E910-4F38-B163-147161E2683C}">
      <dgm:prSet/>
      <dgm:spPr/>
      <dgm:t>
        <a:bodyPr/>
        <a:lstStyle/>
        <a:p>
          <a:endParaRPr lang="en-US"/>
        </a:p>
      </dgm:t>
    </dgm:pt>
    <dgm:pt modelId="{ABD6E63E-A7BD-4535-B45D-B5834834808E}" type="sibTrans" cxnId="{779F5E07-E910-4F38-B163-147161E2683C}">
      <dgm:prSet/>
      <dgm:spPr/>
      <dgm:t>
        <a:bodyPr/>
        <a:lstStyle/>
        <a:p>
          <a:endParaRPr lang="en-US"/>
        </a:p>
      </dgm:t>
    </dgm:pt>
    <dgm:pt modelId="{AAB32D31-4000-4A14-9E91-A44B797D86A7}">
      <dgm:prSet/>
      <dgm:spPr/>
      <dgm:t>
        <a:bodyPr/>
        <a:lstStyle/>
        <a:p>
          <a:r>
            <a:rPr lang="en-US" dirty="0" smtClean="0"/>
            <a:t>Most use ink-jet technology</a:t>
          </a:r>
        </a:p>
      </dgm:t>
    </dgm:pt>
    <dgm:pt modelId="{A0A8C715-EC10-48BC-89F6-42A8EF59F788}" type="parTrans" cxnId="{9D31C22B-457F-457C-A285-41A6E3DD8067}">
      <dgm:prSet/>
      <dgm:spPr/>
      <dgm:t>
        <a:bodyPr/>
        <a:lstStyle/>
        <a:p>
          <a:endParaRPr lang="en-US"/>
        </a:p>
      </dgm:t>
    </dgm:pt>
    <dgm:pt modelId="{D5B27576-6F08-440E-BAA5-2750D467F209}" type="sibTrans" cxnId="{9D31C22B-457F-457C-A285-41A6E3DD8067}">
      <dgm:prSet/>
      <dgm:spPr/>
      <dgm:t>
        <a:bodyPr/>
        <a:lstStyle/>
        <a:p>
          <a:endParaRPr lang="en-US"/>
        </a:p>
      </dgm:t>
    </dgm:pt>
    <dgm:pt modelId="{D25452B3-2AC4-4677-9DB8-08BF5FDAB48C}">
      <dgm:prSet/>
      <dgm:spPr/>
      <dgm:t>
        <a:bodyPr/>
        <a:lstStyle/>
        <a:p>
          <a:r>
            <a:rPr lang="en-US" dirty="0" err="1" smtClean="0"/>
            <a:t>PictBridge</a:t>
          </a:r>
          <a:r>
            <a:rPr lang="en-US" dirty="0" smtClean="0"/>
            <a:t> allows you to print photos directly from a digital camera</a:t>
          </a:r>
        </a:p>
      </dgm:t>
    </dgm:pt>
    <dgm:pt modelId="{863EA48C-D52A-4B97-8247-B1D3579D5026}" type="parTrans" cxnId="{A1C87D04-552D-449F-A179-17A856A4A453}">
      <dgm:prSet/>
      <dgm:spPr/>
      <dgm:t>
        <a:bodyPr/>
        <a:lstStyle/>
        <a:p>
          <a:endParaRPr lang="en-US"/>
        </a:p>
      </dgm:t>
    </dgm:pt>
    <dgm:pt modelId="{DB147375-729E-4F6E-93AE-B0ABDB993072}" type="sibTrans" cxnId="{A1C87D04-552D-449F-A179-17A856A4A453}">
      <dgm:prSet/>
      <dgm:spPr/>
      <dgm:t>
        <a:bodyPr/>
        <a:lstStyle/>
        <a:p>
          <a:endParaRPr lang="en-US"/>
        </a:p>
      </dgm:t>
    </dgm:pt>
    <dgm:pt modelId="{AF3D2480-DFBA-456C-9500-DF46CB11B819}">
      <dgm:prSet/>
      <dgm:spPr/>
      <dgm:t>
        <a:bodyPr/>
        <a:lstStyle/>
        <a:p>
          <a:r>
            <a:rPr lang="en-US" smtClean="0"/>
            <a:t>Print from a memory card and preview photos on a built-in LCD screen</a:t>
          </a:r>
          <a:endParaRPr lang="en-US" dirty="0"/>
        </a:p>
      </dgm:t>
    </dgm:pt>
    <dgm:pt modelId="{9D9AE256-E079-410F-AC6B-FBF79C4F35C9}" type="parTrans" cxnId="{A67E7A17-BF50-4007-B841-486A86BBF764}">
      <dgm:prSet/>
      <dgm:spPr/>
      <dgm:t>
        <a:bodyPr/>
        <a:lstStyle/>
        <a:p>
          <a:endParaRPr lang="en-US"/>
        </a:p>
      </dgm:t>
    </dgm:pt>
    <dgm:pt modelId="{2ADD598A-599F-4040-8E7D-77811FF71F19}" type="sibTrans" cxnId="{A67E7A17-BF50-4007-B841-486A86BBF764}">
      <dgm:prSet/>
      <dgm:spPr/>
      <dgm:t>
        <a:bodyPr/>
        <a:lstStyle/>
        <a:p>
          <a:endParaRPr lang="en-US"/>
        </a:p>
      </dgm:t>
    </dgm:pt>
    <dgm:pt modelId="{BD706F1B-1096-4FB6-B462-E388E067545A}" type="pres">
      <dgm:prSet presAssocID="{12984BCA-77B5-4C6E-B76C-A9D3C52ACB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81FF2-ADDB-481E-8510-EBB6A8EE0A66}" type="pres">
      <dgm:prSet presAssocID="{5E5C1F94-4275-4942-8380-1E080FA3BB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0DDD7-9A97-4457-950D-24F771DE7C3C}" type="pres">
      <dgm:prSet presAssocID="{5E5C1F94-4275-4942-8380-1E080FA3BB5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4339D0-3C90-4F86-9731-C3B8F8A1AF74}" type="presOf" srcId="{D25452B3-2AC4-4677-9DB8-08BF5FDAB48C}" destId="{EB60DDD7-9A97-4457-950D-24F771DE7C3C}" srcOrd="0" destOrd="1" presId="urn:microsoft.com/office/officeart/2005/8/layout/vList2"/>
    <dgm:cxn modelId="{A67E7A17-BF50-4007-B841-486A86BBF764}" srcId="{5E5C1F94-4275-4942-8380-1E080FA3BB57}" destId="{AF3D2480-DFBA-456C-9500-DF46CB11B819}" srcOrd="2" destOrd="0" parTransId="{9D9AE256-E079-410F-AC6B-FBF79C4F35C9}" sibTransId="{2ADD598A-599F-4040-8E7D-77811FF71F19}"/>
    <dgm:cxn modelId="{98D50FEF-A517-4756-9221-381A8801C094}" type="presOf" srcId="{12984BCA-77B5-4C6E-B76C-A9D3C52ACB0D}" destId="{BD706F1B-1096-4FB6-B462-E388E067545A}" srcOrd="0" destOrd="0" presId="urn:microsoft.com/office/officeart/2005/8/layout/vList2"/>
    <dgm:cxn modelId="{D94D5505-6159-4F59-92EA-F2D7E5B60EAE}" type="presOf" srcId="{AAB32D31-4000-4A14-9E91-A44B797D86A7}" destId="{EB60DDD7-9A97-4457-950D-24F771DE7C3C}" srcOrd="0" destOrd="0" presId="urn:microsoft.com/office/officeart/2005/8/layout/vList2"/>
    <dgm:cxn modelId="{779F5E07-E910-4F38-B163-147161E2683C}" srcId="{12984BCA-77B5-4C6E-B76C-A9D3C52ACB0D}" destId="{5E5C1F94-4275-4942-8380-1E080FA3BB57}" srcOrd="0" destOrd="0" parTransId="{B7CA2876-26F4-4D74-A04B-71DE14007821}" sibTransId="{ABD6E63E-A7BD-4535-B45D-B5834834808E}"/>
    <dgm:cxn modelId="{C223C99E-10C7-498A-9092-01AF7CE66155}" type="presOf" srcId="{AF3D2480-DFBA-456C-9500-DF46CB11B819}" destId="{EB60DDD7-9A97-4457-950D-24F771DE7C3C}" srcOrd="0" destOrd="2" presId="urn:microsoft.com/office/officeart/2005/8/layout/vList2"/>
    <dgm:cxn modelId="{9D31C22B-457F-457C-A285-41A6E3DD8067}" srcId="{5E5C1F94-4275-4942-8380-1E080FA3BB57}" destId="{AAB32D31-4000-4A14-9E91-A44B797D86A7}" srcOrd="0" destOrd="0" parTransId="{A0A8C715-EC10-48BC-89F6-42A8EF59F788}" sibTransId="{D5B27576-6F08-440E-BAA5-2750D467F209}"/>
    <dgm:cxn modelId="{A1C87D04-552D-449F-A179-17A856A4A453}" srcId="{5E5C1F94-4275-4942-8380-1E080FA3BB57}" destId="{D25452B3-2AC4-4677-9DB8-08BF5FDAB48C}" srcOrd="1" destOrd="0" parTransId="{863EA48C-D52A-4B97-8247-B1D3579D5026}" sibTransId="{DB147375-729E-4F6E-93AE-B0ABDB993072}"/>
    <dgm:cxn modelId="{642F981F-DED4-444D-93D6-759A7704E8EC}" type="presOf" srcId="{5E5C1F94-4275-4942-8380-1E080FA3BB57}" destId="{8CD81FF2-ADDB-481E-8510-EBB6A8EE0A66}" srcOrd="0" destOrd="0" presId="urn:microsoft.com/office/officeart/2005/8/layout/vList2"/>
    <dgm:cxn modelId="{D68A8C18-6BC2-4EE1-882E-713A0AFE76B6}" type="presParOf" srcId="{BD706F1B-1096-4FB6-B462-E388E067545A}" destId="{8CD81FF2-ADDB-481E-8510-EBB6A8EE0A66}" srcOrd="0" destOrd="0" presId="urn:microsoft.com/office/officeart/2005/8/layout/vList2"/>
    <dgm:cxn modelId="{2ED9A098-614F-42DE-AA5B-0F955D0E0C4C}" type="presParOf" srcId="{BD706F1B-1096-4FB6-B462-E388E067545A}" destId="{EB60DDD7-9A97-4457-950D-24F771DE7C3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666F3E-3A7D-42F8-A1C5-4B3CA9AE4790}" type="doc">
      <dgm:prSet loTypeId="urn:microsoft.com/office/officeart/2005/8/layout/radial6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CA0C1F1-C879-4EA4-80CA-50DE1DBB9646}">
      <dgm:prSet phldrT="[Text]"/>
      <dgm:spPr/>
      <dgm:t>
        <a:bodyPr/>
        <a:lstStyle/>
        <a:p>
          <a:r>
            <a:rPr lang="en-US" b="1" dirty="0" smtClean="0"/>
            <a:t>Laser printer</a:t>
          </a:r>
          <a:endParaRPr lang="en-US" b="1" dirty="0"/>
        </a:p>
      </dgm:t>
    </dgm:pt>
    <dgm:pt modelId="{9D80ADBC-05DD-4B2E-BF3A-31A59445DE5D}" type="parTrans" cxnId="{697BA741-3A31-4A49-BA0F-D7D5AE411BC7}">
      <dgm:prSet/>
      <dgm:spPr/>
      <dgm:t>
        <a:bodyPr/>
        <a:lstStyle/>
        <a:p>
          <a:endParaRPr lang="en-US"/>
        </a:p>
      </dgm:t>
    </dgm:pt>
    <dgm:pt modelId="{DCC88957-8F6F-43CE-893E-D7F9E094BC85}" type="sibTrans" cxnId="{697BA741-3A31-4A49-BA0F-D7D5AE411BC7}">
      <dgm:prSet/>
      <dgm:spPr/>
      <dgm:t>
        <a:bodyPr/>
        <a:lstStyle/>
        <a:p>
          <a:endParaRPr lang="en-US"/>
        </a:p>
      </dgm:t>
    </dgm:pt>
    <dgm:pt modelId="{308FE8B4-3D3E-495A-BFE2-66D1F3356F94}">
      <dgm:prSet phldrT="[Text]"/>
      <dgm:spPr/>
      <dgm:t>
        <a:bodyPr/>
        <a:lstStyle/>
        <a:p>
          <a:r>
            <a:rPr lang="en-US" dirty="0" smtClean="0"/>
            <a:t>High-speed</a:t>
          </a:r>
          <a:endParaRPr lang="en-US" dirty="0"/>
        </a:p>
      </dgm:t>
    </dgm:pt>
    <dgm:pt modelId="{FA426D07-DEFD-4F28-B712-C963F4A0BE9D}" type="parTrans" cxnId="{059D2318-25B5-49D9-B527-788F42A941B7}">
      <dgm:prSet/>
      <dgm:spPr/>
      <dgm:t>
        <a:bodyPr/>
        <a:lstStyle/>
        <a:p>
          <a:endParaRPr lang="en-US"/>
        </a:p>
      </dgm:t>
    </dgm:pt>
    <dgm:pt modelId="{7F44892D-81DD-45D7-B92A-D30E4171CE67}" type="sibTrans" cxnId="{059D2318-25B5-49D9-B527-788F42A941B7}">
      <dgm:prSet/>
      <dgm:spPr/>
      <dgm:t>
        <a:bodyPr/>
        <a:lstStyle/>
        <a:p>
          <a:endParaRPr lang="en-US"/>
        </a:p>
      </dgm:t>
    </dgm:pt>
    <dgm:pt modelId="{A99DDA78-129D-42EF-9BE3-DF5DFF6C0E2D}">
      <dgm:prSet phldrT="[Text]"/>
      <dgm:spPr/>
      <dgm:t>
        <a:bodyPr/>
        <a:lstStyle/>
        <a:p>
          <a:r>
            <a:rPr lang="en-US" dirty="0" smtClean="0"/>
            <a:t>High-quality</a:t>
          </a:r>
          <a:endParaRPr lang="en-US" dirty="0"/>
        </a:p>
      </dgm:t>
    </dgm:pt>
    <dgm:pt modelId="{FB92A4E9-91F8-4FA4-A079-68C8592999B1}" type="parTrans" cxnId="{5526E4E6-CD13-4919-A618-8A63E9E07CE7}">
      <dgm:prSet/>
      <dgm:spPr/>
      <dgm:t>
        <a:bodyPr/>
        <a:lstStyle/>
        <a:p>
          <a:endParaRPr lang="en-US"/>
        </a:p>
      </dgm:t>
    </dgm:pt>
    <dgm:pt modelId="{AC376E54-3FF7-45E3-A51F-689CE2B5942E}" type="sibTrans" cxnId="{5526E4E6-CD13-4919-A618-8A63E9E07CE7}">
      <dgm:prSet/>
      <dgm:spPr/>
      <dgm:t>
        <a:bodyPr/>
        <a:lstStyle/>
        <a:p>
          <a:endParaRPr lang="en-US"/>
        </a:p>
      </dgm:t>
    </dgm:pt>
    <dgm:pt modelId="{70F6E0F5-E36E-4D8F-8228-C794B52CDC06}">
      <dgm:prSet phldrT="[Text]"/>
      <dgm:spPr/>
      <dgm:t>
        <a:bodyPr/>
        <a:lstStyle/>
        <a:p>
          <a:r>
            <a:rPr lang="en-US" dirty="0" smtClean="0"/>
            <a:t>Color</a:t>
          </a:r>
          <a:endParaRPr lang="en-US" dirty="0"/>
        </a:p>
      </dgm:t>
    </dgm:pt>
    <dgm:pt modelId="{DA279648-58CD-4BBC-94AB-0EAB1143A88D}" type="parTrans" cxnId="{322C06D0-D9A4-4800-A54B-DC8D92A8E9BC}">
      <dgm:prSet/>
      <dgm:spPr/>
      <dgm:t>
        <a:bodyPr/>
        <a:lstStyle/>
        <a:p>
          <a:endParaRPr lang="en-US"/>
        </a:p>
      </dgm:t>
    </dgm:pt>
    <dgm:pt modelId="{031DC828-FE70-4D9A-B2D9-6DFE795F7CEA}" type="sibTrans" cxnId="{322C06D0-D9A4-4800-A54B-DC8D92A8E9BC}">
      <dgm:prSet/>
      <dgm:spPr/>
      <dgm:t>
        <a:bodyPr/>
        <a:lstStyle/>
        <a:p>
          <a:endParaRPr lang="en-US"/>
        </a:p>
      </dgm:t>
    </dgm:pt>
    <dgm:pt modelId="{B1E393F3-5AFD-4365-99C8-847687AEE3D1}">
      <dgm:prSet phldrT="[Text]"/>
      <dgm:spPr/>
      <dgm:t>
        <a:bodyPr/>
        <a:lstStyle/>
        <a:p>
          <a:r>
            <a:rPr lang="en-US" dirty="0" smtClean="0"/>
            <a:t>Black-and-white</a:t>
          </a:r>
          <a:endParaRPr lang="en-US" dirty="0"/>
        </a:p>
      </dgm:t>
    </dgm:pt>
    <dgm:pt modelId="{C468D4A8-6592-4E1B-95FF-5D883B71EFBE}" type="parTrans" cxnId="{2B3C42C1-52AD-416E-B218-6D6B3CC2CA8E}">
      <dgm:prSet/>
      <dgm:spPr/>
      <dgm:t>
        <a:bodyPr/>
        <a:lstStyle/>
        <a:p>
          <a:endParaRPr lang="en-US"/>
        </a:p>
      </dgm:t>
    </dgm:pt>
    <dgm:pt modelId="{F7D71ABD-57BE-4739-BF37-DAE1786C7F16}" type="sibTrans" cxnId="{2B3C42C1-52AD-416E-B218-6D6B3CC2CA8E}">
      <dgm:prSet/>
      <dgm:spPr/>
      <dgm:t>
        <a:bodyPr/>
        <a:lstStyle/>
        <a:p>
          <a:endParaRPr lang="en-US"/>
        </a:p>
      </dgm:t>
    </dgm:pt>
    <dgm:pt modelId="{D0A74507-18BD-4CBB-8349-7A4CA6C4B940}" type="pres">
      <dgm:prSet presAssocID="{5A666F3E-3A7D-42F8-A1C5-4B3CA9AE479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77531-B69A-4188-A5D0-BF673D9E8EFE}" type="pres">
      <dgm:prSet presAssocID="{4CA0C1F1-C879-4EA4-80CA-50DE1DBB9646}" presName="centerShape" presStyleLbl="node0" presStyleIdx="0" presStyleCnt="1"/>
      <dgm:spPr/>
      <dgm:t>
        <a:bodyPr/>
        <a:lstStyle/>
        <a:p>
          <a:endParaRPr lang="en-US"/>
        </a:p>
      </dgm:t>
    </dgm:pt>
    <dgm:pt modelId="{F315C339-B051-471D-801E-015A412222FD}" type="pres">
      <dgm:prSet presAssocID="{308FE8B4-3D3E-495A-BFE2-66D1F3356F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CAFFC-61B9-452F-B2BA-5338972A3AEB}" type="pres">
      <dgm:prSet presAssocID="{308FE8B4-3D3E-495A-BFE2-66D1F3356F94}" presName="dummy" presStyleCnt="0"/>
      <dgm:spPr/>
    </dgm:pt>
    <dgm:pt modelId="{18A04DF4-B405-4C0B-BF49-79299973B1BD}" type="pres">
      <dgm:prSet presAssocID="{7F44892D-81DD-45D7-B92A-D30E4171CE6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02D6801-3838-4C07-986B-046BAB09F455}" type="pres">
      <dgm:prSet presAssocID="{A99DDA78-129D-42EF-9BE3-DF5DFF6C0E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046EB-39BB-45C9-B848-50E36FDF84F1}" type="pres">
      <dgm:prSet presAssocID="{A99DDA78-129D-42EF-9BE3-DF5DFF6C0E2D}" presName="dummy" presStyleCnt="0"/>
      <dgm:spPr/>
    </dgm:pt>
    <dgm:pt modelId="{19B57E61-51C6-4F80-B87D-44698B45D566}" type="pres">
      <dgm:prSet presAssocID="{AC376E54-3FF7-45E3-A51F-689CE2B5942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4648A1E-C52C-4B3A-BD52-67ECEF5192D3}" type="pres">
      <dgm:prSet presAssocID="{70F6E0F5-E36E-4D8F-8228-C794B52CDC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1C381-3D47-4785-AD75-131BB8CCF806}" type="pres">
      <dgm:prSet presAssocID="{70F6E0F5-E36E-4D8F-8228-C794B52CDC06}" presName="dummy" presStyleCnt="0"/>
      <dgm:spPr/>
    </dgm:pt>
    <dgm:pt modelId="{8BCD95DE-AB5A-4300-BC8C-DD1859E8AA97}" type="pres">
      <dgm:prSet presAssocID="{031DC828-FE70-4D9A-B2D9-6DFE795F7CEA}" presName="sibTrans" presStyleLbl="sibTrans2D1" presStyleIdx="2" presStyleCnt="4" custScaleX="103545" custScaleY="102057"/>
      <dgm:spPr/>
      <dgm:t>
        <a:bodyPr/>
        <a:lstStyle/>
        <a:p>
          <a:endParaRPr lang="en-US"/>
        </a:p>
      </dgm:t>
    </dgm:pt>
    <dgm:pt modelId="{8F95ADAE-97BF-4E1D-9987-719A6D49D7B4}" type="pres">
      <dgm:prSet presAssocID="{B1E393F3-5AFD-4365-99C8-847687AEE3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81BD1-E220-4297-BD91-B7518B0CA5ED}" type="pres">
      <dgm:prSet presAssocID="{B1E393F3-5AFD-4365-99C8-847687AEE3D1}" presName="dummy" presStyleCnt="0"/>
      <dgm:spPr/>
    </dgm:pt>
    <dgm:pt modelId="{54CD24D7-8FB8-4D97-BDBF-F513FBC86961}" type="pres">
      <dgm:prSet presAssocID="{F7D71ABD-57BE-4739-BF37-DAE1786C7F16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59D2318-25B5-49D9-B527-788F42A941B7}" srcId="{4CA0C1F1-C879-4EA4-80CA-50DE1DBB9646}" destId="{308FE8B4-3D3E-495A-BFE2-66D1F3356F94}" srcOrd="0" destOrd="0" parTransId="{FA426D07-DEFD-4F28-B712-C963F4A0BE9D}" sibTransId="{7F44892D-81DD-45D7-B92A-D30E4171CE67}"/>
    <dgm:cxn modelId="{5526E4E6-CD13-4919-A618-8A63E9E07CE7}" srcId="{4CA0C1F1-C879-4EA4-80CA-50DE1DBB9646}" destId="{A99DDA78-129D-42EF-9BE3-DF5DFF6C0E2D}" srcOrd="1" destOrd="0" parTransId="{FB92A4E9-91F8-4FA4-A079-68C8592999B1}" sibTransId="{AC376E54-3FF7-45E3-A51F-689CE2B5942E}"/>
    <dgm:cxn modelId="{4D9AB534-E176-4576-81E5-CFDF6481AE37}" type="presOf" srcId="{A99DDA78-129D-42EF-9BE3-DF5DFF6C0E2D}" destId="{E02D6801-3838-4C07-986B-046BAB09F455}" srcOrd="0" destOrd="0" presId="urn:microsoft.com/office/officeart/2005/8/layout/radial6"/>
    <dgm:cxn modelId="{C572FE39-8F3E-4989-B263-FEE733D4A435}" type="presOf" srcId="{031DC828-FE70-4D9A-B2D9-6DFE795F7CEA}" destId="{8BCD95DE-AB5A-4300-BC8C-DD1859E8AA97}" srcOrd="0" destOrd="0" presId="urn:microsoft.com/office/officeart/2005/8/layout/radial6"/>
    <dgm:cxn modelId="{697BA741-3A31-4A49-BA0F-D7D5AE411BC7}" srcId="{5A666F3E-3A7D-42F8-A1C5-4B3CA9AE4790}" destId="{4CA0C1F1-C879-4EA4-80CA-50DE1DBB9646}" srcOrd="0" destOrd="0" parTransId="{9D80ADBC-05DD-4B2E-BF3A-31A59445DE5D}" sibTransId="{DCC88957-8F6F-43CE-893E-D7F9E094BC85}"/>
    <dgm:cxn modelId="{4343F699-4A3B-4CBC-89DD-A24F4CCA5EFC}" type="presOf" srcId="{F7D71ABD-57BE-4739-BF37-DAE1786C7F16}" destId="{54CD24D7-8FB8-4D97-BDBF-F513FBC86961}" srcOrd="0" destOrd="0" presId="urn:microsoft.com/office/officeart/2005/8/layout/radial6"/>
    <dgm:cxn modelId="{322C06D0-D9A4-4800-A54B-DC8D92A8E9BC}" srcId="{4CA0C1F1-C879-4EA4-80CA-50DE1DBB9646}" destId="{70F6E0F5-E36E-4D8F-8228-C794B52CDC06}" srcOrd="2" destOrd="0" parTransId="{DA279648-58CD-4BBC-94AB-0EAB1143A88D}" sibTransId="{031DC828-FE70-4D9A-B2D9-6DFE795F7CEA}"/>
    <dgm:cxn modelId="{72594F16-98F3-4F2B-A8B8-2D93CEF9E58E}" type="presOf" srcId="{4CA0C1F1-C879-4EA4-80CA-50DE1DBB9646}" destId="{5EE77531-B69A-4188-A5D0-BF673D9E8EFE}" srcOrd="0" destOrd="0" presId="urn:microsoft.com/office/officeart/2005/8/layout/radial6"/>
    <dgm:cxn modelId="{FEBFB58B-C130-4289-9A37-FF7CBAF0B108}" type="presOf" srcId="{AC376E54-3FF7-45E3-A51F-689CE2B5942E}" destId="{19B57E61-51C6-4F80-B87D-44698B45D566}" srcOrd="0" destOrd="0" presId="urn:microsoft.com/office/officeart/2005/8/layout/radial6"/>
    <dgm:cxn modelId="{80701CEF-6CDA-460E-9BFE-A013BF6B6B0D}" type="presOf" srcId="{7F44892D-81DD-45D7-B92A-D30E4171CE67}" destId="{18A04DF4-B405-4C0B-BF49-79299973B1BD}" srcOrd="0" destOrd="0" presId="urn:microsoft.com/office/officeart/2005/8/layout/radial6"/>
    <dgm:cxn modelId="{AB390975-5954-4B37-A457-F593EBCF87CF}" type="presOf" srcId="{5A666F3E-3A7D-42F8-A1C5-4B3CA9AE4790}" destId="{D0A74507-18BD-4CBB-8349-7A4CA6C4B940}" srcOrd="0" destOrd="0" presId="urn:microsoft.com/office/officeart/2005/8/layout/radial6"/>
    <dgm:cxn modelId="{F7955C6C-FF47-4044-B5CD-4E6FB9652C1D}" type="presOf" srcId="{308FE8B4-3D3E-495A-BFE2-66D1F3356F94}" destId="{F315C339-B051-471D-801E-015A412222FD}" srcOrd="0" destOrd="0" presId="urn:microsoft.com/office/officeart/2005/8/layout/radial6"/>
    <dgm:cxn modelId="{2B3C42C1-52AD-416E-B218-6D6B3CC2CA8E}" srcId="{4CA0C1F1-C879-4EA4-80CA-50DE1DBB9646}" destId="{B1E393F3-5AFD-4365-99C8-847687AEE3D1}" srcOrd="3" destOrd="0" parTransId="{C468D4A8-6592-4E1B-95FF-5D883B71EFBE}" sibTransId="{F7D71ABD-57BE-4739-BF37-DAE1786C7F16}"/>
    <dgm:cxn modelId="{F37C5646-0ED5-454D-9C37-B2A74AE3C74F}" type="presOf" srcId="{B1E393F3-5AFD-4365-99C8-847687AEE3D1}" destId="{8F95ADAE-97BF-4E1D-9987-719A6D49D7B4}" srcOrd="0" destOrd="0" presId="urn:microsoft.com/office/officeart/2005/8/layout/radial6"/>
    <dgm:cxn modelId="{F091E148-BDA8-44FF-89A0-7B94FF2A929B}" type="presOf" srcId="{70F6E0F5-E36E-4D8F-8228-C794B52CDC06}" destId="{B4648A1E-C52C-4B3A-BD52-67ECEF5192D3}" srcOrd="0" destOrd="0" presId="urn:microsoft.com/office/officeart/2005/8/layout/radial6"/>
    <dgm:cxn modelId="{99F734F2-2978-4EC3-8356-C7CAB9ACE832}" type="presParOf" srcId="{D0A74507-18BD-4CBB-8349-7A4CA6C4B940}" destId="{5EE77531-B69A-4188-A5D0-BF673D9E8EFE}" srcOrd="0" destOrd="0" presId="urn:microsoft.com/office/officeart/2005/8/layout/radial6"/>
    <dgm:cxn modelId="{3F6D68D2-1B5B-44B9-A39F-E7ED58B15D69}" type="presParOf" srcId="{D0A74507-18BD-4CBB-8349-7A4CA6C4B940}" destId="{F315C339-B051-471D-801E-015A412222FD}" srcOrd="1" destOrd="0" presId="urn:microsoft.com/office/officeart/2005/8/layout/radial6"/>
    <dgm:cxn modelId="{BC81EA2F-1B02-4F9C-AE26-2AF83E762BE9}" type="presParOf" srcId="{D0A74507-18BD-4CBB-8349-7A4CA6C4B940}" destId="{B73CAFFC-61B9-452F-B2BA-5338972A3AEB}" srcOrd="2" destOrd="0" presId="urn:microsoft.com/office/officeart/2005/8/layout/radial6"/>
    <dgm:cxn modelId="{4CDC7967-5EAE-411D-93D9-BE83B46315C0}" type="presParOf" srcId="{D0A74507-18BD-4CBB-8349-7A4CA6C4B940}" destId="{18A04DF4-B405-4C0B-BF49-79299973B1BD}" srcOrd="3" destOrd="0" presId="urn:microsoft.com/office/officeart/2005/8/layout/radial6"/>
    <dgm:cxn modelId="{E9ECE6D8-007F-4189-AF70-646A972388A1}" type="presParOf" srcId="{D0A74507-18BD-4CBB-8349-7A4CA6C4B940}" destId="{E02D6801-3838-4C07-986B-046BAB09F455}" srcOrd="4" destOrd="0" presId="urn:microsoft.com/office/officeart/2005/8/layout/radial6"/>
    <dgm:cxn modelId="{5FA3783E-ACD7-4C39-B1D4-7AE502299E89}" type="presParOf" srcId="{D0A74507-18BD-4CBB-8349-7A4CA6C4B940}" destId="{6ED046EB-39BB-45C9-B848-50E36FDF84F1}" srcOrd="5" destOrd="0" presId="urn:microsoft.com/office/officeart/2005/8/layout/radial6"/>
    <dgm:cxn modelId="{601B9E72-4CFE-4239-9E8E-AFDC1E8F4776}" type="presParOf" srcId="{D0A74507-18BD-4CBB-8349-7A4CA6C4B940}" destId="{19B57E61-51C6-4F80-B87D-44698B45D566}" srcOrd="6" destOrd="0" presId="urn:microsoft.com/office/officeart/2005/8/layout/radial6"/>
    <dgm:cxn modelId="{FA2B9F3A-0405-49FB-B5E6-8A04E131954B}" type="presParOf" srcId="{D0A74507-18BD-4CBB-8349-7A4CA6C4B940}" destId="{B4648A1E-C52C-4B3A-BD52-67ECEF5192D3}" srcOrd="7" destOrd="0" presId="urn:microsoft.com/office/officeart/2005/8/layout/radial6"/>
    <dgm:cxn modelId="{CE5FF4A9-440D-40E8-9E1F-B032EC224D44}" type="presParOf" srcId="{D0A74507-18BD-4CBB-8349-7A4CA6C4B940}" destId="{4C61C381-3D47-4785-AD75-131BB8CCF806}" srcOrd="8" destOrd="0" presId="urn:microsoft.com/office/officeart/2005/8/layout/radial6"/>
    <dgm:cxn modelId="{72686F15-EFE7-4AD1-8D37-78015FA63FE9}" type="presParOf" srcId="{D0A74507-18BD-4CBB-8349-7A4CA6C4B940}" destId="{8BCD95DE-AB5A-4300-BC8C-DD1859E8AA97}" srcOrd="9" destOrd="0" presId="urn:microsoft.com/office/officeart/2005/8/layout/radial6"/>
    <dgm:cxn modelId="{370C2AEC-D10A-4F63-AA50-C6086B73569A}" type="presParOf" srcId="{D0A74507-18BD-4CBB-8349-7A4CA6C4B940}" destId="{8F95ADAE-97BF-4E1D-9987-719A6D49D7B4}" srcOrd="10" destOrd="0" presId="urn:microsoft.com/office/officeart/2005/8/layout/radial6"/>
    <dgm:cxn modelId="{B8811E33-B55B-4E6C-8A6D-F35733F87C36}" type="presParOf" srcId="{D0A74507-18BD-4CBB-8349-7A4CA6C4B940}" destId="{E1481BD1-E220-4297-BD91-B7518B0CA5ED}" srcOrd="11" destOrd="0" presId="urn:microsoft.com/office/officeart/2005/8/layout/radial6"/>
    <dgm:cxn modelId="{D0ADF16E-C84D-4D28-AB69-1C794805A46B}" type="presParOf" srcId="{D0A74507-18BD-4CBB-8349-7A4CA6C4B940}" destId="{54CD24D7-8FB8-4D97-BDBF-F513FBC8696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074745-2875-4DC8-94DC-35BE4114914B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7391392-3B31-4313-9C6A-060329415459}">
      <dgm:prSet phldrT="[Text]"/>
      <dgm:spPr/>
      <dgm:t>
        <a:bodyPr/>
        <a:lstStyle/>
        <a:p>
          <a:pPr algn="ctr"/>
          <a:r>
            <a:rPr lang="en-US" dirty="0" smtClean="0"/>
            <a:t>Thermal wax-transfer printer</a:t>
          </a:r>
          <a:endParaRPr lang="en-US" dirty="0"/>
        </a:p>
      </dgm:t>
    </dgm:pt>
    <dgm:pt modelId="{C13DA35E-7D78-4971-85CC-1E530F02F702}" type="parTrans" cxnId="{93C69334-398D-401C-BECF-048384D9FE4F}">
      <dgm:prSet/>
      <dgm:spPr/>
      <dgm:t>
        <a:bodyPr/>
        <a:lstStyle/>
        <a:p>
          <a:pPr algn="ctr"/>
          <a:endParaRPr lang="en-US"/>
        </a:p>
      </dgm:t>
    </dgm:pt>
    <dgm:pt modelId="{4E931E3D-08B6-4AD4-BEF5-096D0B30FE91}" type="sibTrans" cxnId="{93C69334-398D-401C-BECF-048384D9FE4F}">
      <dgm:prSet/>
      <dgm:spPr/>
      <dgm:t>
        <a:bodyPr/>
        <a:lstStyle/>
        <a:p>
          <a:pPr algn="ctr"/>
          <a:endParaRPr lang="en-US"/>
        </a:p>
      </dgm:t>
    </dgm:pt>
    <dgm:pt modelId="{F6748214-E33B-4136-8AA4-E8711CB84A15}">
      <dgm:prSet phldrT="[Text]"/>
      <dgm:spPr/>
      <dgm:t>
        <a:bodyPr/>
        <a:lstStyle/>
        <a:p>
          <a:pPr algn="ctr"/>
          <a:r>
            <a:rPr lang="en-US" dirty="0" smtClean="0"/>
            <a:t>Dye-sublimation printer</a:t>
          </a:r>
          <a:endParaRPr lang="en-US" dirty="0"/>
        </a:p>
      </dgm:t>
    </dgm:pt>
    <dgm:pt modelId="{ED8CBCE5-8A77-4A63-8B73-DDF322DF3972}" type="parTrans" cxnId="{DC17D294-FEB2-47BA-9F02-6DA4A494EF55}">
      <dgm:prSet/>
      <dgm:spPr/>
      <dgm:t>
        <a:bodyPr/>
        <a:lstStyle/>
        <a:p>
          <a:pPr algn="ctr"/>
          <a:endParaRPr lang="en-US"/>
        </a:p>
      </dgm:t>
    </dgm:pt>
    <dgm:pt modelId="{BC9C372D-8B88-4C00-926F-FF529E112E89}" type="sibTrans" cxnId="{DC17D294-FEB2-47BA-9F02-6DA4A494EF55}">
      <dgm:prSet/>
      <dgm:spPr/>
      <dgm:t>
        <a:bodyPr/>
        <a:lstStyle/>
        <a:p>
          <a:pPr algn="ctr"/>
          <a:endParaRPr lang="en-US"/>
        </a:p>
      </dgm:t>
    </dgm:pt>
    <dgm:pt modelId="{ED37CAFC-2BEC-4AF0-A11C-815A7A18DB13}" type="pres">
      <dgm:prSet presAssocID="{0A074745-2875-4DC8-94DC-35BE41149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6AEE19-FF4B-4BB5-9434-6E7EC09969F6}" type="pres">
      <dgm:prSet presAssocID="{67391392-3B31-4313-9C6A-06032941545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24FB5-880B-493D-8B82-A9E4ED1F0175}" type="pres">
      <dgm:prSet presAssocID="{4E931E3D-08B6-4AD4-BEF5-096D0B30FE91}" presName="spacer" presStyleCnt="0"/>
      <dgm:spPr/>
    </dgm:pt>
    <dgm:pt modelId="{FD147954-FD98-4D4C-B17C-38A6E536B17F}" type="pres">
      <dgm:prSet presAssocID="{F6748214-E33B-4136-8AA4-E8711CB84A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17D294-FEB2-47BA-9F02-6DA4A494EF55}" srcId="{0A074745-2875-4DC8-94DC-35BE4114914B}" destId="{F6748214-E33B-4136-8AA4-E8711CB84A15}" srcOrd="1" destOrd="0" parTransId="{ED8CBCE5-8A77-4A63-8B73-DDF322DF3972}" sibTransId="{BC9C372D-8B88-4C00-926F-FF529E112E89}"/>
    <dgm:cxn modelId="{BE40BAE1-FB51-4609-A372-7BCDFA9981FA}" type="presOf" srcId="{67391392-3B31-4313-9C6A-060329415459}" destId="{376AEE19-FF4B-4BB5-9434-6E7EC09969F6}" srcOrd="0" destOrd="0" presId="urn:microsoft.com/office/officeart/2005/8/layout/vList2"/>
    <dgm:cxn modelId="{93C69334-398D-401C-BECF-048384D9FE4F}" srcId="{0A074745-2875-4DC8-94DC-35BE4114914B}" destId="{67391392-3B31-4313-9C6A-060329415459}" srcOrd="0" destOrd="0" parTransId="{C13DA35E-7D78-4971-85CC-1E530F02F702}" sibTransId="{4E931E3D-08B6-4AD4-BEF5-096D0B30FE91}"/>
    <dgm:cxn modelId="{86CB9B25-54F6-412C-919D-B384B1302CA7}" type="presOf" srcId="{0A074745-2875-4DC8-94DC-35BE4114914B}" destId="{ED37CAFC-2BEC-4AF0-A11C-815A7A18DB13}" srcOrd="0" destOrd="0" presId="urn:microsoft.com/office/officeart/2005/8/layout/vList2"/>
    <dgm:cxn modelId="{FD04CFD4-218D-4201-AA02-D212B1E8E98B}" type="presOf" srcId="{F6748214-E33B-4136-8AA4-E8711CB84A15}" destId="{FD147954-FD98-4D4C-B17C-38A6E536B17F}" srcOrd="0" destOrd="0" presId="urn:microsoft.com/office/officeart/2005/8/layout/vList2"/>
    <dgm:cxn modelId="{2EEF13C0-06FF-4544-9037-FE385880413B}" type="presParOf" srcId="{ED37CAFC-2BEC-4AF0-A11C-815A7A18DB13}" destId="{376AEE19-FF4B-4BB5-9434-6E7EC09969F6}" srcOrd="0" destOrd="0" presId="urn:microsoft.com/office/officeart/2005/8/layout/vList2"/>
    <dgm:cxn modelId="{139257D6-E92A-4C5A-A874-652D8FE3401D}" type="presParOf" srcId="{ED37CAFC-2BEC-4AF0-A11C-815A7A18DB13}" destId="{C9724FB5-880B-493D-8B82-A9E4ED1F0175}" srcOrd="1" destOrd="0" presId="urn:microsoft.com/office/officeart/2005/8/layout/vList2"/>
    <dgm:cxn modelId="{853432A7-36F8-4A41-8B9D-B64D1232A0DB}" type="presParOf" srcId="{ED37CAFC-2BEC-4AF0-A11C-815A7A18DB13}" destId="{FD147954-FD98-4D4C-B17C-38A6E536B1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the types of output</a:t>
          </a:r>
          <a:endParaRPr lang="en-US" sz="2300" kern="1200" dirty="0"/>
        </a:p>
      </dsp:txBody>
      <dsp:txXfrm>
        <a:off x="0" y="528637"/>
        <a:ext cx="2762250" cy="1657349"/>
      </dsp:txXfrm>
    </dsp:sp>
    <dsp:sp modelId="{A11E194E-3D3C-436F-A867-F70756B9B8E1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Explain the characteristics of various display devices</a:t>
          </a:r>
        </a:p>
      </dsp:txBody>
      <dsp:txXfrm>
        <a:off x="3038474" y="528637"/>
        <a:ext cx="2762250" cy="1657349"/>
      </dsp:txXfrm>
    </dsp:sp>
    <dsp:sp modelId="{40C3ECE7-13F0-43FB-B34D-DBC6784F96CF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the factors that affect the quality of an LCD monitor or LCD screen</a:t>
          </a:r>
        </a:p>
      </dsp:txBody>
      <dsp:txXfrm>
        <a:off x="6076950" y="528637"/>
        <a:ext cx="2762250" cy="1657349"/>
      </dsp:txXfrm>
    </dsp:sp>
    <dsp:sp modelId="{5DBDADD6-1F63-43A1-BBA0-AE13741610BF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various ways to print</a:t>
          </a:r>
        </a:p>
      </dsp:txBody>
      <dsp:txXfrm>
        <a:off x="1519237" y="2462212"/>
        <a:ext cx="2762250" cy="1657349"/>
      </dsp:txXfrm>
    </dsp:sp>
    <dsp:sp modelId="{BB4729AC-602B-4FF0-A573-8D2F4E011FA3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Differentiate between a nonimpact printer and an impact printer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9D1FA-FF47-4528-BEA3-6DDB0F7AB5F5}">
      <dsp:nvSpPr>
        <dsp:cNvPr id="0" name=""/>
        <dsp:cNvSpPr/>
      </dsp:nvSpPr>
      <dsp:spPr>
        <a:xfrm>
          <a:off x="1051" y="103714"/>
          <a:ext cx="4099284" cy="245957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b="1" kern="1200" dirty="0" smtClean="0">
              <a:solidFill>
                <a:srgbClr val="DB7531"/>
              </a:solidFill>
            </a:rPr>
            <a:t>Dot-matrix printer</a:t>
          </a:r>
          <a:endParaRPr lang="en-US" sz="6200" b="1" kern="1200" dirty="0">
            <a:solidFill>
              <a:srgbClr val="DB7531"/>
            </a:solidFill>
          </a:endParaRPr>
        </a:p>
      </dsp:txBody>
      <dsp:txXfrm>
        <a:off x="1051" y="103714"/>
        <a:ext cx="4099284" cy="2459570"/>
      </dsp:txXfrm>
    </dsp:sp>
    <dsp:sp modelId="{72081323-4DBE-44FE-AA33-010C1B80F23E}">
      <dsp:nvSpPr>
        <dsp:cNvPr id="0" name=""/>
        <dsp:cNvSpPr/>
      </dsp:nvSpPr>
      <dsp:spPr>
        <a:xfrm>
          <a:off x="4510264" y="103714"/>
          <a:ext cx="4099284" cy="245957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b="1" kern="1200" dirty="0" smtClean="0">
              <a:solidFill>
                <a:srgbClr val="DB7531"/>
              </a:solidFill>
            </a:rPr>
            <a:t>Line printer</a:t>
          </a:r>
          <a:endParaRPr lang="en-US" sz="6200" b="1" kern="1200" dirty="0">
            <a:solidFill>
              <a:srgbClr val="DB7531"/>
            </a:solidFill>
          </a:endParaRPr>
        </a:p>
      </dsp:txBody>
      <dsp:txXfrm>
        <a:off x="4510264" y="103714"/>
        <a:ext cx="4099284" cy="24595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A560A-3655-42E1-A7FC-8D6D839FFB55}">
      <dsp:nvSpPr>
        <dsp:cNvPr id="0" name=""/>
        <dsp:cNvSpPr/>
      </dsp:nvSpPr>
      <dsp:spPr>
        <a:xfrm>
          <a:off x="0" y="0"/>
          <a:ext cx="8610600" cy="3352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Most computer users attach </a:t>
          </a:r>
          <a:r>
            <a:rPr lang="en-US" sz="3300" b="1" kern="1200" dirty="0" smtClean="0"/>
            <a:t>speakers</a:t>
          </a:r>
          <a:r>
            <a:rPr lang="en-US" sz="3300" b="0" kern="1200" dirty="0" smtClean="0"/>
            <a:t> to their computers to:</a:t>
          </a:r>
          <a:endParaRPr lang="en-US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Generate higher-quality sounds for playing games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Interact with multimedia presentations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Listen to music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View movies</a:t>
          </a:r>
          <a:endParaRPr lang="en-US" sz="2600" kern="1200" dirty="0"/>
        </a:p>
      </dsp:txBody>
      <dsp:txXfrm>
        <a:off x="2057400" y="0"/>
        <a:ext cx="6553200" cy="3352800"/>
      </dsp:txXfrm>
    </dsp:sp>
    <dsp:sp modelId="{DC87E450-83E2-428B-8802-582259CA9BE5}">
      <dsp:nvSpPr>
        <dsp:cNvPr id="0" name=""/>
        <dsp:cNvSpPr/>
      </dsp:nvSpPr>
      <dsp:spPr>
        <a:xfrm>
          <a:off x="335279" y="335280"/>
          <a:ext cx="1722120" cy="26822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4F918-B01E-459D-8F7D-98C555A6CE5E}">
      <dsp:nvSpPr>
        <dsp:cNvPr id="0" name=""/>
        <dsp:cNvSpPr/>
      </dsp:nvSpPr>
      <dsp:spPr>
        <a:xfrm>
          <a:off x="0" y="29190"/>
          <a:ext cx="8839200" cy="2364569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Voice output</a:t>
          </a:r>
          <a:r>
            <a:rPr lang="en-US" sz="4300" b="0" kern="1200" dirty="0" smtClean="0"/>
            <a:t> occurs when you hear a person’s voice or when the computer talks to you through the speakers</a:t>
          </a:r>
          <a:endParaRPr lang="en-US" sz="4300" b="1" kern="1200" dirty="0"/>
        </a:p>
      </dsp:txBody>
      <dsp:txXfrm>
        <a:off x="115429" y="144619"/>
        <a:ext cx="8608342" cy="2133711"/>
      </dsp:txXfrm>
    </dsp:sp>
    <dsp:sp modelId="{42159409-0ABC-43AA-B7A2-240440986285}">
      <dsp:nvSpPr>
        <dsp:cNvPr id="0" name=""/>
        <dsp:cNvSpPr/>
      </dsp:nvSpPr>
      <dsp:spPr>
        <a:xfrm>
          <a:off x="0" y="2393760"/>
          <a:ext cx="8839200" cy="2225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b="0" kern="1200" dirty="0" smtClean="0"/>
            <a:t>Some Web sites dedicate themselves to providing voice output</a:t>
          </a:r>
          <a:endParaRPr lang="en-US" sz="3400" b="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b="0" kern="1200" dirty="0" smtClean="0"/>
            <a:t>Often works with voice input</a:t>
          </a:r>
          <a:endParaRPr lang="en-US" sz="3400" b="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b="0" kern="1200" dirty="0" smtClean="0"/>
            <a:t>VoIP uses voice output and voice input</a:t>
          </a:r>
          <a:endParaRPr lang="en-US" sz="3400" b="0" kern="1200" dirty="0"/>
        </a:p>
      </dsp:txBody>
      <dsp:txXfrm>
        <a:off x="0" y="2393760"/>
        <a:ext cx="8839200" cy="22252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DE678-D497-498E-91F1-66E205E67E25}">
      <dsp:nvSpPr>
        <dsp:cNvPr id="0" name=""/>
        <dsp:cNvSpPr/>
      </dsp:nvSpPr>
      <dsp:spPr>
        <a:xfrm>
          <a:off x="157013" y="1041"/>
          <a:ext cx="2753320" cy="1651992"/>
        </a:xfrm>
        <a:prstGeom prst="bevel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Data projectors</a:t>
          </a:r>
          <a:endParaRPr lang="en-US" sz="2500" b="1" kern="1200" dirty="0"/>
        </a:p>
      </dsp:txBody>
      <dsp:txXfrm>
        <a:off x="363512" y="207540"/>
        <a:ext cx="2340322" cy="1238994"/>
      </dsp:txXfrm>
    </dsp:sp>
    <dsp:sp modelId="{8A55C2A9-C8F7-469C-82F8-16A0DA80CCC1}">
      <dsp:nvSpPr>
        <dsp:cNvPr id="0" name=""/>
        <dsp:cNvSpPr/>
      </dsp:nvSpPr>
      <dsp:spPr>
        <a:xfrm>
          <a:off x="3185666" y="1041"/>
          <a:ext cx="2753320" cy="1651992"/>
        </a:xfrm>
        <a:prstGeom prst="bevel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Interactive whiteboards</a:t>
          </a:r>
          <a:endParaRPr lang="en-US" sz="2500" b="1" kern="1200" dirty="0"/>
        </a:p>
      </dsp:txBody>
      <dsp:txXfrm>
        <a:off x="3392165" y="207540"/>
        <a:ext cx="2340322" cy="1238994"/>
      </dsp:txXfrm>
    </dsp:sp>
    <dsp:sp modelId="{37A4B316-52AB-4D13-826F-DBB57B1284C1}">
      <dsp:nvSpPr>
        <dsp:cNvPr id="0" name=""/>
        <dsp:cNvSpPr/>
      </dsp:nvSpPr>
      <dsp:spPr>
        <a:xfrm>
          <a:off x="157013" y="1928366"/>
          <a:ext cx="2753320" cy="1651992"/>
        </a:xfrm>
        <a:prstGeom prst="bevel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Force-feedback game controllers</a:t>
          </a:r>
          <a:endParaRPr lang="en-US" sz="2500" kern="1200" dirty="0"/>
        </a:p>
      </dsp:txBody>
      <dsp:txXfrm>
        <a:off x="363512" y="2134865"/>
        <a:ext cx="2340322" cy="1238994"/>
      </dsp:txXfrm>
    </dsp:sp>
    <dsp:sp modelId="{75F78621-9FB0-4C27-8C18-694FC6653812}">
      <dsp:nvSpPr>
        <dsp:cNvPr id="0" name=""/>
        <dsp:cNvSpPr/>
      </dsp:nvSpPr>
      <dsp:spPr>
        <a:xfrm>
          <a:off x="3185666" y="1928366"/>
          <a:ext cx="2753320" cy="1651992"/>
        </a:xfrm>
        <a:prstGeom prst="bevel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Tactile output</a:t>
          </a:r>
          <a:endParaRPr lang="en-US" sz="2500" kern="1200" dirty="0"/>
        </a:p>
      </dsp:txBody>
      <dsp:txXfrm>
        <a:off x="3392165" y="2134865"/>
        <a:ext cx="2340322" cy="12389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Various methods of output</a:t>
          </a:r>
          <a:endParaRPr lang="en-US" sz="2200" kern="1200" dirty="0"/>
        </a:p>
      </dsp:txBody>
      <dsp:txXfrm>
        <a:off x="667256" y="1220"/>
        <a:ext cx="3573660" cy="2144196"/>
      </dsp:txXfrm>
    </dsp:sp>
    <dsp:sp modelId="{0A40DCAE-F7A0-4B59-AA62-55B7F45CA688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Several commonly used output devices</a:t>
          </a:r>
          <a:endParaRPr lang="en-US" sz="2200" kern="1200" dirty="0"/>
        </a:p>
      </dsp:txBody>
      <dsp:txXfrm>
        <a:off x="4598283" y="1220"/>
        <a:ext cx="3573660" cy="2144196"/>
      </dsp:txXfrm>
    </dsp:sp>
    <dsp:sp modelId="{7F77F7E8-D98F-421D-9322-AABE847742F5}">
      <dsp:nvSpPr>
        <dsp:cNvPr id="0" name=""/>
        <dsp:cNvSpPr/>
      </dsp:nvSpPr>
      <dsp:spPr>
        <a:xfrm>
          <a:off x="2632769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Display devices, printers, speakers, headphones, </a:t>
          </a:r>
          <a:r>
            <a:rPr lang="en-US" sz="2200" kern="1200" dirty="0" err="1" smtClean="0"/>
            <a:t>earbuds</a:t>
          </a:r>
          <a:r>
            <a:rPr lang="en-US" sz="2200" kern="1200" dirty="0" smtClean="0"/>
            <a:t>, data projectors, interactive whiteboards, force-feedback game controllers, and tactile output</a:t>
          </a:r>
          <a:endParaRPr lang="en-US" sz="2200" kern="1200" dirty="0"/>
        </a:p>
      </dsp:txBody>
      <dsp:txXfrm>
        <a:off x="2632769" y="2502783"/>
        <a:ext cx="3573660" cy="214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Summarize the characteristics of ink-jet printers, photo printers, laser printers, multifunction peripherals, thermal printers, mobile printers, label and postage printers, and plotters and large-format printers</a:t>
          </a:r>
          <a:endParaRPr lang="en-US" sz="2000" kern="1200" dirty="0"/>
        </a:p>
      </dsp:txBody>
      <dsp:txXfrm>
        <a:off x="667256" y="1220"/>
        <a:ext cx="3573660" cy="2144196"/>
      </dsp:txXfrm>
    </dsp:sp>
    <dsp:sp modelId="{BF82E0E7-56FE-44F4-B584-FBDBC833BB2E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Describe the uses and characteristics of speakers, headphones, and </a:t>
          </a:r>
          <a:r>
            <a:rPr lang="en-US" sz="2000" kern="1200" dirty="0" err="1" smtClean="0"/>
            <a:t>earbuds</a:t>
          </a:r>
          <a:endParaRPr lang="en-US" sz="2000" kern="1200" dirty="0" smtClean="0"/>
        </a:p>
      </dsp:txBody>
      <dsp:txXfrm>
        <a:off x="4598283" y="1220"/>
        <a:ext cx="3573660" cy="2144196"/>
      </dsp:txXfrm>
    </dsp:sp>
    <dsp:sp modelId="{5F6B10E1-F208-4E50-B59F-CBBB525E046F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Identify the purpose and features of data projectors, interactive whiteboards, and force-feedback game controllers and tactile output</a:t>
          </a:r>
        </a:p>
      </dsp:txBody>
      <dsp:txXfrm>
        <a:off x="667256" y="2502783"/>
        <a:ext cx="3573660" cy="2144196"/>
      </dsp:txXfrm>
    </dsp:sp>
    <dsp:sp modelId="{D7DB2F59-F818-4D60-A3A9-A40FB5B006C9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Identify output options for physically challenged users</a:t>
          </a:r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C5939-7454-4B8F-889B-BD6A75FF98FE}">
      <dsp:nvSpPr>
        <dsp:cNvPr id="0" name=""/>
        <dsp:cNvSpPr/>
      </dsp:nvSpPr>
      <dsp:spPr>
        <a:xfrm>
          <a:off x="2589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Display devices</a:t>
          </a:r>
          <a:endParaRPr lang="en-US" sz="1600" kern="1200" dirty="0"/>
        </a:p>
      </dsp:txBody>
      <dsp:txXfrm>
        <a:off x="303452" y="407242"/>
        <a:ext cx="1452697" cy="871618"/>
      </dsp:txXfrm>
    </dsp:sp>
    <dsp:sp modelId="{3F801C73-4089-4BAC-8351-1ED21FB7DCCC}">
      <dsp:nvSpPr>
        <dsp:cNvPr id="0" name=""/>
        <dsp:cNvSpPr/>
      </dsp:nvSpPr>
      <dsp:spPr>
        <a:xfrm>
          <a:off x="2262455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Printers</a:t>
          </a:r>
          <a:endParaRPr lang="en-US" sz="1600" kern="1200" dirty="0"/>
        </a:p>
      </dsp:txBody>
      <dsp:txXfrm>
        <a:off x="2563318" y="407242"/>
        <a:ext cx="1452697" cy="871618"/>
      </dsp:txXfrm>
    </dsp:sp>
    <dsp:sp modelId="{D1E62231-934C-49D6-8A43-360F24655C7E}">
      <dsp:nvSpPr>
        <dsp:cNvPr id="0" name=""/>
        <dsp:cNvSpPr/>
      </dsp:nvSpPr>
      <dsp:spPr>
        <a:xfrm>
          <a:off x="4522321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Speakers, headphones, and </a:t>
          </a:r>
          <a:r>
            <a:rPr lang="en-US" sz="1600" kern="1200" dirty="0" err="1" smtClean="0"/>
            <a:t>earbuds</a:t>
          </a:r>
          <a:endParaRPr lang="en-US" sz="1600" kern="1200" dirty="0"/>
        </a:p>
      </dsp:txBody>
      <dsp:txXfrm>
        <a:off x="4823184" y="407242"/>
        <a:ext cx="1452697" cy="871618"/>
      </dsp:txXfrm>
    </dsp:sp>
    <dsp:sp modelId="{12082F97-910C-43E3-9289-646F0E6A957E}">
      <dsp:nvSpPr>
        <dsp:cNvPr id="0" name=""/>
        <dsp:cNvSpPr/>
      </dsp:nvSpPr>
      <dsp:spPr>
        <a:xfrm>
          <a:off x="6782186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projectors</a:t>
          </a:r>
          <a:endParaRPr lang="en-US" sz="1600" kern="1200" dirty="0"/>
        </a:p>
      </dsp:txBody>
      <dsp:txXfrm>
        <a:off x="7083049" y="407242"/>
        <a:ext cx="1452697" cy="871618"/>
      </dsp:txXfrm>
    </dsp:sp>
    <dsp:sp modelId="{39AE1E28-9642-41E6-897D-E0AE895D5356}">
      <dsp:nvSpPr>
        <dsp:cNvPr id="0" name=""/>
        <dsp:cNvSpPr/>
      </dsp:nvSpPr>
      <dsp:spPr>
        <a:xfrm>
          <a:off x="1132522" y="1664821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Interactive whiteboards</a:t>
          </a:r>
          <a:endParaRPr lang="en-US" sz="1600" kern="1200" dirty="0"/>
        </a:p>
      </dsp:txBody>
      <dsp:txXfrm>
        <a:off x="1433385" y="1845339"/>
        <a:ext cx="1452697" cy="871618"/>
      </dsp:txXfrm>
    </dsp:sp>
    <dsp:sp modelId="{F52AC85E-A95F-481A-8366-84F61DE03164}">
      <dsp:nvSpPr>
        <dsp:cNvPr id="0" name=""/>
        <dsp:cNvSpPr/>
      </dsp:nvSpPr>
      <dsp:spPr>
        <a:xfrm>
          <a:off x="3392388" y="1664821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Force-feedback game controllers</a:t>
          </a:r>
          <a:endParaRPr lang="en-US" sz="1600" kern="1200" dirty="0"/>
        </a:p>
      </dsp:txBody>
      <dsp:txXfrm>
        <a:off x="3693251" y="1845339"/>
        <a:ext cx="1452697" cy="871618"/>
      </dsp:txXfrm>
    </dsp:sp>
    <dsp:sp modelId="{0942FBC5-B933-4781-A9C4-39E4DEE0D694}">
      <dsp:nvSpPr>
        <dsp:cNvPr id="0" name=""/>
        <dsp:cNvSpPr/>
      </dsp:nvSpPr>
      <dsp:spPr>
        <a:xfrm>
          <a:off x="5652254" y="1664821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Tactile output</a:t>
          </a:r>
          <a:endParaRPr lang="en-US" sz="1600" kern="1200" dirty="0"/>
        </a:p>
      </dsp:txBody>
      <dsp:txXfrm>
        <a:off x="5953117" y="1845339"/>
        <a:ext cx="1452697" cy="8716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3A787-D56F-4A05-BC2E-C54E58E1A788}">
      <dsp:nvSpPr>
        <dsp:cNvPr id="0" name=""/>
        <dsp:cNvSpPr/>
      </dsp:nvSpPr>
      <dsp:spPr>
        <a:xfrm>
          <a:off x="304800" y="0"/>
          <a:ext cx="8001000" cy="3200400"/>
        </a:xfrm>
        <a:prstGeom prst="leftRightRibbon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75511-B7B8-4E7B-A75B-F016F3C37E94}">
      <dsp:nvSpPr>
        <dsp:cNvPr id="0" name=""/>
        <dsp:cNvSpPr/>
      </dsp:nvSpPr>
      <dsp:spPr>
        <a:xfrm>
          <a:off x="1264920" y="560069"/>
          <a:ext cx="2640330" cy="15681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Active-matrix display</a:t>
          </a:r>
          <a:endParaRPr lang="en-US" sz="3800" kern="1200" dirty="0"/>
        </a:p>
      </dsp:txBody>
      <dsp:txXfrm>
        <a:off x="1264920" y="560069"/>
        <a:ext cx="2640330" cy="1568196"/>
      </dsp:txXfrm>
    </dsp:sp>
    <dsp:sp modelId="{39018A5F-92B7-4B0C-BECE-12646C083C1C}">
      <dsp:nvSpPr>
        <dsp:cNvPr id="0" name=""/>
        <dsp:cNvSpPr/>
      </dsp:nvSpPr>
      <dsp:spPr>
        <a:xfrm>
          <a:off x="4305300" y="1072134"/>
          <a:ext cx="3120390" cy="15681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Passive-matrix display</a:t>
          </a:r>
          <a:endParaRPr lang="en-US" sz="3800" kern="1200" dirty="0"/>
        </a:p>
      </dsp:txBody>
      <dsp:txXfrm>
        <a:off x="4305300" y="1072134"/>
        <a:ext cx="3120390" cy="1568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1622B-AC93-477B-AC25-2A4841E8C654}">
      <dsp:nvSpPr>
        <dsp:cNvPr id="0" name=""/>
        <dsp:cNvSpPr/>
      </dsp:nvSpPr>
      <dsp:spPr>
        <a:xfrm>
          <a:off x="0" y="26193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Resolution</a:t>
          </a:r>
          <a:endParaRPr lang="en-US" sz="3200" b="1" kern="1200" dirty="0"/>
        </a:p>
      </dsp:txBody>
      <dsp:txXfrm>
        <a:off x="0" y="433387"/>
        <a:ext cx="2714624" cy="1017984"/>
      </dsp:txXfrm>
    </dsp:sp>
    <dsp:sp modelId="{B4CE8EE8-E841-40DB-A887-CC63F728C802}">
      <dsp:nvSpPr>
        <dsp:cNvPr id="0" name=""/>
        <dsp:cNvSpPr/>
      </dsp:nvSpPr>
      <dsp:spPr>
        <a:xfrm>
          <a:off x="2986087" y="26193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Response time</a:t>
          </a:r>
          <a:endParaRPr lang="en-US" sz="3200" b="0" kern="1200" dirty="0"/>
        </a:p>
      </dsp:txBody>
      <dsp:txXfrm>
        <a:off x="2986087" y="433387"/>
        <a:ext cx="2714624" cy="1017984"/>
      </dsp:txXfrm>
    </dsp:sp>
    <dsp:sp modelId="{47D4B6A8-1C26-4713-842B-617AA5969536}">
      <dsp:nvSpPr>
        <dsp:cNvPr id="0" name=""/>
        <dsp:cNvSpPr/>
      </dsp:nvSpPr>
      <dsp:spPr>
        <a:xfrm>
          <a:off x="5972175" y="26193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Brightness</a:t>
          </a:r>
          <a:endParaRPr lang="en-US" sz="3200" b="0" kern="1200" dirty="0"/>
        </a:p>
      </dsp:txBody>
      <dsp:txXfrm>
        <a:off x="5972175" y="433387"/>
        <a:ext cx="2714624" cy="1017984"/>
      </dsp:txXfrm>
    </dsp:sp>
    <dsp:sp modelId="{6E8D2D8E-901A-4541-AA53-AC64849CF911}">
      <dsp:nvSpPr>
        <dsp:cNvPr id="0" name=""/>
        <dsp:cNvSpPr/>
      </dsp:nvSpPr>
      <dsp:spPr>
        <a:xfrm>
          <a:off x="1493043" y="1926431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Dot pitch</a:t>
          </a:r>
          <a:endParaRPr lang="en-US" sz="3200" b="0" kern="1200" dirty="0"/>
        </a:p>
      </dsp:txBody>
      <dsp:txXfrm>
        <a:off x="1493043" y="2333625"/>
        <a:ext cx="2714624" cy="1017984"/>
      </dsp:txXfrm>
    </dsp:sp>
    <dsp:sp modelId="{E9611943-E885-445C-B5A0-4979A0105054}">
      <dsp:nvSpPr>
        <dsp:cNvPr id="0" name=""/>
        <dsp:cNvSpPr/>
      </dsp:nvSpPr>
      <dsp:spPr>
        <a:xfrm>
          <a:off x="4479131" y="1926431"/>
          <a:ext cx="2714624" cy="1628775"/>
        </a:xfrm>
        <a:prstGeom prst="ca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Contrast ratio</a:t>
          </a:r>
          <a:endParaRPr lang="en-US" sz="3200" b="0" kern="1200" dirty="0"/>
        </a:p>
      </dsp:txBody>
      <dsp:txXfrm>
        <a:off x="4479131" y="2333625"/>
        <a:ext cx="2714624" cy="10179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BC63E-3E55-4704-900E-B551B9BCFDA3}">
      <dsp:nvSpPr>
        <dsp:cNvPr id="0" name=""/>
        <dsp:cNvSpPr/>
      </dsp:nvSpPr>
      <dsp:spPr>
        <a:xfrm>
          <a:off x="2589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Ink-jet printers</a:t>
          </a:r>
          <a:endParaRPr lang="en-US" sz="2400" b="1" kern="1200" dirty="0"/>
        </a:p>
      </dsp:txBody>
      <dsp:txXfrm>
        <a:off x="2589" y="188624"/>
        <a:ext cx="1746260" cy="1232654"/>
      </dsp:txXfrm>
    </dsp:sp>
    <dsp:sp modelId="{1E8B3834-8170-4C66-A116-2B5C55119447}">
      <dsp:nvSpPr>
        <dsp:cNvPr id="0" name=""/>
        <dsp:cNvSpPr/>
      </dsp:nvSpPr>
      <dsp:spPr>
        <a:xfrm>
          <a:off x="2262455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Photo printers</a:t>
          </a:r>
          <a:endParaRPr lang="en-US" sz="2400" kern="1200" dirty="0"/>
        </a:p>
      </dsp:txBody>
      <dsp:txXfrm>
        <a:off x="2262455" y="188624"/>
        <a:ext cx="1746260" cy="1232654"/>
      </dsp:txXfrm>
    </dsp:sp>
    <dsp:sp modelId="{B85271EF-EF85-42B5-B11B-531247C4379A}">
      <dsp:nvSpPr>
        <dsp:cNvPr id="0" name=""/>
        <dsp:cNvSpPr/>
      </dsp:nvSpPr>
      <dsp:spPr>
        <a:xfrm>
          <a:off x="4522321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Laser printers</a:t>
          </a:r>
          <a:endParaRPr lang="en-US" sz="2400" kern="1200" dirty="0"/>
        </a:p>
      </dsp:txBody>
      <dsp:txXfrm>
        <a:off x="4522321" y="188624"/>
        <a:ext cx="1746260" cy="1232654"/>
      </dsp:txXfrm>
    </dsp:sp>
    <dsp:sp modelId="{34D5112F-AFA4-46D3-8363-15E9C9BECF8C}">
      <dsp:nvSpPr>
        <dsp:cNvPr id="0" name=""/>
        <dsp:cNvSpPr/>
      </dsp:nvSpPr>
      <dsp:spPr>
        <a:xfrm>
          <a:off x="6782186" y="188624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Thermal printers</a:t>
          </a:r>
          <a:endParaRPr lang="en-US" sz="2400" kern="1200" dirty="0"/>
        </a:p>
      </dsp:txBody>
      <dsp:txXfrm>
        <a:off x="6782186" y="188624"/>
        <a:ext cx="1746260" cy="1232654"/>
      </dsp:txXfrm>
    </dsp:sp>
    <dsp:sp modelId="{E96E2301-B192-4ED0-B369-31BF2A89FFD8}">
      <dsp:nvSpPr>
        <dsp:cNvPr id="0" name=""/>
        <dsp:cNvSpPr/>
      </dsp:nvSpPr>
      <dsp:spPr>
        <a:xfrm>
          <a:off x="2589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Mobile printers</a:t>
          </a:r>
          <a:endParaRPr lang="en-US" sz="2400" kern="1200" dirty="0"/>
        </a:p>
      </dsp:txBody>
      <dsp:txXfrm>
        <a:off x="2589" y="1626721"/>
        <a:ext cx="1746260" cy="1232654"/>
      </dsp:txXfrm>
    </dsp:sp>
    <dsp:sp modelId="{95A44351-1FD7-432F-AFBE-A5AF5C260A0E}">
      <dsp:nvSpPr>
        <dsp:cNvPr id="0" name=""/>
        <dsp:cNvSpPr/>
      </dsp:nvSpPr>
      <dsp:spPr>
        <a:xfrm>
          <a:off x="2262455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Label and postage printers</a:t>
          </a:r>
          <a:endParaRPr lang="en-US" sz="2400" kern="1200" dirty="0"/>
        </a:p>
      </dsp:txBody>
      <dsp:txXfrm>
        <a:off x="2262455" y="1626721"/>
        <a:ext cx="1746260" cy="1232654"/>
      </dsp:txXfrm>
    </dsp:sp>
    <dsp:sp modelId="{654DE742-FF0C-40B2-B830-DA8851A5390B}">
      <dsp:nvSpPr>
        <dsp:cNvPr id="0" name=""/>
        <dsp:cNvSpPr/>
      </dsp:nvSpPr>
      <dsp:spPr>
        <a:xfrm>
          <a:off x="4522321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Plotters</a:t>
          </a:r>
          <a:endParaRPr lang="en-US" sz="2400" kern="1200" dirty="0"/>
        </a:p>
      </dsp:txBody>
      <dsp:txXfrm>
        <a:off x="4522321" y="1626721"/>
        <a:ext cx="1746260" cy="1232654"/>
      </dsp:txXfrm>
    </dsp:sp>
    <dsp:sp modelId="{D685655F-5FD6-4BE8-B72C-F71D5C5F753B}">
      <dsp:nvSpPr>
        <dsp:cNvPr id="0" name=""/>
        <dsp:cNvSpPr/>
      </dsp:nvSpPr>
      <dsp:spPr>
        <a:xfrm>
          <a:off x="6782186" y="1626721"/>
          <a:ext cx="2054423" cy="12326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Large-format printers</a:t>
          </a:r>
          <a:endParaRPr lang="en-US" sz="2400" kern="1200" dirty="0"/>
        </a:p>
      </dsp:txBody>
      <dsp:txXfrm>
        <a:off x="6782186" y="1626721"/>
        <a:ext cx="1746260" cy="12326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81FF2-ADDB-481E-8510-EBB6A8EE0A66}">
      <dsp:nvSpPr>
        <dsp:cNvPr id="0" name=""/>
        <dsp:cNvSpPr/>
      </dsp:nvSpPr>
      <dsp:spPr>
        <a:xfrm>
          <a:off x="0" y="31800"/>
          <a:ext cx="8610600" cy="179010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/>
            <a:t>A </a:t>
          </a:r>
          <a:r>
            <a:rPr lang="en-US" sz="4500" b="1" kern="1200" smtClean="0"/>
            <a:t>photo printer</a:t>
          </a:r>
          <a:r>
            <a:rPr lang="en-US" sz="4500" kern="1200" smtClean="0"/>
            <a:t> produces color photo-lab-quality pictures</a:t>
          </a:r>
          <a:endParaRPr lang="en-US" sz="4500" kern="1200" dirty="0"/>
        </a:p>
      </dsp:txBody>
      <dsp:txXfrm>
        <a:off x="87385" y="119185"/>
        <a:ext cx="8435830" cy="1615330"/>
      </dsp:txXfrm>
    </dsp:sp>
    <dsp:sp modelId="{EB60DDD7-9A97-4457-950D-24F771DE7C3C}">
      <dsp:nvSpPr>
        <dsp:cNvPr id="0" name=""/>
        <dsp:cNvSpPr/>
      </dsp:nvSpPr>
      <dsp:spPr>
        <a:xfrm>
          <a:off x="0" y="1821900"/>
          <a:ext cx="8610600" cy="279449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smtClean="0"/>
            <a:t>Most use ink-jet technology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err="1" smtClean="0"/>
            <a:t>PictBridge</a:t>
          </a:r>
          <a:r>
            <a:rPr lang="en-US" sz="3500" kern="1200" dirty="0" smtClean="0"/>
            <a:t> allows you to print photos directly from a digital camera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smtClean="0"/>
            <a:t>Print from a memory card and preview photos on a built-in LCD screen</a:t>
          </a:r>
          <a:endParaRPr lang="en-US" sz="3500" kern="1200" dirty="0"/>
        </a:p>
      </dsp:txBody>
      <dsp:txXfrm>
        <a:off x="0" y="1821900"/>
        <a:ext cx="8610600" cy="27944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D24D7-8FB8-4D97-BDBF-F513FBC86961}">
      <dsp:nvSpPr>
        <dsp:cNvPr id="0" name=""/>
        <dsp:cNvSpPr/>
      </dsp:nvSpPr>
      <dsp:spPr>
        <a:xfrm>
          <a:off x="2632157" y="536657"/>
          <a:ext cx="3574884" cy="3574884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CD95DE-AB5A-4300-BC8C-DD1859E8AA97}">
      <dsp:nvSpPr>
        <dsp:cNvPr id="0" name=""/>
        <dsp:cNvSpPr/>
      </dsp:nvSpPr>
      <dsp:spPr>
        <a:xfrm>
          <a:off x="2568792" y="499890"/>
          <a:ext cx="3701614" cy="3648419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B57E61-51C6-4F80-B87D-44698B45D566}">
      <dsp:nvSpPr>
        <dsp:cNvPr id="0" name=""/>
        <dsp:cNvSpPr/>
      </dsp:nvSpPr>
      <dsp:spPr>
        <a:xfrm>
          <a:off x="2632157" y="536657"/>
          <a:ext cx="3574884" cy="3574884"/>
        </a:xfrm>
        <a:prstGeom prst="blockArc">
          <a:avLst>
            <a:gd name="adj1" fmla="val 0"/>
            <a:gd name="adj2" fmla="val 540000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A04DF4-B405-4C0B-BF49-79299973B1BD}">
      <dsp:nvSpPr>
        <dsp:cNvPr id="0" name=""/>
        <dsp:cNvSpPr/>
      </dsp:nvSpPr>
      <dsp:spPr>
        <a:xfrm>
          <a:off x="2632157" y="536657"/>
          <a:ext cx="3574884" cy="3574884"/>
        </a:xfrm>
        <a:prstGeom prst="blockArc">
          <a:avLst>
            <a:gd name="adj1" fmla="val 16200000"/>
            <a:gd name="adj2" fmla="val 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77531-B69A-4188-A5D0-BF673D9E8EFE}">
      <dsp:nvSpPr>
        <dsp:cNvPr id="0" name=""/>
        <dsp:cNvSpPr/>
      </dsp:nvSpPr>
      <dsp:spPr>
        <a:xfrm>
          <a:off x="3596320" y="1500820"/>
          <a:ext cx="1646559" cy="16465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Laser printer</a:t>
          </a:r>
          <a:endParaRPr lang="en-US" sz="2900" b="1" kern="1200" dirty="0"/>
        </a:p>
      </dsp:txBody>
      <dsp:txXfrm>
        <a:off x="3837453" y="1741953"/>
        <a:ext cx="1164293" cy="1164293"/>
      </dsp:txXfrm>
    </dsp:sp>
    <dsp:sp modelId="{F315C339-B051-471D-801E-015A412222FD}">
      <dsp:nvSpPr>
        <dsp:cNvPr id="0" name=""/>
        <dsp:cNvSpPr/>
      </dsp:nvSpPr>
      <dsp:spPr>
        <a:xfrm>
          <a:off x="3843304" y="1855"/>
          <a:ext cx="1152591" cy="11525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High-speed</a:t>
          </a:r>
          <a:endParaRPr lang="en-US" sz="1800" kern="1200" dirty="0"/>
        </a:p>
      </dsp:txBody>
      <dsp:txXfrm>
        <a:off x="4012097" y="170648"/>
        <a:ext cx="815005" cy="815005"/>
      </dsp:txXfrm>
    </dsp:sp>
    <dsp:sp modelId="{E02D6801-3838-4C07-986B-046BAB09F455}">
      <dsp:nvSpPr>
        <dsp:cNvPr id="0" name=""/>
        <dsp:cNvSpPr/>
      </dsp:nvSpPr>
      <dsp:spPr>
        <a:xfrm>
          <a:off x="5589252" y="1747804"/>
          <a:ext cx="1152591" cy="11525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High-quality</a:t>
          </a:r>
          <a:endParaRPr lang="en-US" sz="1800" kern="1200" dirty="0"/>
        </a:p>
      </dsp:txBody>
      <dsp:txXfrm>
        <a:off x="5758045" y="1916597"/>
        <a:ext cx="815005" cy="815005"/>
      </dsp:txXfrm>
    </dsp:sp>
    <dsp:sp modelId="{B4648A1E-C52C-4B3A-BD52-67ECEF5192D3}">
      <dsp:nvSpPr>
        <dsp:cNvPr id="0" name=""/>
        <dsp:cNvSpPr/>
      </dsp:nvSpPr>
      <dsp:spPr>
        <a:xfrm>
          <a:off x="3843304" y="3493752"/>
          <a:ext cx="1152591" cy="11525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Color</a:t>
          </a:r>
          <a:endParaRPr lang="en-US" sz="1800" kern="1200" dirty="0"/>
        </a:p>
      </dsp:txBody>
      <dsp:txXfrm>
        <a:off x="4012097" y="3662545"/>
        <a:ext cx="815005" cy="815005"/>
      </dsp:txXfrm>
    </dsp:sp>
    <dsp:sp modelId="{8F95ADAE-97BF-4E1D-9987-719A6D49D7B4}">
      <dsp:nvSpPr>
        <dsp:cNvPr id="0" name=""/>
        <dsp:cNvSpPr/>
      </dsp:nvSpPr>
      <dsp:spPr>
        <a:xfrm>
          <a:off x="2097355" y="1747804"/>
          <a:ext cx="1152591" cy="11525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Black-and-white</a:t>
          </a:r>
          <a:endParaRPr lang="en-US" sz="1800" kern="1200" dirty="0"/>
        </a:p>
      </dsp:txBody>
      <dsp:txXfrm>
        <a:off x="2266148" y="1916597"/>
        <a:ext cx="815005" cy="8150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AEE19-FF4B-4BB5-9434-6E7EC09969F6}">
      <dsp:nvSpPr>
        <dsp:cNvPr id="0" name=""/>
        <dsp:cNvSpPr/>
      </dsp:nvSpPr>
      <dsp:spPr>
        <a:xfrm>
          <a:off x="0" y="40080"/>
          <a:ext cx="4572000" cy="143208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Thermal wax-transfer printer</a:t>
          </a:r>
          <a:endParaRPr lang="en-US" sz="3600" kern="1200" dirty="0"/>
        </a:p>
      </dsp:txBody>
      <dsp:txXfrm>
        <a:off x="69908" y="109988"/>
        <a:ext cx="4432184" cy="1292264"/>
      </dsp:txXfrm>
    </dsp:sp>
    <dsp:sp modelId="{FD147954-FD98-4D4C-B17C-38A6E536B17F}">
      <dsp:nvSpPr>
        <dsp:cNvPr id="0" name=""/>
        <dsp:cNvSpPr/>
      </dsp:nvSpPr>
      <dsp:spPr>
        <a:xfrm>
          <a:off x="0" y="1575840"/>
          <a:ext cx="4572000" cy="143208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Dye-sublimation printer</a:t>
          </a:r>
          <a:endParaRPr lang="en-US" sz="3600" kern="1200" dirty="0"/>
        </a:p>
      </dsp:txBody>
      <dsp:txXfrm>
        <a:off x="69908" y="1645748"/>
        <a:ext cx="4432184" cy="129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4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4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4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4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56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800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931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466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1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765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92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387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623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257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type of printer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654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56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84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3170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7125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1912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82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201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9048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374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501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7149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897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6293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4891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3760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83433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473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6823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09515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8919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7210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5329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684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6440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5103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3997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8027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5605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80873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035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4177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Monochrome                     flat  PANEL DISPLAY               CRT            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126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927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 times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takes to turn  a pixel on or off.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range from 3 to 16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Dot pitch</a:t>
            </a:r>
            <a:r>
              <a:rPr lang="en-US" b="1" baseline="0" dirty="0" smtClean="0"/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 in millimeters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1256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004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1030"/>
            <a:ext cx="4038600" cy="36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322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06_sidfloor.wm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diagramData" Target="../diagrams/data9.xml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graphics processing unit (GPU) controls the manipulation and display of graphics on a display device</a:t>
            </a:r>
          </a:p>
          <a:p>
            <a:r>
              <a:rPr lang="en-US" sz="2800" dirty="0" smtClean="0"/>
              <a:t>LCD monitors use a digital signal and should plug into a DVI port, an HDMI port, or a </a:t>
            </a:r>
            <a:r>
              <a:rPr lang="en-US" sz="2800" dirty="0" err="1" smtClean="0"/>
              <a:t>DisplayPort</a:t>
            </a: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310 </a:t>
            </a:r>
          </a:p>
          <a:p>
            <a:r>
              <a:rPr lang="en-US" dirty="0" smtClean="0"/>
              <a:t>Figure 6-6</a:t>
            </a:r>
            <a:endParaRPr lang="en-US" dirty="0"/>
          </a:p>
        </p:txBody>
      </p:sp>
      <p:pic>
        <p:nvPicPr>
          <p:cNvPr id="10" name="Picture 9" descr="CFig6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581400"/>
            <a:ext cx="4191000" cy="26717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Plasma monitors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are display devices that use gas plasma technology and offer screen sizes up to 150 inches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311 </a:t>
            </a:r>
          </a:p>
          <a:p>
            <a:r>
              <a:rPr lang="en-US" dirty="0" smtClean="0"/>
              <a:t>Figure 6-8</a:t>
            </a:r>
            <a:endParaRPr lang="en-US" dirty="0"/>
          </a:p>
        </p:txBody>
      </p:sp>
      <p:pic>
        <p:nvPicPr>
          <p:cNvPr id="7" name="Picture 6" descr="Fig6-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743200"/>
            <a:ext cx="3962400" cy="35750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Televisions also are a good output device</a:t>
            </a:r>
          </a:p>
          <a:p>
            <a:pPr lvl="1"/>
            <a:r>
              <a:rPr lang="en-US" dirty="0" smtClean="0"/>
              <a:t>Require a converter if you are connecting your computer to an analog television</a:t>
            </a:r>
          </a:p>
          <a:p>
            <a:r>
              <a:rPr lang="en-US" dirty="0" smtClean="0"/>
              <a:t>Digital television (DTV) offers a crisper, higher-quality output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HDTV</a:t>
            </a:r>
            <a:r>
              <a:rPr lang="en-US" dirty="0" smtClean="0"/>
              <a:t> is the most advanced form of digital television</a:t>
            </a:r>
            <a:endParaRPr lang="en-US" b="1" dirty="0"/>
          </a:p>
        </p:txBody>
      </p:sp>
      <p:pic>
        <p:nvPicPr>
          <p:cNvPr id="9" name="Content Placeholder 8" descr="Fig6-0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39987" y="1600200"/>
            <a:ext cx="305502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312 </a:t>
            </a:r>
          </a:p>
          <a:p>
            <a:r>
              <a:rPr lang="en-US" dirty="0" smtClean="0"/>
              <a:t>Figure 6-9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SID: Size Matters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4099" name="Picture 3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676400"/>
            <a:ext cx="5382063" cy="404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CRT monitor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desktop monitor that contains a cathode-ray tube</a:t>
            </a:r>
          </a:p>
          <a:p>
            <a:pPr lvl="1"/>
            <a:r>
              <a:rPr lang="en-US" dirty="0" smtClean="0"/>
              <a:t>Have a much larger footprint than do LCD monitors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313 </a:t>
            </a:r>
          </a:p>
          <a:p>
            <a:r>
              <a:rPr lang="en-US" dirty="0" smtClean="0"/>
              <a:t>Figure 6-10</a:t>
            </a:r>
            <a:endParaRPr lang="en-US" dirty="0"/>
          </a:p>
        </p:txBody>
      </p:sp>
      <p:pic>
        <p:nvPicPr>
          <p:cNvPr id="10" name="Picture 9" descr="Fig6-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276600"/>
            <a:ext cx="3024187" cy="29751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DB7531"/>
                </a:solidFill>
              </a:rPr>
              <a:t>printer</a:t>
            </a:r>
            <a:r>
              <a:rPr lang="en-US" sz="3200" dirty="0" smtClean="0"/>
              <a:t> produces text and graphics on a physical medium</a:t>
            </a:r>
          </a:p>
          <a:p>
            <a:pPr lvl="1"/>
            <a:r>
              <a:rPr lang="en-US" sz="2800" dirty="0" smtClean="0"/>
              <a:t>Printed information is called a hard copy, or printout</a:t>
            </a:r>
          </a:p>
          <a:p>
            <a:pPr lvl="1"/>
            <a:r>
              <a:rPr lang="en-US" sz="2800" dirty="0" smtClean="0"/>
              <a:t>Landscape or portrait orientation</a:t>
            </a:r>
            <a:endParaRPr lang="en-US" sz="2800" dirty="0"/>
          </a:p>
        </p:txBody>
      </p:sp>
      <p:pic>
        <p:nvPicPr>
          <p:cNvPr id="9" name="Content Placeholder 8" descr="Fig6-11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600200"/>
            <a:ext cx="1803258" cy="235207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313 </a:t>
            </a:r>
          </a:p>
          <a:p>
            <a:r>
              <a:rPr lang="en-US" dirty="0" smtClean="0"/>
              <a:t>Figure 6-11</a:t>
            </a:r>
            <a:endParaRPr lang="en-US" dirty="0"/>
          </a:p>
        </p:txBody>
      </p:sp>
      <p:pic>
        <p:nvPicPr>
          <p:cNvPr id="10" name="Picture 9" descr="Fig6-11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000" y="3733800"/>
            <a:ext cx="3960000" cy="247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314 </a:t>
            </a:r>
          </a:p>
          <a:p>
            <a:r>
              <a:rPr lang="en-US" dirty="0" smtClean="0"/>
              <a:t>Figure 6-12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600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Before purchasing a printer, ask yourself a series of questions:</a:t>
            </a:r>
            <a:endParaRPr lang="en-US" b="1" dirty="0"/>
          </a:p>
        </p:txBody>
      </p:sp>
      <p:pic>
        <p:nvPicPr>
          <p:cNvPr id="12" name="Content Placeholder 11" descr="Fig6-1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981200"/>
            <a:ext cx="4559554" cy="4419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315 </a:t>
            </a:r>
          </a:p>
          <a:p>
            <a:r>
              <a:rPr lang="en-US" dirty="0" smtClean="0"/>
              <a:t>Figure 6-13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2006" y="1600200"/>
            <a:ext cx="577998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nonimpact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forms characters and graphics on a piece of paper without actually striking the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315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4BC63E-3E55-4704-900E-B551B9BCF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64BC63E-3E55-4704-900E-B551B9BCF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B3834-8170-4C66-A116-2B5C55119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E8B3834-8170-4C66-A116-2B5C55119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5271EF-EF85-42B5-B11B-531247C43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85271EF-EF85-42B5-B11B-531247C43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D5112F-AFA4-46D3-8363-15E9C9BEC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4D5112F-AFA4-46D3-8363-15E9C9BEC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E2301-B192-4ED0-B369-31BF2A89F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96E2301-B192-4ED0-B369-31BF2A89F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A44351-1FD7-432F-AFBE-A5AF5C260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5A44351-1FD7-432F-AFBE-A5AF5C260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4DE742-FF0C-40B2-B830-DA8851A53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654DE742-FF0C-40B2-B830-DA8851A53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5655F-5FD6-4BE8-B72C-F71D5C5F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685655F-5FD6-4BE8-B72C-F71D5C5F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DB7531"/>
                </a:solidFill>
              </a:rPr>
              <a:t>ink-jet printer</a:t>
            </a:r>
            <a:r>
              <a:rPr lang="en-US" sz="2800" dirty="0" smtClean="0">
                <a:solidFill>
                  <a:srgbClr val="DB7531"/>
                </a:solidFill>
              </a:rPr>
              <a:t> </a:t>
            </a:r>
            <a:r>
              <a:rPr lang="en-US" sz="2800" dirty="0" smtClean="0"/>
              <a:t>forms characters and graphics by spraying tiny drops of liquid ink onto a piece of paper</a:t>
            </a:r>
          </a:p>
          <a:p>
            <a:pPr lvl="1"/>
            <a:r>
              <a:rPr lang="en-US" sz="2400" dirty="0" smtClean="0"/>
              <a:t>Color or black-and-white</a:t>
            </a:r>
          </a:p>
          <a:p>
            <a:pPr lvl="1"/>
            <a:r>
              <a:rPr lang="en-US" sz="2400" dirty="0" smtClean="0"/>
              <a:t>Printers with a higher dpi (dots per inch) produce a higher quality output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316 – 317 </a:t>
            </a:r>
          </a:p>
          <a:p>
            <a:r>
              <a:rPr lang="en-US" dirty="0" smtClean="0"/>
              <a:t>Figure 6-15</a:t>
            </a:r>
            <a:endParaRPr lang="en-US" dirty="0"/>
          </a:p>
        </p:txBody>
      </p:sp>
      <p:pic>
        <p:nvPicPr>
          <p:cNvPr id="7" name="Picture 6" descr="Fig6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505200"/>
            <a:ext cx="3920434" cy="2705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303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1E194E-3D3C-436F-A867-F70756B9B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11E194E-3D3C-436F-A867-F70756B9B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C3ECE7-13F0-43FB-B34D-DBC6784F9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0C3ECE7-13F0-43FB-B34D-DBC6784F9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BDADD6-1F63-43A1-BBA0-AE1374161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DBDADD6-1F63-43A1-BBA0-AE1374161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4729AC-602B-4FF0-A573-8D2F4E011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B4729AC-602B-4FF0-A573-8D2F4E011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317 </a:t>
            </a:r>
          </a:p>
          <a:p>
            <a:r>
              <a:rPr lang="en-US" dirty="0" smtClean="0"/>
              <a:t>Figure 6-16</a:t>
            </a:r>
            <a:endParaRPr lang="en-US" dirty="0"/>
          </a:p>
        </p:txBody>
      </p:sp>
      <p:pic>
        <p:nvPicPr>
          <p:cNvPr id="9" name="Content Placeholder 8" descr="CFig6-1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0626" y="1600200"/>
            <a:ext cx="8502374" cy="458331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318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CD81FF2-ADDB-481E-8510-EBB6A8EE0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8CD81FF2-ADDB-481E-8510-EBB6A8EE0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B60DDD7-9A97-4457-950D-24F771DE7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dgm id="{EB60DDD7-9A97-4457-950D-24F771DE7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318 </a:t>
            </a:r>
          </a:p>
          <a:p>
            <a:r>
              <a:rPr lang="en-US" dirty="0" smtClean="0"/>
              <a:t>Figure 6-17</a:t>
            </a:r>
            <a:endParaRPr lang="en-US" dirty="0"/>
          </a:p>
        </p:txBody>
      </p:sp>
      <p:pic>
        <p:nvPicPr>
          <p:cNvPr id="14" name="Content Placeholder 13" descr="CFig6-1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16547" y="1600200"/>
            <a:ext cx="311090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319 - 320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77531-B69A-4188-A5D0-BF673D9E8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EE77531-B69A-4188-A5D0-BF673D9E8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15C339-B051-471D-801E-015A41222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315C339-B051-471D-801E-015A41222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A04DF4-B405-4C0B-BF49-79299973B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8A04DF4-B405-4C0B-BF49-79299973B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2D6801-3838-4C07-986B-046BAB09F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02D6801-3838-4C07-986B-046BAB09F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B57E61-51C6-4F80-B87D-44698B45D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B57E61-51C6-4F80-B87D-44698B45D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648A1E-C52C-4B3A-BD52-67ECEF51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4648A1E-C52C-4B3A-BD52-67ECEF519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CD95DE-AB5A-4300-BC8C-DD1859E8A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BCD95DE-AB5A-4300-BC8C-DD1859E8A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95ADAE-97BF-4E1D-9987-719A6D49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F95ADAE-97BF-4E1D-9987-719A6D49D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CD24D7-8FB8-4D97-BDBF-F513FBC86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54CD24D7-8FB8-4D97-BDBF-F513FBC86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320 </a:t>
            </a:r>
          </a:p>
          <a:p>
            <a:r>
              <a:rPr lang="en-US" dirty="0" smtClean="0"/>
              <a:t>Figure 6-19</a:t>
            </a:r>
            <a:endParaRPr lang="en-US" dirty="0"/>
          </a:p>
        </p:txBody>
      </p:sp>
      <p:pic>
        <p:nvPicPr>
          <p:cNvPr id="8" name="Content Placeholder 7" descr="CFig6-1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900088"/>
            <a:ext cx="8839200" cy="404842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multifunction peripheral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(MFP) is a single device that prints, scans, copies, and in some cases, faxes</a:t>
            </a:r>
          </a:p>
          <a:p>
            <a:pPr lvl="1"/>
            <a:r>
              <a:rPr lang="en-US" dirty="0" smtClean="0"/>
              <a:t>Sometimes called an all-in-one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320 – 321 </a:t>
            </a:r>
          </a:p>
          <a:p>
            <a:r>
              <a:rPr lang="en-US" dirty="0" smtClean="0"/>
              <a:t>Figure 6-20</a:t>
            </a:r>
            <a:endParaRPr lang="en-US" dirty="0"/>
          </a:p>
        </p:txBody>
      </p:sp>
      <p:pic>
        <p:nvPicPr>
          <p:cNvPr id="7" name="Picture 6" descr="Fig6-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657600"/>
            <a:ext cx="3248025" cy="2557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thermal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generates images by pushing electrically heated pins against the heat-sensitive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321 </a:t>
            </a:r>
          </a:p>
          <a:p>
            <a:r>
              <a:rPr lang="en-US" dirty="0" smtClean="0"/>
              <a:t>Figure 6-21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12420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3200399"/>
            <a:ext cx="3200400" cy="29018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6AEE19-FF4B-4BB5-9434-6E7EC0996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76AEE19-FF4B-4BB5-9434-6E7EC0996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147954-FD98-4D4C-B17C-38A6E536B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D147954-FD98-4D4C-B17C-38A6E536B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mobile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small, lightweight, battery-powered printer that allows a mobile user to print from a notebook computer, smart phone, or other mobile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321 </a:t>
            </a:r>
          </a:p>
          <a:p>
            <a:r>
              <a:rPr lang="en-US" dirty="0" smtClean="0"/>
              <a:t>Figure 6-22</a:t>
            </a:r>
            <a:endParaRPr lang="en-US" dirty="0"/>
          </a:p>
        </p:txBody>
      </p:sp>
      <p:pic>
        <p:nvPicPr>
          <p:cNvPr id="9" name="Content Placeholder 8" descr="Fig6-2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6422" y="1600200"/>
            <a:ext cx="3862155" cy="4525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label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small printer that prints on adhesive-type material</a:t>
            </a:r>
          </a:p>
          <a:p>
            <a:r>
              <a:rPr lang="en-US" dirty="0" smtClean="0"/>
              <a:t>A postage printer prints postage stamps</a:t>
            </a:r>
          </a:p>
          <a:p>
            <a:pPr lvl="1"/>
            <a:r>
              <a:rPr lang="en-US" dirty="0" smtClean="0"/>
              <a:t>Postage also can be printed on other types of printers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322 </a:t>
            </a:r>
          </a:p>
          <a:p>
            <a:r>
              <a:rPr lang="en-US" dirty="0" smtClean="0"/>
              <a:t>Figure 6-23</a:t>
            </a:r>
            <a:endParaRPr lang="en-US" dirty="0"/>
          </a:p>
        </p:txBody>
      </p:sp>
      <p:pic>
        <p:nvPicPr>
          <p:cNvPr id="10" name="Picture 9" descr="Fig6-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962400"/>
            <a:ext cx="2281238" cy="22042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Plotters</a:t>
            </a:r>
            <a:r>
              <a:rPr lang="en-US" dirty="0" smtClean="0"/>
              <a:t> are used to produce high-quality drawings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Large-format printers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create photo-realistic quality color prints on a larger scale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322 </a:t>
            </a:r>
          </a:p>
          <a:p>
            <a:r>
              <a:rPr lang="en-US" dirty="0" smtClean="0"/>
              <a:t>Figure 6-24</a:t>
            </a:r>
            <a:endParaRPr lang="en-US" dirty="0"/>
          </a:p>
        </p:txBody>
      </p:sp>
      <p:pic>
        <p:nvPicPr>
          <p:cNvPr id="7" name="Picture 6" descr="Fig6-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886200"/>
            <a:ext cx="3505200" cy="22959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303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82E0E7-56FE-44F4-B584-FBDBC833B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F82E0E7-56FE-44F4-B584-FBDBC833B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6B10E1-F208-4E50-B59F-CBBB525E0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F6B10E1-F208-4E50-B59F-CBBB525E0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DB2F59-F818-4D60-A3A9-A40FB5B00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7DB2F59-F818-4D60-A3A9-A40FB5B00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Impact printers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form characters and graphics on a piece of paper by striking a mechanism against an inked ribbon that physically contacts the paper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322 - 323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352800"/>
          <a:ext cx="8610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09D1FA-FF47-4528-BEA3-6DDB0F7AB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009D1FA-FF47-4528-BEA3-6DDB0F7AB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081323-4DBE-44FE-AA33-010C1B80F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2081323-4DBE-44FE-AA33-010C1B80F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dot-matrix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produces printed images when tiny wire pins on a print head mechanism strike an inked ribbon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line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prints an entire line at a time</a:t>
            </a:r>
            <a:endParaRPr lang="en-US" dirty="0"/>
          </a:p>
        </p:txBody>
      </p:sp>
      <p:pic>
        <p:nvPicPr>
          <p:cNvPr id="9" name="Content Placeholder 8" descr="CFig6-2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92036"/>
            <a:ext cx="4038600" cy="334229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323 </a:t>
            </a:r>
          </a:p>
          <a:p>
            <a:r>
              <a:rPr lang="en-US" dirty="0" smtClean="0"/>
              <a:t>Figure 6-25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Speakers, Headphones, and </a:t>
            </a:r>
            <a:r>
              <a:rPr lang="en-US" dirty="0" err="1" smtClean="0"/>
              <a:t>Earbuds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DB7531"/>
                </a:solidFill>
              </a:rPr>
              <a:t>audio output device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produces music, speech, or other sounds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323 </a:t>
            </a:r>
          </a:p>
          <a:p>
            <a:r>
              <a:rPr lang="en-US" dirty="0" smtClean="0"/>
              <a:t>Figure 6-26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52400" y="2667000"/>
          <a:ext cx="8610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87E450-83E2-428B-8802-582259CA9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DC87E450-83E2-428B-8802-582259CA9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8A560A-3655-42E1-A7FC-8D6D839FF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C58A560A-3655-42E1-A7FC-8D6D839FF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Graphic spid="11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Speakers, Headphones, and </a:t>
            </a:r>
            <a:r>
              <a:rPr lang="en-US" dirty="0" err="1" smtClean="0"/>
              <a:t>Earbuds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Headphones</a:t>
            </a:r>
            <a:r>
              <a:rPr lang="en-US" dirty="0" smtClean="0"/>
              <a:t> are speakers that </a:t>
            </a:r>
            <a:r>
              <a:rPr lang="en-US" smtClean="0"/>
              <a:t>cover or </a:t>
            </a:r>
            <a:r>
              <a:rPr lang="en-US" dirty="0" smtClean="0"/>
              <a:t>are placed outside of the ear</a:t>
            </a:r>
          </a:p>
          <a:p>
            <a:r>
              <a:rPr lang="en-US" b="1" dirty="0" err="1" smtClean="0">
                <a:solidFill>
                  <a:srgbClr val="DB7531"/>
                </a:solidFill>
              </a:rPr>
              <a:t>Earbuds</a:t>
            </a:r>
            <a:r>
              <a:rPr lang="en-US" dirty="0" smtClean="0"/>
              <a:t> (also called earphones) rest inside the ear canal</a:t>
            </a:r>
          </a:p>
        </p:txBody>
      </p:sp>
      <p:pic>
        <p:nvPicPr>
          <p:cNvPr id="10" name="Content Placeholder 9" descr="CFig6-2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13846"/>
            <a:ext cx="4038600" cy="30986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324 </a:t>
            </a:r>
          </a:p>
          <a:p>
            <a:r>
              <a:rPr lang="en-US" dirty="0" smtClean="0"/>
              <a:t>Figure 6-27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Speakers, Headphones, and </a:t>
            </a:r>
            <a:r>
              <a:rPr lang="en-US" dirty="0" err="1" smtClean="0"/>
              <a:t>Earbuds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speakers are specifically designed to play audio from a portable media player</a:t>
            </a:r>
          </a:p>
          <a:p>
            <a:pPr lvl="1"/>
            <a:r>
              <a:rPr lang="en-US" dirty="0" smtClean="0"/>
              <a:t>Wireless speakers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324 </a:t>
            </a:r>
          </a:p>
          <a:p>
            <a:r>
              <a:rPr lang="en-US" dirty="0" smtClean="0"/>
              <a:t>Figure 6-28</a:t>
            </a:r>
            <a:endParaRPr lang="en-US" dirty="0"/>
          </a:p>
        </p:txBody>
      </p:sp>
      <p:pic>
        <p:nvPicPr>
          <p:cNvPr id="11" name="Picture 10" descr="CFig6-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200400"/>
            <a:ext cx="5156506" cy="32099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Speakers, Headphones, and </a:t>
            </a:r>
            <a:r>
              <a:rPr lang="en-US" dirty="0" err="1" smtClean="0"/>
              <a:t>Earbuds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94F918-B01E-459D-8F7D-98C555A6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F94F918-B01E-459D-8F7D-98C555A6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159409-0ABC-43AA-B7A2-24044098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2159409-0ABC-43AA-B7A2-240440986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output devices are available for specific uses and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325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98096747"/>
              </p:ext>
            </p:extLst>
          </p:nvPr>
        </p:nvGraphicFramePr>
        <p:xfrm>
          <a:off x="1524000" y="27432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FDE678-D497-498E-91F1-66E205E67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8FDE678-D497-498E-91F1-66E205E67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55C2A9-C8F7-469C-82F8-16A0DA80C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A55C2A9-C8F7-469C-82F8-16A0DA80C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A4B316-52AB-4D13-826F-DBB57B128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7A4B316-52AB-4D13-826F-DBB57B128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78621-9FB0-4C27-8C18-694FC6653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5F78621-9FB0-4C27-8C18-694FC6653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data projector </a:t>
            </a:r>
            <a:r>
              <a:rPr lang="en-US" dirty="0" smtClean="0"/>
              <a:t>is a device that takes the text and images displaying on a computer screen and projects them on a larger screen</a:t>
            </a:r>
          </a:p>
          <a:p>
            <a:pPr lvl="1"/>
            <a:r>
              <a:rPr lang="en-US" dirty="0" smtClean="0"/>
              <a:t>LCD projector</a:t>
            </a:r>
          </a:p>
          <a:p>
            <a:pPr lvl="1"/>
            <a:r>
              <a:rPr lang="en-US" dirty="0" smtClean="0"/>
              <a:t>Digital light processing (DLP) projector</a:t>
            </a:r>
            <a:endParaRPr lang="en-US" dirty="0"/>
          </a:p>
        </p:txBody>
      </p:sp>
      <p:pic>
        <p:nvPicPr>
          <p:cNvPr id="8" name="Content Placeholder 7" descr="CFig6-2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13846"/>
            <a:ext cx="4038600" cy="30986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325 - 326 </a:t>
            </a:r>
          </a:p>
          <a:p>
            <a:r>
              <a:rPr lang="en-US" dirty="0" smtClean="0"/>
              <a:t>Figure 6-29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DB7531"/>
                </a:solidFill>
              </a:rPr>
              <a:t>interactive whiteboard </a:t>
            </a:r>
            <a:r>
              <a:rPr lang="en-US" dirty="0" smtClean="0"/>
              <a:t>is a touch-sensitive device, resembling a dry-erase board, that displays the image on a connected computer screen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326 </a:t>
            </a:r>
          </a:p>
          <a:p>
            <a:r>
              <a:rPr lang="en-US" dirty="0" smtClean="0"/>
              <a:t>Figure 6-30</a:t>
            </a:r>
            <a:endParaRPr lang="en-US" dirty="0"/>
          </a:p>
        </p:txBody>
      </p:sp>
      <p:pic>
        <p:nvPicPr>
          <p:cNvPr id="10" name="Picture 9" descr="Fig6-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124200"/>
            <a:ext cx="4104942" cy="304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Force-feedback sends resistance to the device in response to actions of the user</a:t>
            </a:r>
          </a:p>
          <a:p>
            <a:r>
              <a:rPr lang="en-US" dirty="0" smtClean="0"/>
              <a:t>Tactile output provides the user with a physical response from the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326 – 327 </a:t>
            </a:r>
          </a:p>
          <a:p>
            <a:r>
              <a:rPr lang="en-US" dirty="0" smtClean="0"/>
              <a:t>Figure 6-31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Output?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Output</a:t>
            </a:r>
            <a:r>
              <a:rPr lang="en-US" dirty="0" smtClean="0"/>
              <a:t> is data that has been processed into a useful form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304 – 305 </a:t>
            </a:r>
          </a:p>
          <a:p>
            <a:r>
              <a:rPr lang="en-US" dirty="0" smtClean="0"/>
              <a:t>Figure 6-1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756065"/>
            <a:ext cx="8076840" cy="33364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327 </a:t>
            </a:r>
          </a:p>
          <a:p>
            <a:r>
              <a:rPr lang="en-US" dirty="0" smtClean="0"/>
              <a:t>Figure 6-32</a:t>
            </a:r>
            <a:endParaRPr lang="en-US" dirty="0"/>
          </a:p>
        </p:txBody>
      </p:sp>
      <p:pic>
        <p:nvPicPr>
          <p:cNvPr id="11" name="Content Placeholder 10" descr="Fig6-3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58197"/>
          <a:stretch>
            <a:fillRect/>
          </a:stretch>
        </p:blipFill>
        <p:spPr>
          <a:xfrm>
            <a:off x="228600" y="1828800"/>
            <a:ext cx="8691166" cy="3886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327 </a:t>
            </a:r>
          </a:p>
          <a:p>
            <a:r>
              <a:rPr lang="en-US" dirty="0" smtClean="0"/>
              <a:t>Figure 6-32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8839200" cy="71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Fig6-32.gif"/>
          <p:cNvPicPr>
            <a:picLocks noChangeAspect="1"/>
          </p:cNvPicPr>
          <p:nvPr/>
        </p:nvPicPr>
        <p:blipFill>
          <a:blip r:embed="rId4" cstate="print"/>
          <a:srcRect t="41921" b="20000"/>
          <a:stretch>
            <a:fillRect/>
          </a:stretch>
        </p:blipFill>
        <p:spPr>
          <a:xfrm>
            <a:off x="152400" y="2514600"/>
            <a:ext cx="8839200" cy="3581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327 </a:t>
            </a:r>
          </a:p>
          <a:p>
            <a:r>
              <a:rPr lang="en-US" dirty="0" smtClean="0"/>
              <a:t>Figure 6-32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8839200" cy="71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124200"/>
            <a:ext cx="8839200" cy="187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Devices </a:t>
            </a:r>
            <a:br>
              <a:rPr lang="en-US" dirty="0" smtClean="0"/>
            </a:br>
            <a:r>
              <a:rPr lang="en-US" dirty="0" smtClean="0"/>
              <a:t>for Physically Challenged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accessibility options exist for users with various disabilities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328 - 329 </a:t>
            </a:r>
          </a:p>
          <a:p>
            <a:r>
              <a:rPr lang="en-US" dirty="0" smtClean="0"/>
              <a:t>Figures 6-33 – 6-34</a:t>
            </a:r>
            <a:endParaRPr lang="en-US" dirty="0"/>
          </a:p>
        </p:txBody>
      </p:sp>
      <p:pic>
        <p:nvPicPr>
          <p:cNvPr id="8" name="Picture 7" descr="Fig6-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743200"/>
            <a:ext cx="3247517" cy="3467100"/>
          </a:xfrm>
          <a:prstGeom prst="rect">
            <a:avLst/>
          </a:prstGeom>
        </p:spPr>
      </p:pic>
      <p:pic>
        <p:nvPicPr>
          <p:cNvPr id="9" name="Picture 8" descr="CFig6-3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1" y="2743200"/>
            <a:ext cx="4536678" cy="350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40DCAE-F7A0-4B59-AA62-55B7F45C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A40DCAE-F7A0-4B59-AA62-55B7F45CA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7F7E8-D98F-421D-9322-AABE8477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F77F7E8-D98F-421D-9322-AABE8477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B7531"/>
                </a:solidFill>
              </a:rPr>
              <a:t>Chapter 6 Complete</a:t>
            </a:r>
            <a:endParaRPr lang="en-US" sz="2400" b="1" dirty="0">
              <a:solidFill>
                <a:srgbClr val="DB75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Output?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DB7531"/>
                </a:solidFill>
              </a:rPr>
              <a:t>output device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any type of hardware component that conveys information to one or more people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305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429000"/>
          <a:ext cx="8839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9C5939-7454-4B8F-889B-BD6A75FF9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69C5939-7454-4B8F-889B-BD6A75FF9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801C73-4089-4BAC-8351-1ED21FB7D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F801C73-4089-4BAC-8351-1ED21FB7D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E62231-934C-49D6-8A43-360F24655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1E62231-934C-49D6-8A43-360F24655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082F97-910C-43E3-9289-646F0E6A9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2082F97-910C-43E3-9289-646F0E6A9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E1E28-9642-41E6-897D-E0AE895D5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9AE1E28-9642-41E6-897D-E0AE895D5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2AC85E-A95F-481A-8366-84F61DE03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52AC85E-A95F-481A-8366-84F61DE03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42FBC5-B933-4781-A9C4-39E4DEE0D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942FBC5-B933-4781-A9C4-39E4DEE0D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display device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visually conveys text, graphics, and video information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monitor</a:t>
            </a:r>
            <a:r>
              <a:rPr lang="en-US" dirty="0" smtClean="0"/>
              <a:t> is packaged as a separate peripheral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LCD monitor</a:t>
            </a:r>
          </a:p>
          <a:p>
            <a:pPr lvl="1"/>
            <a:r>
              <a:rPr lang="en-US" dirty="0" smtClean="0"/>
              <a:t>Widescreen</a:t>
            </a:r>
            <a:endParaRPr lang="en-US" dirty="0"/>
          </a:p>
        </p:txBody>
      </p:sp>
      <p:pic>
        <p:nvPicPr>
          <p:cNvPr id="8" name="Content Placeholder 7" descr="CFig6-0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1752600"/>
            <a:ext cx="2362200" cy="20966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306 – 207 </a:t>
            </a:r>
          </a:p>
          <a:p>
            <a:r>
              <a:rPr lang="en-US" dirty="0" smtClean="0"/>
              <a:t>Figures 6-2 – 6-3</a:t>
            </a:r>
            <a:endParaRPr lang="en-US" dirty="0"/>
          </a:p>
        </p:txBody>
      </p:sp>
      <p:pic>
        <p:nvPicPr>
          <p:cNvPr id="9" name="Picture 8" descr="Fig6-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962400"/>
            <a:ext cx="4267200" cy="2266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Liquid crystal display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DB7531"/>
                </a:solidFill>
              </a:rPr>
              <a:t>LCD</a:t>
            </a:r>
            <a:r>
              <a:rPr lang="en-US" dirty="0" smtClean="0"/>
              <a:t>) uses a liquid compound to present information on a display device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308</a:t>
            </a:r>
            <a:endParaRPr lang="en-US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228600" y="3048000"/>
          <a:ext cx="8610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quality of an LCD monitor or LCD screen depends primarily on: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308 - 310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743200"/>
          <a:ext cx="8686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81622B-AC93-477B-AC25-2A4841E8C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681622B-AC93-477B-AC25-2A4841E8C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CE8EE8-E841-40DB-A887-CC63F728C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4CE8EE8-E841-40DB-A887-CC63F728C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4B6A8-1C26-4713-842B-617AA5969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7D4B6A8-1C26-4713-842B-617AA5969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8D2D8E-901A-4541-AA53-AC64849CF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E8D2D8E-901A-4541-AA53-AC64849CF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11943-E885-445C-B5A0-4979A010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9611943-E885-445C-B5A0-4979A0105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Resolution</a:t>
            </a:r>
            <a:r>
              <a:rPr lang="en-US" dirty="0" smtClean="0"/>
              <a:t> is the number of horizontal and vertical pixels in a display device</a:t>
            </a:r>
          </a:p>
          <a:p>
            <a:pPr lvl="1"/>
            <a:r>
              <a:rPr lang="en-US" dirty="0" smtClean="0"/>
              <a:t>A higher resolution uses a greater number of pixels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308 – 309 </a:t>
            </a:r>
          </a:p>
          <a:p>
            <a:r>
              <a:rPr lang="en-US" dirty="0" smtClean="0"/>
              <a:t>Figure 6-5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929488"/>
            <a:ext cx="4038600" cy="38673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1610</Words>
  <Application>Microsoft Office PowerPoint</Application>
  <PresentationFormat>On-screen Show (4:3)</PresentationFormat>
  <Paragraphs>367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Objectives Overview</vt:lpstr>
      <vt:lpstr>Objectives Overview</vt:lpstr>
      <vt:lpstr>What Is Output?</vt:lpstr>
      <vt:lpstr>What Is Output?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Video: SID: Size Matters</vt:lpstr>
      <vt:lpstr>Display Devices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Speakers, Headphones, and Earbuds</vt:lpstr>
      <vt:lpstr>Speakers, Headphones, and Earbuds</vt:lpstr>
      <vt:lpstr>Speakers, Headphones, and Earbuds</vt:lpstr>
      <vt:lpstr>Speakers, Headphones, and Earbuds</vt:lpstr>
      <vt:lpstr>Other Output Devices</vt:lpstr>
      <vt:lpstr>Other Output Devices</vt:lpstr>
      <vt:lpstr>Other Output Devices</vt:lpstr>
      <vt:lpstr>Other Output Devices</vt:lpstr>
      <vt:lpstr>Putting It All Together</vt:lpstr>
      <vt:lpstr>Putting It All Together</vt:lpstr>
      <vt:lpstr>Putting It All Together</vt:lpstr>
      <vt:lpstr>Output Devices  for Physically Challenged Users</vt:lpstr>
      <vt:lpstr>Summary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ME</cp:lastModifiedBy>
  <cp:revision>143</cp:revision>
  <dcterms:created xsi:type="dcterms:W3CDTF">2008-12-18T17:11:12Z</dcterms:created>
  <dcterms:modified xsi:type="dcterms:W3CDTF">2020-01-20T05:07:48Z</dcterms:modified>
</cp:coreProperties>
</file>