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principles of effective communication / 7cs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err="1" smtClean="0"/>
              <a:t>kainat</a:t>
            </a:r>
            <a:r>
              <a:rPr lang="en-US" dirty="0" smtClean="0"/>
              <a:t> </a:t>
            </a:r>
            <a:r>
              <a:rPr lang="en-US" dirty="0" err="1" smtClean="0"/>
              <a:t>naseer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Implies there are no grammatical error in communication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558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 ……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Content/ 7CS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</a:p>
          <a:p>
            <a:r>
              <a:rPr lang="en-US" dirty="0" smtClean="0"/>
              <a:t>CONCISENESS</a:t>
            </a:r>
          </a:p>
          <a:p>
            <a:r>
              <a:rPr lang="en-US" dirty="0" smtClean="0"/>
              <a:t>CLARITY </a:t>
            </a:r>
          </a:p>
          <a:p>
            <a:r>
              <a:rPr lang="en-US" dirty="0" smtClean="0"/>
              <a:t>CONSIDERATION </a:t>
            </a:r>
          </a:p>
          <a:p>
            <a:r>
              <a:rPr lang="en-US" dirty="0" smtClean="0"/>
              <a:t>CONCRETNESS</a:t>
            </a:r>
          </a:p>
          <a:p>
            <a:r>
              <a:rPr lang="en-US" dirty="0" smtClean="0"/>
              <a:t>COURTESY </a:t>
            </a:r>
          </a:p>
          <a:p>
            <a:r>
              <a:rPr lang="en-US" dirty="0" smtClean="0"/>
              <a:t>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7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COMMUNICATION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To compose effective written or oral message , we must apply certain communication principles.</a:t>
            </a:r>
          </a:p>
          <a:p>
            <a:pPr marL="0" indent="0">
              <a:buNone/>
            </a:pPr>
            <a:r>
              <a:rPr lang="en-US" sz="2400" dirty="0" smtClean="0"/>
              <a:t>These principles provide guidelines for content and style of presentation , adapted to the purpose and receiver of your message . </a:t>
            </a:r>
          </a:p>
          <a:p>
            <a:pPr marL="0" indent="0">
              <a:buNone/>
            </a:pPr>
            <a:r>
              <a:rPr lang="en-US" sz="2400" dirty="0" smtClean="0"/>
              <a:t>These principles are called 7cs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643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Completeness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 communication must be complete in every respect </a:t>
            </a:r>
          </a:p>
          <a:p>
            <a:r>
              <a:rPr lang="en-US" sz="2400" dirty="0" smtClean="0"/>
              <a:t>No crucial information is missing </a:t>
            </a:r>
          </a:p>
          <a:p>
            <a:r>
              <a:rPr lang="en-US" sz="2400" dirty="0" smtClean="0"/>
              <a:t>Check for 5 ws /one H for completeness</a:t>
            </a:r>
          </a:p>
          <a:p>
            <a:r>
              <a:rPr lang="en-US" sz="2400" dirty="0" smtClean="0"/>
              <a:t>Who</a:t>
            </a:r>
          </a:p>
          <a:p>
            <a:r>
              <a:rPr lang="en-US" sz="2400" dirty="0" smtClean="0"/>
              <a:t>What </a:t>
            </a:r>
          </a:p>
          <a:p>
            <a:r>
              <a:rPr lang="en-US" sz="2400" dirty="0" smtClean="0"/>
              <a:t>When </a:t>
            </a:r>
          </a:p>
          <a:p>
            <a:r>
              <a:rPr lang="en-US" sz="2400" dirty="0" smtClean="0"/>
              <a:t>Where</a:t>
            </a:r>
          </a:p>
          <a:p>
            <a:r>
              <a:rPr lang="en-US" sz="2400" dirty="0" smtClean="0"/>
              <a:t>Why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6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Conciseness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means wordiness – communicating what you want to convey  in least possible words </a:t>
            </a:r>
          </a:p>
          <a:p>
            <a:r>
              <a:rPr lang="en-US" dirty="0" smtClean="0"/>
              <a:t>Avoid using excessive and needless words .</a:t>
            </a:r>
          </a:p>
          <a:p>
            <a:r>
              <a:rPr lang="en-US" dirty="0" smtClean="0"/>
              <a:t>Using single word in the place of phrases .</a:t>
            </a:r>
          </a:p>
          <a:p>
            <a:r>
              <a:rPr lang="en-US" dirty="0" smtClean="0"/>
              <a:t>Example : </a:t>
            </a:r>
          </a:p>
          <a:p>
            <a:r>
              <a:rPr lang="en-US" dirty="0" smtClean="0"/>
              <a:t>Wordy : at this time </a:t>
            </a:r>
          </a:p>
          <a:p>
            <a:r>
              <a:rPr lang="en-US" dirty="0" smtClean="0"/>
              <a:t>Concise : now </a:t>
            </a:r>
          </a:p>
          <a:p>
            <a:r>
              <a:rPr lang="en-US" dirty="0" smtClean="0"/>
              <a:t>Etc… </a:t>
            </a:r>
          </a:p>
        </p:txBody>
      </p:sp>
    </p:spTree>
    <p:extLst>
      <p:ext uri="{BB962C8B-B14F-4D97-AF65-F5344CB8AC3E}">
        <p14:creationId xmlns:p14="http://schemas.microsoft.com/office/powerpoint/2010/main" val="109069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Implies ‘’ stepping into the shoes of other ‘’ </a:t>
            </a:r>
          </a:p>
          <a:p>
            <a:r>
              <a:rPr lang="en-US" sz="2400" dirty="0" smtClean="0"/>
              <a:t>Take a note of audience view point , background , mind set , education level etc. </a:t>
            </a:r>
          </a:p>
          <a:p>
            <a:r>
              <a:rPr lang="en-US" sz="2400" dirty="0" smtClean="0"/>
              <a:t>Emphasize on  you approach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41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Concreteness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Be particular and clear rather than fuzzy and general .</a:t>
            </a:r>
          </a:p>
          <a:p>
            <a:r>
              <a:rPr lang="en-US" sz="2400" dirty="0" smtClean="0"/>
              <a:t>Concrete message are not misinterpreted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990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Clarity emphasis a specific message or goal at the , rather then trying to achieve too much at once.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44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Courtesy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Show sender’s expression and respect to the receiver. </a:t>
            </a:r>
          </a:p>
          <a:p>
            <a:r>
              <a:rPr lang="en-US" sz="2400" dirty="0" smtClean="0"/>
              <a:t>Use courtesy words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1921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230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    principles of effective communication / 7cs</vt:lpstr>
      <vt:lpstr>Content/ 7CS</vt:lpstr>
      <vt:lpstr>EFFECTIVE COMMUNICATION       </vt:lpstr>
      <vt:lpstr>Completeness       </vt:lpstr>
      <vt:lpstr>Conciseness    </vt:lpstr>
      <vt:lpstr>Consideration    </vt:lpstr>
      <vt:lpstr>Concreteness  </vt:lpstr>
      <vt:lpstr>Clarity </vt:lpstr>
      <vt:lpstr>Courtesy  </vt:lpstr>
      <vt:lpstr>correctness</vt:lpstr>
      <vt:lpstr>THANK YOU ……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effective communication / 7cs</dc:title>
  <dc:creator>Windows User</dc:creator>
  <cp:lastModifiedBy>Windows User</cp:lastModifiedBy>
  <cp:revision>5</cp:revision>
  <dcterms:created xsi:type="dcterms:W3CDTF">2020-07-24T07:01:46Z</dcterms:created>
  <dcterms:modified xsi:type="dcterms:W3CDTF">2020-07-24T07:43:24Z</dcterms:modified>
</cp:coreProperties>
</file>