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2A73-2A09-4D2A-9292-D452F3B4C2C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3D05-5E5E-4113-A537-E1B114C81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2A73-2A09-4D2A-9292-D452F3B4C2C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3D05-5E5E-4113-A537-E1B114C81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2A73-2A09-4D2A-9292-D452F3B4C2C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3D05-5E5E-4113-A537-E1B114C81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2A73-2A09-4D2A-9292-D452F3B4C2C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3D05-5E5E-4113-A537-E1B114C81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2A73-2A09-4D2A-9292-D452F3B4C2C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3D05-5E5E-4113-A537-E1B114C81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2A73-2A09-4D2A-9292-D452F3B4C2C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3D05-5E5E-4113-A537-E1B114C81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2A73-2A09-4D2A-9292-D452F3B4C2C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3D05-5E5E-4113-A537-E1B114C81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2A73-2A09-4D2A-9292-D452F3B4C2C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3D05-5E5E-4113-A537-E1B114C81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2A73-2A09-4D2A-9292-D452F3B4C2C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3D05-5E5E-4113-A537-E1B114C81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2A73-2A09-4D2A-9292-D452F3B4C2C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3D05-5E5E-4113-A537-E1B114C81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2A73-2A09-4D2A-9292-D452F3B4C2C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53D05-5E5E-4113-A537-E1B114C81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E2A73-2A09-4D2A-9292-D452F3B4C2C4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53D05-5E5E-4113-A537-E1B114C81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HISTORICAL DEVELOPMENT OF COMMUNITY ECOLOGY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Biocenosis</a:t>
            </a:r>
            <a:r>
              <a:rPr lang="en-US" dirty="0" smtClean="0"/>
              <a:t> is the group of living creatures and biotope is the </a:t>
            </a:r>
            <a:r>
              <a:rPr lang="en-US" dirty="0" smtClean="0"/>
              <a:t>environment </a:t>
            </a:r>
            <a:r>
              <a:rPr lang="en-US" dirty="0" smtClean="0"/>
              <a:t>of living organisms.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Henery</a:t>
            </a:r>
            <a:r>
              <a:rPr lang="en-US" dirty="0" smtClean="0"/>
              <a:t> Chandler Cowles found the evidences of biological succession at the end of lake </a:t>
            </a:r>
            <a:r>
              <a:rPr lang="en-US" dirty="0" err="1" smtClean="0"/>
              <a:t>Mitchigan</a:t>
            </a:r>
            <a:r>
              <a:rPr lang="en-US" dirty="0" smtClean="0"/>
              <a:t> in vegetation and soil with respect to age.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Ecology  </a:t>
            </a:r>
            <a:r>
              <a:rPr lang="en-US" dirty="0" smtClean="0"/>
              <a:t>generally </a:t>
            </a:r>
            <a:r>
              <a:rPr lang="en-US" dirty="0" smtClean="0"/>
              <a:t>spoken is a new science having to become prominent in the second half of the 20</a:t>
            </a:r>
            <a:r>
              <a:rPr lang="en-US" baseline="30000" dirty="0" smtClean="0"/>
              <a:t>th</a:t>
            </a:r>
            <a:r>
              <a:rPr lang="en-US" dirty="0" smtClean="0"/>
              <a:t> century.</a:t>
            </a:r>
          </a:p>
          <a:p>
            <a:r>
              <a:rPr lang="en-US" dirty="0" smtClean="0"/>
              <a:t>And gain public prominence in 1960s.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first ecologist may have been Aristotle or perhaps his student Theophrastus.</a:t>
            </a:r>
          </a:p>
          <a:p>
            <a:r>
              <a:rPr lang="en-US" dirty="0" smtClean="0"/>
              <a:t>Both of whom has great </a:t>
            </a:r>
            <a:r>
              <a:rPr lang="en-US" dirty="0" smtClean="0"/>
              <a:t>interest </a:t>
            </a:r>
            <a:r>
              <a:rPr lang="en-US" dirty="0" smtClean="0"/>
              <a:t>in different plant species.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Alexander Von </a:t>
            </a:r>
            <a:r>
              <a:rPr lang="en-US" dirty="0" err="1" smtClean="0"/>
              <a:t>Humbolt</a:t>
            </a:r>
            <a:r>
              <a:rPr lang="en-US" dirty="0" smtClean="0"/>
              <a:t> is often considered as father of ecology.</a:t>
            </a:r>
          </a:p>
          <a:p>
            <a:r>
              <a:rPr lang="en-US" dirty="0" smtClean="0"/>
              <a:t>He was the first to take on the study of existing plant species and their environment.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Alfred </a:t>
            </a:r>
            <a:r>
              <a:rPr lang="en-US" dirty="0" err="1" smtClean="0"/>
              <a:t>Russel</a:t>
            </a:r>
            <a:r>
              <a:rPr lang="en-US" dirty="0" smtClean="0"/>
              <a:t> </a:t>
            </a:r>
            <a:r>
              <a:rPr lang="en-US" dirty="0" err="1" smtClean="0"/>
              <a:t>Wallece</a:t>
            </a:r>
            <a:r>
              <a:rPr lang="en-US" dirty="0" smtClean="0"/>
              <a:t> a </a:t>
            </a:r>
            <a:r>
              <a:rPr lang="en-US" dirty="0" err="1" smtClean="0"/>
              <a:t>competetor</a:t>
            </a:r>
            <a:r>
              <a:rPr lang="en-US" dirty="0" smtClean="0"/>
              <a:t> to Darwin was firstly introduce the term animal geography.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Karl </a:t>
            </a:r>
            <a:r>
              <a:rPr lang="en-US" dirty="0" err="1" smtClean="0"/>
              <a:t>Mobious</a:t>
            </a:r>
            <a:r>
              <a:rPr lang="en-US" dirty="0" smtClean="0"/>
              <a:t> use the term </a:t>
            </a:r>
            <a:r>
              <a:rPr lang="en-US" dirty="0" err="1" smtClean="0"/>
              <a:t>Bioceonosis</a:t>
            </a:r>
            <a:r>
              <a:rPr lang="en-US" dirty="0" smtClean="0"/>
              <a:t> in 1877.</a:t>
            </a:r>
          </a:p>
          <a:p>
            <a:r>
              <a:rPr lang="en-US" dirty="0" err="1" smtClean="0"/>
              <a:t>Adolphe</a:t>
            </a:r>
            <a:r>
              <a:rPr lang="en-US" dirty="0" smtClean="0"/>
              <a:t> </a:t>
            </a:r>
            <a:r>
              <a:rPr lang="en-US" dirty="0" err="1" smtClean="0"/>
              <a:t>Deaure</a:t>
            </a:r>
            <a:r>
              <a:rPr lang="en-US" dirty="0" smtClean="0"/>
              <a:t> de la </a:t>
            </a:r>
            <a:r>
              <a:rPr lang="en-US" dirty="0" err="1" smtClean="0"/>
              <a:t>malle</a:t>
            </a:r>
            <a:r>
              <a:rPr lang="en-US" dirty="0" smtClean="0"/>
              <a:t> use the term </a:t>
            </a:r>
            <a:r>
              <a:rPr lang="en-US" dirty="0" err="1" smtClean="0"/>
              <a:t>societe</a:t>
            </a:r>
            <a:r>
              <a:rPr lang="en-US" dirty="0" smtClean="0"/>
              <a:t> about the assemblage of different plant species.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E.Warming</a:t>
            </a:r>
            <a:r>
              <a:rPr lang="en-US" dirty="0" smtClean="0"/>
              <a:t>  took  the </a:t>
            </a:r>
            <a:r>
              <a:rPr lang="en-US" dirty="0" err="1" smtClean="0"/>
              <a:t>abiotic</a:t>
            </a:r>
            <a:r>
              <a:rPr lang="en-US" dirty="0" smtClean="0"/>
              <a:t> factors as important as biotic factors in an biological community.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Arthur </a:t>
            </a:r>
            <a:r>
              <a:rPr lang="en-US" dirty="0" err="1" smtClean="0"/>
              <a:t>Tansley</a:t>
            </a:r>
            <a:r>
              <a:rPr lang="en-US" dirty="0" smtClean="0"/>
              <a:t> use the term ecosystem in 1935.He was a </a:t>
            </a:r>
            <a:r>
              <a:rPr lang="en-US" dirty="0" err="1" smtClean="0"/>
              <a:t>british</a:t>
            </a:r>
            <a:r>
              <a:rPr lang="en-US" dirty="0" smtClean="0"/>
              <a:t> naturalist.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Ecosystem is interactive system established between the </a:t>
            </a:r>
            <a:r>
              <a:rPr lang="en-US" dirty="0" err="1" smtClean="0"/>
              <a:t>bioceonosis</a:t>
            </a:r>
            <a:r>
              <a:rPr lang="en-US" dirty="0" smtClean="0"/>
              <a:t> and biotope.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206</Words>
  <Application>Microsoft Office PowerPoint</Application>
  <PresentationFormat>On-screen Show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HISTORICAL DEVELOPMENT OF COMMUNITY ECOLOGY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HISTORICAL DEVELOPMENT OF COMMUNITY ECOLOGY</dc:title>
  <dc:creator>Qamar</dc:creator>
  <cp:lastModifiedBy>Chemistry</cp:lastModifiedBy>
  <cp:revision>9</cp:revision>
  <dcterms:created xsi:type="dcterms:W3CDTF">2011-12-10T23:01:08Z</dcterms:created>
  <dcterms:modified xsi:type="dcterms:W3CDTF">2020-10-25T14:15:08Z</dcterms:modified>
</cp:coreProperties>
</file>