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6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4"/>
    <p:restoredTop sz="94579"/>
  </p:normalViewPr>
  <p:slideViewPr>
    <p:cSldViewPr snapToGrid="0" snapToObjects="1">
      <p:cViewPr varScale="1">
        <p:scale>
          <a:sx n="73" d="100"/>
          <a:sy n="73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8F08A-FD55-6B46-8729-4DC6FFAF698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D343-43CE-3144-991D-0A708E5F3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3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Theory—mites, honeybees, identity, </a:t>
            </a:r>
            <a:r>
              <a:rPr lang="en-US" dirty="0" err="1" smtClean="0"/>
              <a:t>probit</a:t>
            </a: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Thank</a:t>
            </a:r>
          </a:p>
          <a:p>
            <a:pPr marL="239756" indent="-239756">
              <a:defRPr/>
            </a:pPr>
            <a:r>
              <a:rPr lang="en-US" dirty="0" smtClean="0"/>
              <a:t>Background</a:t>
            </a:r>
          </a:p>
          <a:p>
            <a:pPr marL="239756" indent="-239756">
              <a:defRPr/>
            </a:pPr>
            <a:r>
              <a:rPr lang="en-US" dirty="0" smtClean="0"/>
              <a:t>Invasive/Greece/Hawaii</a:t>
            </a:r>
          </a:p>
          <a:p>
            <a:pPr marL="239756" indent="-239756">
              <a:defRPr/>
            </a:pPr>
            <a:r>
              <a:rPr lang="en-US" dirty="0" smtClean="0"/>
              <a:t>CDFA Medfly panel</a:t>
            </a:r>
          </a:p>
          <a:p>
            <a:pPr marL="239756" indent="-239756">
              <a:defRPr/>
            </a:pPr>
            <a:r>
              <a:rPr lang="en-US" dirty="0" smtClean="0"/>
              <a:t>Aging research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LBAM</a:t>
            </a:r>
          </a:p>
          <a:p>
            <a:pPr marL="239756" indent="-239756">
              <a:defRPr/>
            </a:pPr>
            <a:r>
              <a:rPr lang="en-US" dirty="0" smtClean="0"/>
              <a:t>Workshop</a:t>
            </a:r>
          </a:p>
          <a:p>
            <a:pPr marL="239756" indent="-239756">
              <a:defRPr/>
            </a:pPr>
            <a:r>
              <a:rPr lang="en-US" dirty="0" smtClean="0"/>
              <a:t>Zalom et al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Retreat/Workshop</a:t>
            </a:r>
          </a:p>
          <a:p>
            <a:pPr marL="239756" indent="-239756">
              <a:defRPr/>
            </a:pPr>
            <a:r>
              <a:rPr lang="en-US" dirty="0" smtClean="0"/>
              <a:t>LMAM see that little changes</a:t>
            </a:r>
          </a:p>
          <a:p>
            <a:pPr marL="239756" indent="-239756">
              <a:defRPr/>
            </a:pPr>
            <a:r>
              <a:rPr lang="en-US" dirty="0" smtClean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082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Theory—mites, honeybees, identity, </a:t>
            </a:r>
            <a:r>
              <a:rPr lang="en-US" dirty="0" err="1" smtClean="0"/>
              <a:t>probit</a:t>
            </a: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Thank</a:t>
            </a:r>
          </a:p>
          <a:p>
            <a:pPr marL="239756" indent="-239756">
              <a:defRPr/>
            </a:pPr>
            <a:r>
              <a:rPr lang="en-US" dirty="0" smtClean="0"/>
              <a:t>Background</a:t>
            </a:r>
          </a:p>
          <a:p>
            <a:pPr marL="239756" indent="-239756">
              <a:defRPr/>
            </a:pPr>
            <a:r>
              <a:rPr lang="en-US" dirty="0" smtClean="0"/>
              <a:t>Invasive/Greece/Hawaii</a:t>
            </a:r>
          </a:p>
          <a:p>
            <a:pPr marL="239756" indent="-239756">
              <a:defRPr/>
            </a:pPr>
            <a:r>
              <a:rPr lang="en-US" dirty="0" smtClean="0"/>
              <a:t>CDFA Medfly panel</a:t>
            </a:r>
          </a:p>
          <a:p>
            <a:pPr marL="239756" indent="-239756">
              <a:defRPr/>
            </a:pPr>
            <a:r>
              <a:rPr lang="en-US" dirty="0" smtClean="0"/>
              <a:t>Aging research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LBAM</a:t>
            </a:r>
          </a:p>
          <a:p>
            <a:pPr marL="239756" indent="-239756">
              <a:defRPr/>
            </a:pPr>
            <a:r>
              <a:rPr lang="en-US" dirty="0" smtClean="0"/>
              <a:t>Workshop</a:t>
            </a:r>
          </a:p>
          <a:p>
            <a:pPr marL="239756" indent="-239756">
              <a:defRPr/>
            </a:pPr>
            <a:r>
              <a:rPr lang="en-US" dirty="0" smtClean="0"/>
              <a:t>Zalom et al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Retreat/Workshop</a:t>
            </a:r>
          </a:p>
          <a:p>
            <a:pPr marL="239756" indent="-239756">
              <a:defRPr/>
            </a:pPr>
            <a:r>
              <a:rPr lang="en-US" dirty="0" smtClean="0"/>
              <a:t>LMAM see that little changes</a:t>
            </a:r>
          </a:p>
          <a:p>
            <a:pPr marL="239756" indent="-239756">
              <a:defRPr/>
            </a:pPr>
            <a:r>
              <a:rPr lang="en-US" dirty="0" smtClean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082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Theory—mites, honeybees, identity, </a:t>
            </a:r>
            <a:r>
              <a:rPr lang="en-US" dirty="0" err="1" smtClean="0"/>
              <a:t>probit</a:t>
            </a: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Thank</a:t>
            </a:r>
          </a:p>
          <a:p>
            <a:pPr marL="239756" indent="-239756">
              <a:defRPr/>
            </a:pPr>
            <a:r>
              <a:rPr lang="en-US" dirty="0" smtClean="0"/>
              <a:t>Background</a:t>
            </a:r>
          </a:p>
          <a:p>
            <a:pPr marL="239756" indent="-239756">
              <a:defRPr/>
            </a:pPr>
            <a:r>
              <a:rPr lang="en-US" dirty="0" smtClean="0"/>
              <a:t>Invasive/Greece/Hawaii</a:t>
            </a:r>
          </a:p>
          <a:p>
            <a:pPr marL="239756" indent="-239756">
              <a:defRPr/>
            </a:pPr>
            <a:r>
              <a:rPr lang="en-US" dirty="0" smtClean="0"/>
              <a:t>CDFA Medfly panel</a:t>
            </a:r>
          </a:p>
          <a:p>
            <a:pPr marL="239756" indent="-239756">
              <a:defRPr/>
            </a:pPr>
            <a:r>
              <a:rPr lang="en-US" dirty="0" smtClean="0"/>
              <a:t>Aging research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LBAM</a:t>
            </a:r>
          </a:p>
          <a:p>
            <a:pPr marL="239756" indent="-239756">
              <a:defRPr/>
            </a:pPr>
            <a:r>
              <a:rPr lang="en-US" dirty="0" smtClean="0"/>
              <a:t>Workshop</a:t>
            </a:r>
          </a:p>
          <a:p>
            <a:pPr marL="239756" indent="-239756">
              <a:defRPr/>
            </a:pPr>
            <a:r>
              <a:rPr lang="en-US" dirty="0" smtClean="0"/>
              <a:t>Zalom et al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Retreat/Workshop</a:t>
            </a:r>
          </a:p>
          <a:p>
            <a:pPr marL="239756" indent="-239756">
              <a:defRPr/>
            </a:pPr>
            <a:r>
              <a:rPr lang="en-US" dirty="0" smtClean="0"/>
              <a:t>LMAM see that little changes</a:t>
            </a:r>
          </a:p>
          <a:p>
            <a:pPr marL="239756" indent="-239756">
              <a:defRPr/>
            </a:pPr>
            <a:r>
              <a:rPr lang="en-US" dirty="0" smtClean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90425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Theory—mites, honeybees, identity, </a:t>
            </a:r>
            <a:r>
              <a:rPr lang="en-US" dirty="0" err="1" smtClean="0"/>
              <a:t>probit</a:t>
            </a: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Thank</a:t>
            </a:r>
          </a:p>
          <a:p>
            <a:pPr marL="239756" indent="-239756">
              <a:defRPr/>
            </a:pPr>
            <a:r>
              <a:rPr lang="en-US" dirty="0" smtClean="0"/>
              <a:t>Background</a:t>
            </a:r>
          </a:p>
          <a:p>
            <a:pPr marL="239756" indent="-239756">
              <a:defRPr/>
            </a:pPr>
            <a:r>
              <a:rPr lang="en-US" dirty="0" smtClean="0"/>
              <a:t>Invasive/Greece/Hawaii</a:t>
            </a:r>
          </a:p>
          <a:p>
            <a:pPr marL="239756" indent="-239756">
              <a:defRPr/>
            </a:pPr>
            <a:r>
              <a:rPr lang="en-US" dirty="0" smtClean="0"/>
              <a:t>CDFA Medfly panel</a:t>
            </a:r>
          </a:p>
          <a:p>
            <a:pPr marL="239756" indent="-239756">
              <a:defRPr/>
            </a:pPr>
            <a:r>
              <a:rPr lang="en-US" dirty="0" smtClean="0"/>
              <a:t>Aging research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LBAM</a:t>
            </a:r>
          </a:p>
          <a:p>
            <a:pPr marL="239756" indent="-239756">
              <a:defRPr/>
            </a:pPr>
            <a:r>
              <a:rPr lang="en-US" dirty="0" smtClean="0"/>
              <a:t>Workshop</a:t>
            </a:r>
          </a:p>
          <a:p>
            <a:pPr marL="239756" indent="-239756">
              <a:defRPr/>
            </a:pPr>
            <a:r>
              <a:rPr lang="en-US" dirty="0" smtClean="0"/>
              <a:t>Zalom et al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Retreat/Workshop</a:t>
            </a:r>
          </a:p>
          <a:p>
            <a:pPr marL="239756" indent="-239756">
              <a:defRPr/>
            </a:pPr>
            <a:r>
              <a:rPr lang="en-US" dirty="0" smtClean="0"/>
              <a:t>LMAM see that little changes</a:t>
            </a:r>
          </a:p>
          <a:p>
            <a:pPr marL="239756" indent="-239756">
              <a:defRPr/>
            </a:pPr>
            <a:r>
              <a:rPr lang="en-US" dirty="0" smtClean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75545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1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3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358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5160" y="1381533"/>
            <a:ext cx="8844240" cy="590321"/>
          </a:xfrm>
        </p:spPr>
        <p:txBody>
          <a:bodyPr anchor="t">
            <a:noAutofit/>
          </a:bodyPr>
          <a:lstStyle>
            <a:lvl1pPr marL="0" indent="0" algn="l">
              <a:buNone/>
              <a:defRPr sz="3600" cap="all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534" y="1102132"/>
            <a:ext cx="1826766" cy="2148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534" y="3250273"/>
            <a:ext cx="11262866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62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49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6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72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15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26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54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1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6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136469" y="2049691"/>
            <a:ext cx="101877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WELCOME </a:t>
            </a:r>
          </a:p>
          <a:p>
            <a:pPr algn="ctr" eaLnBrk="1" hangingPunct="1"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TO </a:t>
            </a:r>
          </a:p>
          <a:p>
            <a:pPr algn="ctr" eaLnBrk="1" hangingPunct="1"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ANIMAL HUSBANDRY CLASS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3863" y="266046"/>
            <a:ext cx="733425" cy="4857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37865" y="6296439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1431" y="241251"/>
            <a:ext cx="1618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Blackletter686 BT" panose="03040802020608040804" pitchFamily="66" charset="0"/>
                <a:cs typeface="Times New Roman" panose="02020603050405020304" pitchFamily="18" charset="0"/>
              </a:rPr>
              <a:t>ANSC-5101</a:t>
            </a:r>
            <a:endParaRPr lang="en-GB" sz="2800" dirty="0">
              <a:latin typeface="Blackletter686 BT" panose="030408020206080408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8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2227683" y="3273742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Introduction to Animal Husbandry 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18183" y="4041842"/>
            <a:ext cx="7467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18183" y="3235337"/>
            <a:ext cx="7467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85446" y="2047746"/>
            <a:ext cx="8844240" cy="59032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ANSC-5101, 2(1-1)</a:t>
            </a:r>
            <a:endParaRPr lang="en-US" sz="3600" b="1" cap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8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446" y="1381533"/>
            <a:ext cx="8844240" cy="590321"/>
          </a:xfrm>
        </p:spPr>
        <p:txBody>
          <a:bodyPr/>
          <a:lstStyle/>
          <a:p>
            <a:pPr algn="just"/>
            <a:r>
              <a:rPr lang="en-US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Objectives: </a:t>
            </a:r>
          </a:p>
          <a:p>
            <a:pPr algn="just"/>
            <a:r>
              <a:rPr lang="en-US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transmit basic knowledge to students about Breeding, Nutrition, Poultry Science and Livestock Management</a:t>
            </a:r>
            <a:endParaRPr lang="en-GB" cap="none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Animal Husbandry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term “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Husbandry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" comes from the term ‘husband’ means the one who takes care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Animal Husbandry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means, care of animals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30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Animal husbandry: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Art &amp; Science  which deals with  production of farm animals (milk, meat, eggs, wool producing animals like buffalo, cows, goats sheep, camel, horses, donkey, mules and  poultry).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Scientific management &amp; breeding of domestic livestock so that desired qualities of animals can be achieved </a:t>
            </a:r>
          </a:p>
          <a:p>
            <a:pPr lvl="0"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Font typeface="Arial" pitchFamily="34" charset="0"/>
              <a:buChar char="•"/>
            </a:pP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Also involves aspects of Nutrition and Prophylaxis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Animal Breeding and Genetic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Livestock Management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Poultry Science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Animal Nutrition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258</Words>
  <Application>Microsoft Office PowerPoint</Application>
  <PresentationFormat>Custom</PresentationFormat>
  <Paragraphs>117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Animal Husbandry</vt:lpstr>
      <vt:lpstr>Conti…</vt:lpstr>
      <vt:lpstr>Another</vt:lpstr>
      <vt:lpstr>Branches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Kiran</dc:creator>
  <cp:lastModifiedBy>Dr.Sadaqat Munir</cp:lastModifiedBy>
  <cp:revision>23</cp:revision>
  <dcterms:created xsi:type="dcterms:W3CDTF">2016-12-10T05:11:52Z</dcterms:created>
  <dcterms:modified xsi:type="dcterms:W3CDTF">2020-10-21T04:57:15Z</dcterms:modified>
</cp:coreProperties>
</file>