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67" r:id="rId5"/>
    <p:sldId id="259" r:id="rId6"/>
    <p:sldId id="263" r:id="rId7"/>
    <p:sldId id="260" r:id="rId8"/>
    <p:sldId id="264" r:id="rId9"/>
    <p:sldId id="265" r:id="rId10"/>
    <p:sldId id="266" r:id="rId11"/>
    <p:sldId id="261" r:id="rId12"/>
    <p:sldId id="268" r:id="rId13"/>
    <p:sldId id="269" r:id="rId14"/>
    <p:sldId id="270" r:id="rId15"/>
    <p:sldId id="271" r:id="rId16"/>
    <p:sldId id="272" r:id="rId17"/>
    <p:sldId id="273" r:id="rId18"/>
    <p:sldId id="262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228600"/>
            <a:ext cx="8723630" cy="6456045"/>
            <a:chOff x="211836" y="228600"/>
            <a:chExt cx="8723630" cy="6456045"/>
          </a:xfrm>
        </p:grpSpPr>
        <p:sp>
          <p:nvSpPr>
            <p:cNvPr id="3" name="object 3"/>
            <p:cNvSpPr/>
            <p:nvPr/>
          </p:nvSpPr>
          <p:spPr>
            <a:xfrm>
              <a:off x="228600" y="228600"/>
              <a:ext cx="8695944" cy="60350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54851" y="5500115"/>
              <a:ext cx="2880360" cy="713740"/>
            </a:xfrm>
            <a:custGeom>
              <a:avLst/>
              <a:gdLst/>
              <a:ahLst/>
              <a:cxnLst/>
              <a:rect l="l" t="t" r="r" b="b"/>
              <a:pathLst>
                <a:path w="2880359" h="713739">
                  <a:moveTo>
                    <a:pt x="2880359" y="0"/>
                  </a:moveTo>
                  <a:lnTo>
                    <a:pt x="2874009" y="0"/>
                  </a:lnTo>
                  <a:lnTo>
                    <a:pt x="2752598" y="20066"/>
                  </a:lnTo>
                  <a:lnTo>
                    <a:pt x="2629154" y="42291"/>
                  </a:lnTo>
                  <a:lnTo>
                    <a:pt x="2503551" y="66802"/>
                  </a:lnTo>
                  <a:lnTo>
                    <a:pt x="2373629" y="91376"/>
                  </a:lnTo>
                  <a:lnTo>
                    <a:pt x="2241677" y="120357"/>
                  </a:lnTo>
                  <a:lnTo>
                    <a:pt x="2105405" y="149326"/>
                  </a:lnTo>
                  <a:lnTo>
                    <a:pt x="1967102" y="182765"/>
                  </a:lnTo>
                  <a:lnTo>
                    <a:pt x="1824481" y="216192"/>
                  </a:lnTo>
                  <a:lnTo>
                    <a:pt x="1566799" y="280835"/>
                  </a:lnTo>
                  <a:lnTo>
                    <a:pt x="1315593" y="338785"/>
                  </a:lnTo>
                  <a:lnTo>
                    <a:pt x="1075054" y="392277"/>
                  </a:lnTo>
                  <a:lnTo>
                    <a:pt x="843026" y="443534"/>
                  </a:lnTo>
                  <a:lnTo>
                    <a:pt x="621665" y="488111"/>
                  </a:lnTo>
                  <a:lnTo>
                    <a:pt x="406653" y="528231"/>
                  </a:lnTo>
                  <a:lnTo>
                    <a:pt x="200151" y="566127"/>
                  </a:lnTo>
                  <a:lnTo>
                    <a:pt x="0" y="599554"/>
                  </a:lnTo>
                  <a:lnTo>
                    <a:pt x="138430" y="619620"/>
                  </a:lnTo>
                  <a:lnTo>
                    <a:pt x="270383" y="637451"/>
                  </a:lnTo>
                  <a:lnTo>
                    <a:pt x="398145" y="653046"/>
                  </a:lnTo>
                  <a:lnTo>
                    <a:pt x="523748" y="666419"/>
                  </a:lnTo>
                  <a:lnTo>
                    <a:pt x="645032" y="679792"/>
                  </a:lnTo>
                  <a:lnTo>
                    <a:pt x="762126" y="688708"/>
                  </a:lnTo>
                  <a:lnTo>
                    <a:pt x="874902" y="697623"/>
                  </a:lnTo>
                  <a:lnTo>
                    <a:pt x="985647" y="704316"/>
                  </a:lnTo>
                  <a:lnTo>
                    <a:pt x="1094231" y="708774"/>
                  </a:lnTo>
                  <a:lnTo>
                    <a:pt x="1298575" y="713232"/>
                  </a:lnTo>
                  <a:lnTo>
                    <a:pt x="1396492" y="713232"/>
                  </a:lnTo>
                  <a:lnTo>
                    <a:pt x="1585976" y="708774"/>
                  </a:lnTo>
                  <a:lnTo>
                    <a:pt x="1675383" y="704316"/>
                  </a:lnTo>
                  <a:lnTo>
                    <a:pt x="1762759" y="697623"/>
                  </a:lnTo>
                  <a:lnTo>
                    <a:pt x="1845691" y="690943"/>
                  </a:lnTo>
                  <a:lnTo>
                    <a:pt x="1928749" y="682028"/>
                  </a:lnTo>
                  <a:lnTo>
                    <a:pt x="2086228" y="659739"/>
                  </a:lnTo>
                  <a:lnTo>
                    <a:pt x="2235327" y="632993"/>
                  </a:lnTo>
                  <a:lnTo>
                    <a:pt x="2375789" y="601789"/>
                  </a:lnTo>
                  <a:lnTo>
                    <a:pt x="2443988" y="583958"/>
                  </a:lnTo>
                  <a:lnTo>
                    <a:pt x="2509901" y="566127"/>
                  </a:lnTo>
                  <a:lnTo>
                    <a:pt x="2637663" y="526008"/>
                  </a:lnTo>
                  <a:lnTo>
                    <a:pt x="2759075" y="481431"/>
                  </a:lnTo>
                  <a:lnTo>
                    <a:pt x="2876042" y="434619"/>
                  </a:lnTo>
                  <a:lnTo>
                    <a:pt x="2880359" y="432396"/>
                  </a:lnTo>
                  <a:lnTo>
                    <a:pt x="2880359" y="0"/>
                  </a:lnTo>
                  <a:close/>
                </a:path>
              </a:pathLst>
            </a:custGeom>
            <a:solidFill>
              <a:srgbClr val="C5E7FB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21280" y="5372100"/>
              <a:ext cx="5552440" cy="850900"/>
            </a:xfrm>
            <a:custGeom>
              <a:avLst/>
              <a:gdLst/>
              <a:ahLst/>
              <a:cxnLst/>
              <a:rect l="l" t="t" r="r" b="b"/>
              <a:pathLst>
                <a:path w="5552440" h="850900">
                  <a:moveTo>
                    <a:pt x="853694" y="0"/>
                  </a:moveTo>
                  <a:lnTo>
                    <a:pt x="685419" y="0"/>
                  </a:lnTo>
                  <a:lnTo>
                    <a:pt x="527938" y="4444"/>
                  </a:lnTo>
                  <a:lnTo>
                    <a:pt x="381000" y="11175"/>
                  </a:lnTo>
                  <a:lnTo>
                    <a:pt x="244856" y="22352"/>
                  </a:lnTo>
                  <a:lnTo>
                    <a:pt x="117093" y="35687"/>
                  </a:lnTo>
                  <a:lnTo>
                    <a:pt x="0" y="53593"/>
                  </a:lnTo>
                  <a:lnTo>
                    <a:pt x="163956" y="73659"/>
                  </a:lnTo>
                  <a:lnTo>
                    <a:pt x="334263" y="96012"/>
                  </a:lnTo>
                  <a:lnTo>
                    <a:pt x="510920" y="124968"/>
                  </a:lnTo>
                  <a:lnTo>
                    <a:pt x="693928" y="156209"/>
                  </a:lnTo>
                  <a:lnTo>
                    <a:pt x="883411" y="194183"/>
                  </a:lnTo>
                  <a:lnTo>
                    <a:pt x="1079245" y="234365"/>
                  </a:lnTo>
                  <a:lnTo>
                    <a:pt x="1283716" y="278993"/>
                  </a:lnTo>
                  <a:lnTo>
                    <a:pt x="1492249" y="330339"/>
                  </a:lnTo>
                  <a:lnTo>
                    <a:pt x="1869058" y="421843"/>
                  </a:lnTo>
                  <a:lnTo>
                    <a:pt x="2226691" y="502196"/>
                  </a:lnTo>
                  <a:lnTo>
                    <a:pt x="2563114" y="575856"/>
                  </a:lnTo>
                  <a:lnTo>
                    <a:pt x="2726944" y="607098"/>
                  </a:lnTo>
                  <a:lnTo>
                    <a:pt x="2882392" y="638352"/>
                  </a:lnTo>
                  <a:lnTo>
                    <a:pt x="3035681" y="667372"/>
                  </a:lnTo>
                  <a:lnTo>
                    <a:pt x="3184652" y="691921"/>
                  </a:lnTo>
                  <a:lnTo>
                    <a:pt x="3329431" y="716470"/>
                  </a:lnTo>
                  <a:lnTo>
                    <a:pt x="3469894" y="738797"/>
                  </a:lnTo>
                  <a:lnTo>
                    <a:pt x="3606165" y="756653"/>
                  </a:lnTo>
                  <a:lnTo>
                    <a:pt x="3738245" y="774509"/>
                  </a:lnTo>
                  <a:lnTo>
                    <a:pt x="3991483" y="805751"/>
                  </a:lnTo>
                  <a:lnTo>
                    <a:pt x="4112895" y="816914"/>
                  </a:lnTo>
                  <a:lnTo>
                    <a:pt x="4229989" y="825842"/>
                  </a:lnTo>
                  <a:lnTo>
                    <a:pt x="4342765" y="834770"/>
                  </a:lnTo>
                  <a:lnTo>
                    <a:pt x="4453509" y="841463"/>
                  </a:lnTo>
                  <a:lnTo>
                    <a:pt x="4666361" y="850392"/>
                  </a:lnTo>
                  <a:lnTo>
                    <a:pt x="4864354" y="850392"/>
                  </a:lnTo>
                  <a:lnTo>
                    <a:pt x="5051679" y="845921"/>
                  </a:lnTo>
                  <a:lnTo>
                    <a:pt x="5141087" y="841463"/>
                  </a:lnTo>
                  <a:lnTo>
                    <a:pt x="5228336" y="834770"/>
                  </a:lnTo>
                  <a:lnTo>
                    <a:pt x="5313553" y="825842"/>
                  </a:lnTo>
                  <a:lnTo>
                    <a:pt x="5475351" y="807986"/>
                  </a:lnTo>
                  <a:lnTo>
                    <a:pt x="5551932" y="796823"/>
                  </a:lnTo>
                  <a:lnTo>
                    <a:pt x="5430647" y="781202"/>
                  </a:lnTo>
                  <a:lnTo>
                    <a:pt x="5305044" y="765581"/>
                  </a:lnTo>
                  <a:lnTo>
                    <a:pt x="5043170" y="727633"/>
                  </a:lnTo>
                  <a:lnTo>
                    <a:pt x="4766437" y="680758"/>
                  </a:lnTo>
                  <a:lnTo>
                    <a:pt x="4474718" y="629424"/>
                  </a:lnTo>
                  <a:lnTo>
                    <a:pt x="4166108" y="566928"/>
                  </a:lnTo>
                  <a:lnTo>
                    <a:pt x="3840353" y="497738"/>
                  </a:lnTo>
                  <a:lnTo>
                    <a:pt x="3497579" y="417385"/>
                  </a:lnTo>
                  <a:lnTo>
                    <a:pt x="3135757" y="330339"/>
                  </a:lnTo>
                  <a:lnTo>
                    <a:pt x="2993135" y="296849"/>
                  </a:lnTo>
                  <a:lnTo>
                    <a:pt x="2854706" y="263372"/>
                  </a:lnTo>
                  <a:lnTo>
                    <a:pt x="2586482" y="205359"/>
                  </a:lnTo>
                  <a:lnTo>
                    <a:pt x="2456687" y="180847"/>
                  </a:lnTo>
                  <a:lnTo>
                    <a:pt x="2331085" y="156209"/>
                  </a:lnTo>
                  <a:lnTo>
                    <a:pt x="2207514" y="133858"/>
                  </a:lnTo>
                  <a:lnTo>
                    <a:pt x="2086229" y="113791"/>
                  </a:lnTo>
                  <a:lnTo>
                    <a:pt x="1969134" y="96012"/>
                  </a:lnTo>
                  <a:lnTo>
                    <a:pt x="1852041" y="80390"/>
                  </a:lnTo>
                  <a:lnTo>
                    <a:pt x="1630680" y="51308"/>
                  </a:lnTo>
                  <a:lnTo>
                    <a:pt x="1419859" y="31241"/>
                  </a:lnTo>
                  <a:lnTo>
                    <a:pt x="1221994" y="15621"/>
                  </a:lnTo>
                  <a:lnTo>
                    <a:pt x="1032509" y="4444"/>
                  </a:lnTo>
                  <a:lnTo>
                    <a:pt x="853694" y="0"/>
                  </a:lnTo>
                  <a:close/>
                </a:path>
              </a:pathLst>
            </a:custGeom>
            <a:solidFill>
              <a:srgbClr val="C5E7FB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32353" y="5371338"/>
              <a:ext cx="6096000" cy="788035"/>
            </a:xfrm>
            <a:custGeom>
              <a:avLst/>
              <a:gdLst/>
              <a:ahLst/>
              <a:cxnLst/>
              <a:rect l="l" t="t" r="r" b="b"/>
              <a:pathLst>
                <a:path w="6096000" h="788035">
                  <a:moveTo>
                    <a:pt x="0" y="91821"/>
                  </a:moveTo>
                  <a:lnTo>
                    <a:pt x="19176" y="87375"/>
                  </a:lnTo>
                  <a:lnTo>
                    <a:pt x="76581" y="76200"/>
                  </a:lnTo>
                  <a:lnTo>
                    <a:pt x="174497" y="60578"/>
                  </a:lnTo>
                  <a:lnTo>
                    <a:pt x="238378" y="51689"/>
                  </a:lnTo>
                  <a:lnTo>
                    <a:pt x="312927" y="42671"/>
                  </a:lnTo>
                  <a:lnTo>
                    <a:pt x="395858" y="36068"/>
                  </a:lnTo>
                  <a:lnTo>
                    <a:pt x="491617" y="29337"/>
                  </a:lnTo>
                  <a:lnTo>
                    <a:pt x="596010" y="22606"/>
                  </a:lnTo>
                  <a:lnTo>
                    <a:pt x="712978" y="18161"/>
                  </a:lnTo>
                  <a:lnTo>
                    <a:pt x="840740" y="16002"/>
                  </a:lnTo>
                  <a:lnTo>
                    <a:pt x="979043" y="13715"/>
                  </a:lnTo>
                  <a:lnTo>
                    <a:pt x="1128013" y="16002"/>
                  </a:lnTo>
                  <a:lnTo>
                    <a:pt x="1287653" y="20446"/>
                  </a:lnTo>
                  <a:lnTo>
                    <a:pt x="1460119" y="29337"/>
                  </a:lnTo>
                  <a:lnTo>
                    <a:pt x="1643125" y="40512"/>
                  </a:lnTo>
                  <a:lnTo>
                    <a:pt x="1836800" y="58293"/>
                  </a:lnTo>
                  <a:lnTo>
                    <a:pt x="2043303" y="78359"/>
                  </a:lnTo>
                  <a:lnTo>
                    <a:pt x="2262505" y="102997"/>
                  </a:lnTo>
                  <a:lnTo>
                    <a:pt x="2492374" y="131953"/>
                  </a:lnTo>
                  <a:lnTo>
                    <a:pt x="2734945" y="167640"/>
                  </a:lnTo>
                  <a:lnTo>
                    <a:pt x="2988310" y="207772"/>
                  </a:lnTo>
                  <a:lnTo>
                    <a:pt x="3254248" y="254673"/>
                  </a:lnTo>
                  <a:lnTo>
                    <a:pt x="3533140" y="310451"/>
                  </a:lnTo>
                  <a:lnTo>
                    <a:pt x="3824731" y="370687"/>
                  </a:lnTo>
                  <a:lnTo>
                    <a:pt x="4129024" y="437629"/>
                  </a:lnTo>
                  <a:lnTo>
                    <a:pt x="4446143" y="513486"/>
                  </a:lnTo>
                  <a:lnTo>
                    <a:pt x="4776089" y="596036"/>
                  </a:lnTo>
                  <a:lnTo>
                    <a:pt x="5118735" y="687514"/>
                  </a:lnTo>
                  <a:lnTo>
                    <a:pt x="5474208" y="787908"/>
                  </a:lnTo>
                </a:path>
                <a:path w="6096000" h="788035">
                  <a:moveTo>
                    <a:pt x="2784347" y="650748"/>
                  </a:moveTo>
                  <a:lnTo>
                    <a:pt x="2880106" y="624001"/>
                  </a:lnTo>
                  <a:lnTo>
                    <a:pt x="3141853" y="554913"/>
                  </a:lnTo>
                  <a:lnTo>
                    <a:pt x="3322828" y="508114"/>
                  </a:lnTo>
                  <a:lnTo>
                    <a:pt x="3531361" y="456857"/>
                  </a:lnTo>
                  <a:lnTo>
                    <a:pt x="3763391" y="401142"/>
                  </a:lnTo>
                  <a:lnTo>
                    <a:pt x="4012438" y="340969"/>
                  </a:lnTo>
                  <a:lnTo>
                    <a:pt x="4276344" y="283032"/>
                  </a:lnTo>
                  <a:lnTo>
                    <a:pt x="4546600" y="225082"/>
                  </a:lnTo>
                  <a:lnTo>
                    <a:pt x="4823206" y="171577"/>
                  </a:lnTo>
                  <a:lnTo>
                    <a:pt x="5097780" y="120396"/>
                  </a:lnTo>
                  <a:lnTo>
                    <a:pt x="5234051" y="98043"/>
                  </a:lnTo>
                  <a:lnTo>
                    <a:pt x="5366004" y="75818"/>
                  </a:lnTo>
                  <a:lnTo>
                    <a:pt x="5497957" y="57912"/>
                  </a:lnTo>
                  <a:lnTo>
                    <a:pt x="5625592" y="40131"/>
                  </a:lnTo>
                  <a:lnTo>
                    <a:pt x="5751195" y="26796"/>
                  </a:lnTo>
                  <a:lnTo>
                    <a:pt x="5870448" y="15621"/>
                  </a:lnTo>
                  <a:lnTo>
                    <a:pt x="5985383" y="6731"/>
                  </a:lnTo>
                  <a:lnTo>
                    <a:pt x="609600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1836" y="5355335"/>
              <a:ext cx="8723630" cy="1329055"/>
            </a:xfrm>
            <a:custGeom>
              <a:avLst/>
              <a:gdLst/>
              <a:ahLst/>
              <a:cxnLst/>
              <a:rect l="l" t="t" r="r" b="b"/>
              <a:pathLst>
                <a:path w="8723630" h="1329054">
                  <a:moveTo>
                    <a:pt x="1556131" y="0"/>
                  </a:moveTo>
                  <a:lnTo>
                    <a:pt x="1402842" y="0"/>
                  </a:lnTo>
                  <a:lnTo>
                    <a:pt x="1258062" y="4444"/>
                  </a:lnTo>
                  <a:lnTo>
                    <a:pt x="1121791" y="11175"/>
                  </a:lnTo>
                  <a:lnTo>
                    <a:pt x="994092" y="22351"/>
                  </a:lnTo>
                  <a:lnTo>
                    <a:pt x="874890" y="33400"/>
                  </a:lnTo>
                  <a:lnTo>
                    <a:pt x="762076" y="49021"/>
                  </a:lnTo>
                  <a:lnTo>
                    <a:pt x="659892" y="64642"/>
                  </a:lnTo>
                  <a:lnTo>
                    <a:pt x="564108" y="82550"/>
                  </a:lnTo>
                  <a:lnTo>
                    <a:pt x="478955" y="102615"/>
                  </a:lnTo>
                  <a:lnTo>
                    <a:pt x="398068" y="120395"/>
                  </a:lnTo>
                  <a:lnTo>
                    <a:pt x="327812" y="140461"/>
                  </a:lnTo>
                  <a:lnTo>
                    <a:pt x="206489" y="178434"/>
                  </a:lnTo>
                  <a:lnTo>
                    <a:pt x="157518" y="196214"/>
                  </a:lnTo>
                  <a:lnTo>
                    <a:pt x="51092" y="240817"/>
                  </a:lnTo>
                  <a:lnTo>
                    <a:pt x="0" y="267563"/>
                  </a:lnTo>
                  <a:lnTo>
                    <a:pt x="0" y="1328927"/>
                  </a:lnTo>
                  <a:lnTo>
                    <a:pt x="8719058" y="1328927"/>
                  </a:lnTo>
                  <a:lnTo>
                    <a:pt x="8723376" y="1322235"/>
                  </a:lnTo>
                  <a:lnTo>
                    <a:pt x="8723376" y="568579"/>
                  </a:lnTo>
                  <a:lnTo>
                    <a:pt x="8719058" y="570814"/>
                  </a:lnTo>
                  <a:lnTo>
                    <a:pt x="8638286" y="604266"/>
                  </a:lnTo>
                  <a:lnTo>
                    <a:pt x="8557387" y="635482"/>
                  </a:lnTo>
                  <a:lnTo>
                    <a:pt x="8472170" y="664463"/>
                  </a:lnTo>
                  <a:lnTo>
                    <a:pt x="8384921" y="691222"/>
                  </a:lnTo>
                  <a:lnTo>
                    <a:pt x="8295513" y="717981"/>
                  </a:lnTo>
                  <a:lnTo>
                    <a:pt x="8201787" y="742505"/>
                  </a:lnTo>
                  <a:lnTo>
                    <a:pt x="8106029" y="762571"/>
                  </a:lnTo>
                  <a:lnTo>
                    <a:pt x="8005953" y="782637"/>
                  </a:lnTo>
                  <a:lnTo>
                    <a:pt x="7901686" y="800480"/>
                  </a:lnTo>
                  <a:lnTo>
                    <a:pt x="7793101" y="813854"/>
                  </a:lnTo>
                  <a:lnTo>
                    <a:pt x="7680325" y="827239"/>
                  </a:lnTo>
                  <a:lnTo>
                    <a:pt x="7563231" y="836155"/>
                  </a:lnTo>
                  <a:lnTo>
                    <a:pt x="7441946" y="845070"/>
                  </a:lnTo>
                  <a:lnTo>
                    <a:pt x="7314184" y="849528"/>
                  </a:lnTo>
                  <a:lnTo>
                    <a:pt x="7182231" y="849528"/>
                  </a:lnTo>
                  <a:lnTo>
                    <a:pt x="7043801" y="847305"/>
                  </a:lnTo>
                  <a:lnTo>
                    <a:pt x="6899148" y="842848"/>
                  </a:lnTo>
                  <a:lnTo>
                    <a:pt x="6750050" y="836155"/>
                  </a:lnTo>
                  <a:lnTo>
                    <a:pt x="6594729" y="825004"/>
                  </a:lnTo>
                  <a:lnTo>
                    <a:pt x="6430771" y="809396"/>
                  </a:lnTo>
                  <a:lnTo>
                    <a:pt x="6260465" y="791552"/>
                  </a:lnTo>
                  <a:lnTo>
                    <a:pt x="6083808" y="769264"/>
                  </a:lnTo>
                  <a:lnTo>
                    <a:pt x="5900674" y="744727"/>
                  </a:lnTo>
                  <a:lnTo>
                    <a:pt x="5709158" y="715746"/>
                  </a:lnTo>
                  <a:lnTo>
                    <a:pt x="5509006" y="682307"/>
                  </a:lnTo>
                  <a:lnTo>
                    <a:pt x="5302631" y="644397"/>
                  </a:lnTo>
                  <a:lnTo>
                    <a:pt x="5085461" y="602030"/>
                  </a:lnTo>
                  <a:lnTo>
                    <a:pt x="4861941" y="557441"/>
                  </a:lnTo>
                  <a:lnTo>
                    <a:pt x="4627753" y="506145"/>
                  </a:lnTo>
                  <a:lnTo>
                    <a:pt x="4387215" y="452640"/>
                  </a:lnTo>
                  <a:lnTo>
                    <a:pt x="4136009" y="394665"/>
                  </a:lnTo>
                  <a:lnTo>
                    <a:pt x="3874262" y="329996"/>
                  </a:lnTo>
                  <a:lnTo>
                    <a:pt x="3614547" y="267563"/>
                  </a:lnTo>
                  <a:lnTo>
                    <a:pt x="3363341" y="213994"/>
                  </a:lnTo>
                  <a:lnTo>
                    <a:pt x="3122803" y="164972"/>
                  </a:lnTo>
                  <a:lnTo>
                    <a:pt x="2892933" y="124840"/>
                  </a:lnTo>
                  <a:lnTo>
                    <a:pt x="2673604" y="91439"/>
                  </a:lnTo>
                  <a:lnTo>
                    <a:pt x="2462911" y="62483"/>
                  </a:lnTo>
                  <a:lnTo>
                    <a:pt x="2262759" y="40131"/>
                  </a:lnTo>
                  <a:lnTo>
                    <a:pt x="2073402" y="22351"/>
                  </a:lnTo>
                  <a:lnTo>
                    <a:pt x="1890268" y="11175"/>
                  </a:lnTo>
                  <a:lnTo>
                    <a:pt x="1719961" y="2285"/>
                  </a:lnTo>
                  <a:lnTo>
                    <a:pt x="155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pc="-150" dirty="0"/>
              <a:t>Four-Step </a:t>
            </a:r>
            <a:r>
              <a:rPr spc="-204" dirty="0"/>
              <a:t>Process  </a:t>
            </a:r>
            <a:r>
              <a:rPr spc="125" dirty="0"/>
              <a:t>of </a:t>
            </a:r>
            <a:r>
              <a:rPr spc="-125" dirty="0"/>
              <a:t>Public</a:t>
            </a:r>
            <a:r>
              <a:rPr spc="-660" dirty="0"/>
              <a:t> </a:t>
            </a:r>
            <a:r>
              <a:rPr spc="-114" dirty="0"/>
              <a:t>Relations  </a:t>
            </a:r>
            <a:r>
              <a:rPr spc="-280" dirty="0"/>
              <a:t>(R.A.C.E</a:t>
            </a:r>
            <a:r>
              <a:rPr spc="-254" dirty="0"/>
              <a:t> </a:t>
            </a:r>
            <a:r>
              <a:rPr spc="-5" dirty="0"/>
              <a:t>Model)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57552" y="3461170"/>
            <a:ext cx="5630545" cy="38215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lang="en-US" sz="2000" dirty="0" smtClean="0">
                <a:latin typeface="Arial"/>
                <a:cs typeface="Arial"/>
              </a:rPr>
              <a:t>Instructor: </a:t>
            </a:r>
            <a:r>
              <a:rPr lang="en-US" sz="2000" dirty="0" err="1" smtClean="0">
                <a:latin typeface="Arial"/>
                <a:cs typeface="Arial"/>
              </a:rPr>
              <a:t>Amara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Saeed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890" y="442925"/>
            <a:ext cx="749421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Elements of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762000" y="1219199"/>
            <a:ext cx="7772399" cy="525780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reason for the plan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goals or objectives of the plan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current status of organization /objectives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methods of implementation to be used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target audience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cost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0"/>
            <a:ext cx="6901815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1335" marR="5080" indent="-1779270">
              <a:lnSpc>
                <a:spcPct val="100000"/>
              </a:lnSpc>
              <a:spcBef>
                <a:spcPts val="100"/>
              </a:spcBef>
            </a:pPr>
            <a:r>
              <a:rPr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Step 3.</a:t>
            </a:r>
            <a:r>
              <a:rPr b="1" dirty="0">
                <a:latin typeface="Arial"/>
                <a:cs typeface="Arial"/>
              </a:rPr>
              <a:t> Communication</a:t>
            </a:r>
            <a:r>
              <a:rPr b="1" spc="-90" dirty="0">
                <a:latin typeface="Arial"/>
                <a:cs typeface="Arial"/>
              </a:rPr>
              <a:t> </a:t>
            </a:r>
            <a:r>
              <a:rPr b="1" spc="-35" dirty="0">
                <a:latin typeface="Arial"/>
                <a:cs typeface="Arial"/>
              </a:rPr>
              <a:t>Tactics,  </a:t>
            </a:r>
            <a:r>
              <a:rPr b="1" dirty="0">
                <a:latin typeface="Arial"/>
                <a:cs typeface="Arial"/>
              </a:rPr>
              <a:t>(Develop </a:t>
            </a:r>
            <a:r>
              <a:rPr b="1" spc="-5" dirty="0">
                <a:latin typeface="Arial"/>
                <a:cs typeface="Arial"/>
              </a:rPr>
              <a:t>&amp;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Implement)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752600"/>
            <a:ext cx="8229600" cy="44659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0080" indent="-399415">
              <a:lnSpc>
                <a:spcPct val="100000"/>
              </a:lnSpc>
              <a:spcBef>
                <a:spcPts val="2760"/>
              </a:spcBef>
              <a:buAutoNum type="arabicPeriod"/>
              <a:tabLst>
                <a:tab pos="640715" algn="l"/>
              </a:tabLst>
            </a:pPr>
            <a:r>
              <a:rPr lang="en-US" sz="3200" spc="-35" dirty="0" smtClean="0">
                <a:solidFill>
                  <a:srgbClr val="073D86"/>
                </a:solidFill>
                <a:latin typeface="Times New Roman"/>
                <a:cs typeface="Times New Roman"/>
              </a:rPr>
              <a:t>Communication </a:t>
            </a:r>
            <a:r>
              <a:rPr lang="en-US" sz="3200" spc="-35" dirty="0" smtClean="0">
                <a:solidFill>
                  <a:srgbClr val="073D86"/>
                </a:solidFill>
                <a:latin typeface="Times New Roman"/>
                <a:cs typeface="Times New Roman"/>
              </a:rPr>
              <a:t>Process( Communication Tools)</a:t>
            </a:r>
            <a:endParaRPr lang="en-US" sz="3200" spc="-35" dirty="0">
              <a:solidFill>
                <a:srgbClr val="073D86"/>
              </a:solidFill>
              <a:latin typeface="Times New Roman"/>
              <a:cs typeface="Times New Roman"/>
            </a:endParaRPr>
          </a:p>
          <a:p>
            <a:pPr marL="640080" indent="-399415">
              <a:lnSpc>
                <a:spcPct val="100000"/>
              </a:lnSpc>
              <a:spcBef>
                <a:spcPts val="2760"/>
              </a:spcBef>
              <a:tabLst>
                <a:tab pos="640715" algn="l"/>
              </a:tabLst>
            </a:pPr>
            <a:r>
              <a:rPr lang="en-US" sz="3200" spc="-35" dirty="0" err="1" smtClean="0">
                <a:solidFill>
                  <a:srgbClr val="073D86"/>
                </a:solidFill>
                <a:latin typeface="Times New Roman"/>
                <a:cs typeface="Times New Roman"/>
              </a:rPr>
              <a:t>i</a:t>
            </a:r>
            <a:r>
              <a:rPr lang="en-US" sz="3200" spc="-35" dirty="0" smtClean="0">
                <a:solidFill>
                  <a:srgbClr val="073D86"/>
                </a:solidFill>
                <a:latin typeface="Times New Roman"/>
                <a:cs typeface="Times New Roman"/>
              </a:rPr>
              <a:t>-</a:t>
            </a:r>
            <a:r>
              <a:rPr lang="en-US" sz="3300" dirty="0" smtClean="0">
                <a:latin typeface="Times New Roman"/>
                <a:cs typeface="Times New Roman"/>
              </a:rPr>
              <a:t>How to communication works</a:t>
            </a:r>
          </a:p>
          <a:p>
            <a:pPr marL="640080" indent="-399415">
              <a:lnSpc>
                <a:spcPct val="100000"/>
              </a:lnSpc>
              <a:spcBef>
                <a:spcPts val="2760"/>
              </a:spcBef>
              <a:tabLst>
                <a:tab pos="640715" algn="l"/>
              </a:tabLst>
            </a:pPr>
            <a:r>
              <a:rPr lang="en-US" sz="3300" dirty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i- Roadblocks to communication</a:t>
            </a:r>
          </a:p>
          <a:p>
            <a:pPr marL="640080" indent="-399415">
              <a:lnSpc>
                <a:spcPct val="100000"/>
              </a:lnSpc>
              <a:spcBef>
                <a:spcPts val="2760"/>
              </a:spcBef>
              <a:tabLst>
                <a:tab pos="640715" algn="l"/>
              </a:tabLst>
            </a:pPr>
            <a:r>
              <a:rPr lang="en-US" sz="3300" dirty="0" smtClean="0">
                <a:latin typeface="Times New Roman"/>
                <a:cs typeface="Times New Roman"/>
              </a:rPr>
              <a:t>iii- communication problems</a:t>
            </a:r>
          </a:p>
          <a:p>
            <a:pPr marL="640080" indent="-399415">
              <a:lnSpc>
                <a:spcPct val="100000"/>
              </a:lnSpc>
              <a:spcBef>
                <a:spcPts val="2760"/>
              </a:spcBef>
              <a:tabLst>
                <a:tab pos="640715" algn="l"/>
              </a:tabLst>
            </a:pPr>
            <a:r>
              <a:rPr lang="en-US" sz="3300" dirty="0" smtClean="0">
                <a:latin typeface="Times New Roman"/>
                <a:cs typeface="Times New Roman"/>
              </a:rPr>
              <a:t>i</a:t>
            </a:r>
            <a:r>
              <a:rPr lang="en-US" sz="3300" dirty="0">
                <a:latin typeface="Times New Roman"/>
                <a:cs typeface="Times New Roman"/>
              </a:rPr>
              <a:t>v</a:t>
            </a:r>
            <a:r>
              <a:rPr lang="en-US" sz="3300" dirty="0" smtClean="0">
                <a:latin typeface="Times New Roman"/>
                <a:cs typeface="Times New Roman"/>
              </a:rPr>
              <a:t>-construction style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-How communication </a:t>
            </a:r>
            <a:r>
              <a:rPr lang="en-US" dirty="0" err="1" smtClean="0"/>
              <a:t>worls</a:t>
            </a:r>
            <a:endParaRPr lang="en-US" dirty="0"/>
          </a:p>
        </p:txBody>
      </p:sp>
      <p:pic>
        <p:nvPicPr>
          <p:cNvPr id="1026" name="Picture 2" descr="C:\Users\AIMAN\Desktop\Communication-Mode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2112" y="2325687"/>
            <a:ext cx="5819775" cy="272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ii- Roadblocks to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Censorship</a:t>
            </a:r>
          </a:p>
          <a:p>
            <a:r>
              <a:rPr lang="en-US" dirty="0" smtClean="0"/>
              <a:t>Audience not clearly defined</a:t>
            </a:r>
          </a:p>
          <a:p>
            <a:r>
              <a:rPr lang="en-US" dirty="0" smtClean="0"/>
              <a:t>Faulty language selection</a:t>
            </a:r>
          </a:p>
          <a:p>
            <a:r>
              <a:rPr lang="en-US" dirty="0" smtClean="0"/>
              <a:t>Conflict of message and action</a:t>
            </a:r>
          </a:p>
          <a:p>
            <a:r>
              <a:rPr lang="en-US" dirty="0" smtClean="0"/>
              <a:t>Lack of semantic knowledge</a:t>
            </a:r>
          </a:p>
          <a:p>
            <a:r>
              <a:rPr lang="en-US" dirty="0" smtClean="0"/>
              <a:t>Faulty arrangement</a:t>
            </a:r>
          </a:p>
          <a:p>
            <a:r>
              <a:rPr lang="en-US" dirty="0" smtClean="0"/>
              <a:t>Choosing the wrong channel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Unattractive </a:t>
            </a:r>
            <a:r>
              <a:rPr lang="en-US" dirty="0" smtClean="0"/>
              <a:t>packaging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Bad </a:t>
            </a:r>
            <a:r>
              <a:rPr lang="en-US" dirty="0" smtClean="0"/>
              <a:t>timing</a:t>
            </a:r>
          </a:p>
          <a:p>
            <a:endParaRPr lang="en-US" dirty="0" smtClean="0"/>
          </a:p>
          <a:p>
            <a:r>
              <a:rPr lang="en-US" dirty="0" smtClean="0"/>
              <a:t>Lack of useful information</a:t>
            </a:r>
          </a:p>
          <a:p>
            <a:endParaRPr lang="en-US" dirty="0" smtClean="0"/>
          </a:p>
          <a:p>
            <a:r>
              <a:rPr lang="en-US" dirty="0" smtClean="0"/>
              <a:t>Incorrect assumptions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iii- communication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Cultural communication problems</a:t>
            </a:r>
          </a:p>
          <a:p>
            <a:r>
              <a:rPr lang="en-US" dirty="0" smtClean="0"/>
              <a:t>Psychological problems</a:t>
            </a:r>
          </a:p>
          <a:p>
            <a:r>
              <a:rPr lang="en-US" dirty="0" smtClean="0"/>
              <a:t>The color of language</a:t>
            </a:r>
          </a:p>
          <a:p>
            <a:r>
              <a:rPr lang="en-US" dirty="0" smtClean="0"/>
              <a:t>Overwriting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dirty="0" smtClean="0"/>
              <a:t>v- construction and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Ideas should be arranged in order of climax</a:t>
            </a:r>
          </a:p>
          <a:p>
            <a:r>
              <a:rPr lang="en-US" dirty="0" smtClean="0"/>
              <a:t>Don’t be afraid to repeat</a:t>
            </a:r>
          </a:p>
          <a:p>
            <a:r>
              <a:rPr lang="en-US" dirty="0" smtClean="0"/>
              <a:t>Use the active voice</a:t>
            </a:r>
          </a:p>
          <a:p>
            <a:r>
              <a:rPr lang="en-US" dirty="0" smtClean="0"/>
              <a:t>Work on verb strength</a:t>
            </a:r>
          </a:p>
          <a:p>
            <a:r>
              <a:rPr lang="en-US" dirty="0" smtClean="0"/>
              <a:t>Provide decent transitions</a:t>
            </a:r>
          </a:p>
          <a:p>
            <a:r>
              <a:rPr lang="en-US" dirty="0" smtClean="0"/>
              <a:t>Create a compelling opening and a memorable close</a:t>
            </a:r>
          </a:p>
          <a:p>
            <a:r>
              <a:rPr lang="en-US" dirty="0" smtClean="0"/>
              <a:t>Write to express, not impress</a:t>
            </a:r>
          </a:p>
          <a:p>
            <a:r>
              <a:rPr lang="en-US" dirty="0" smtClean="0"/>
              <a:t>Avoid euphemisms</a:t>
            </a:r>
          </a:p>
          <a:p>
            <a:r>
              <a:rPr lang="en-US" dirty="0" smtClean="0"/>
              <a:t>Give readers the score</a:t>
            </a:r>
          </a:p>
          <a:p>
            <a:r>
              <a:rPr lang="en-US" dirty="0" smtClean="0"/>
              <a:t>Don’t explain too much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 sensitive</a:t>
            </a:r>
          </a:p>
          <a:p>
            <a:r>
              <a:rPr lang="en-US" dirty="0" smtClean="0"/>
              <a:t>Watch punctuation</a:t>
            </a:r>
          </a:p>
          <a:p>
            <a:r>
              <a:rPr lang="en-US" dirty="0" smtClean="0"/>
              <a:t>Master a conversational style</a:t>
            </a:r>
          </a:p>
          <a:p>
            <a:r>
              <a:rPr lang="en-US" dirty="0" smtClean="0"/>
              <a:t>Keep it simple</a:t>
            </a:r>
          </a:p>
          <a:p>
            <a:r>
              <a:rPr lang="en-US" dirty="0" smtClean="0"/>
              <a:t>Revise and rewrite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1" y="554482"/>
            <a:ext cx="2133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Step</a:t>
            </a:r>
            <a:r>
              <a:rPr b="1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2600" y="152401"/>
            <a:ext cx="71628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69060" indent="254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Evaluation  During </a:t>
            </a:r>
            <a:r>
              <a:rPr sz="3600" b="1" spc="-5" dirty="0">
                <a:latin typeface="Arial"/>
                <a:cs typeface="Arial"/>
              </a:rPr>
              <a:t>&amp;</a:t>
            </a:r>
            <a:r>
              <a:rPr sz="3600" b="1" spc="-21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After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latin typeface="Arial"/>
                <a:cs typeface="Arial"/>
              </a:rPr>
              <a:t>Campaign /</a:t>
            </a:r>
            <a:r>
              <a:rPr sz="3600" b="1" spc="-10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Program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8194" y="2915538"/>
            <a:ext cx="6687184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7876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Identify research methods to be used</a:t>
            </a:r>
            <a:r>
              <a:rPr sz="3200" spc="-13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to  evaluate the success of the  program/campaign during &amp;</a:t>
            </a:r>
            <a:r>
              <a:rPr sz="3200" spc="-90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spc="-30" dirty="0">
                <a:solidFill>
                  <a:srgbClr val="073D86"/>
                </a:solidFill>
                <a:latin typeface="Times New Roman"/>
                <a:cs typeface="Times New Roman"/>
              </a:rPr>
              <a:t>after.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Determine a way to measure whether</a:t>
            </a:r>
            <a:r>
              <a:rPr sz="3200" spc="-9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the  campaign achieved its</a:t>
            </a:r>
            <a:r>
              <a:rPr sz="3200" spc="-6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objectives.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901953"/>
            <a:ext cx="1973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RACE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ROPE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090" y="1633854"/>
            <a:ext cx="7007859" cy="3863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4 </a:t>
            </a:r>
            <a:r>
              <a:rPr sz="2400" spc="-5" dirty="0">
                <a:latin typeface="Times New Roman"/>
                <a:cs typeface="Times New Roman"/>
              </a:rPr>
              <a:t>Steps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00">
              <a:latin typeface="Times New Roman"/>
              <a:cs typeface="Times New Roman"/>
            </a:endParaRPr>
          </a:p>
          <a:p>
            <a:pPr marL="638175" indent="-457834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38175" algn="l"/>
                <a:tab pos="638810" algn="l"/>
              </a:tabLst>
            </a:pPr>
            <a:r>
              <a:rPr sz="2800" spc="-5" dirty="0">
                <a:latin typeface="Times New Roman"/>
                <a:cs typeface="Times New Roman"/>
              </a:rPr>
              <a:t>Research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638175" indent="-457834">
              <a:lnSpc>
                <a:spcPct val="100000"/>
              </a:lnSpc>
              <a:buAutoNum type="arabicPeriod"/>
              <a:tabLst>
                <a:tab pos="638175" algn="l"/>
                <a:tab pos="638810" algn="l"/>
              </a:tabLst>
            </a:pPr>
            <a:r>
              <a:rPr sz="2800" spc="-5" dirty="0">
                <a:latin typeface="Times New Roman"/>
                <a:cs typeface="Times New Roman"/>
              </a:rPr>
              <a:t>Action Plan / Objectives / Program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Planning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638175" indent="-457834">
              <a:lnSpc>
                <a:spcPct val="100000"/>
              </a:lnSpc>
              <a:buAutoNum type="arabicPeriod"/>
              <a:tabLst>
                <a:tab pos="638175" algn="l"/>
                <a:tab pos="63881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Communication </a:t>
            </a:r>
            <a:r>
              <a:rPr sz="2800" spc="-35" dirty="0">
                <a:latin typeface="Times New Roman"/>
                <a:cs typeface="Times New Roman"/>
              </a:rPr>
              <a:t>Tactics </a:t>
            </a:r>
            <a:r>
              <a:rPr sz="2800" spc="-5" dirty="0">
                <a:latin typeface="Times New Roman"/>
                <a:cs typeface="Times New Roman"/>
              </a:rPr>
              <a:t>/ Implementing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638175" indent="-457834">
              <a:lnSpc>
                <a:spcPct val="100000"/>
              </a:lnSpc>
              <a:buAutoNum type="arabicPeriod"/>
              <a:tabLst>
                <a:tab pos="638175" algn="l"/>
                <a:tab pos="638810" algn="l"/>
              </a:tabLst>
            </a:pPr>
            <a:r>
              <a:rPr sz="2800" spc="-5" dirty="0">
                <a:latin typeface="Times New Roman"/>
                <a:cs typeface="Times New Roman"/>
              </a:rPr>
              <a:t>Evaluation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2400" y="990600"/>
            <a:ext cx="1221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Research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51150" y="5022850"/>
            <a:ext cx="3441700" cy="1308100"/>
            <a:chOff x="2851150" y="5022850"/>
            <a:chExt cx="3441700" cy="1308100"/>
          </a:xfrm>
        </p:grpSpPr>
        <p:sp>
          <p:nvSpPr>
            <p:cNvPr id="4" name="object 4"/>
            <p:cNvSpPr/>
            <p:nvPr/>
          </p:nvSpPr>
          <p:spPr>
            <a:xfrm>
              <a:off x="2857500" y="5029200"/>
              <a:ext cx="3429000" cy="1295400"/>
            </a:xfrm>
            <a:custGeom>
              <a:avLst/>
              <a:gdLst/>
              <a:ahLst/>
              <a:cxnLst/>
              <a:rect l="l" t="t" r="r" b="b"/>
              <a:pathLst>
                <a:path w="3429000" h="1295400">
                  <a:moveTo>
                    <a:pt x="342900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3429000" y="1295400"/>
                  </a:lnTo>
                  <a:lnTo>
                    <a:pt x="3429000" y="0"/>
                  </a:lnTo>
                  <a:close/>
                </a:path>
              </a:pathLst>
            </a:custGeom>
            <a:solidFill>
              <a:srgbClr val="99CC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57500" y="5029200"/>
              <a:ext cx="3429000" cy="1295400"/>
            </a:xfrm>
            <a:custGeom>
              <a:avLst/>
              <a:gdLst/>
              <a:ahLst/>
              <a:cxnLst/>
              <a:rect l="l" t="t" r="r" b="b"/>
              <a:pathLst>
                <a:path w="3429000" h="1295400">
                  <a:moveTo>
                    <a:pt x="0" y="1295400"/>
                  </a:moveTo>
                  <a:lnTo>
                    <a:pt x="3429000" y="1295400"/>
                  </a:lnTo>
                  <a:lnTo>
                    <a:pt x="34290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84754" y="5288991"/>
            <a:ext cx="31000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5080" indent="-36576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Communication</a:t>
            </a:r>
            <a:r>
              <a:rPr sz="2400" b="1" spc="-130" dirty="0">
                <a:latin typeface="Times New Roman"/>
                <a:cs typeface="Times New Roman"/>
              </a:rPr>
              <a:t> </a:t>
            </a:r>
            <a:r>
              <a:rPr sz="2400" b="1" spc="-35" dirty="0">
                <a:latin typeface="Times New Roman"/>
                <a:cs typeface="Times New Roman"/>
              </a:rPr>
              <a:t>Tactics  </a:t>
            </a:r>
            <a:r>
              <a:rPr sz="2400" b="1" dirty="0">
                <a:latin typeface="Times New Roman"/>
                <a:cs typeface="Times New Roman"/>
              </a:rPr>
              <a:t>&amp;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Implementation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61050" y="2572257"/>
            <a:ext cx="2908300" cy="1308100"/>
            <a:chOff x="5861050" y="2572257"/>
            <a:chExt cx="2908300" cy="1308100"/>
          </a:xfrm>
        </p:grpSpPr>
        <p:sp>
          <p:nvSpPr>
            <p:cNvPr id="8" name="object 8"/>
            <p:cNvSpPr/>
            <p:nvPr/>
          </p:nvSpPr>
          <p:spPr>
            <a:xfrm>
              <a:off x="5867400" y="2578607"/>
              <a:ext cx="2895600" cy="1295400"/>
            </a:xfrm>
            <a:custGeom>
              <a:avLst/>
              <a:gdLst/>
              <a:ahLst/>
              <a:cxnLst/>
              <a:rect l="l" t="t" r="r" b="b"/>
              <a:pathLst>
                <a:path w="2895600" h="1295400">
                  <a:moveTo>
                    <a:pt x="289560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2895600" y="1295400"/>
                  </a:lnTo>
                  <a:lnTo>
                    <a:pt x="2895600" y="0"/>
                  </a:lnTo>
                  <a:close/>
                </a:path>
              </a:pathLst>
            </a:custGeom>
            <a:solidFill>
              <a:srgbClr val="99CC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67400" y="2578607"/>
              <a:ext cx="2895600" cy="1295400"/>
            </a:xfrm>
            <a:custGeom>
              <a:avLst/>
              <a:gdLst/>
              <a:ahLst/>
              <a:cxnLst/>
              <a:rect l="l" t="t" r="r" b="b"/>
              <a:pathLst>
                <a:path w="2895600" h="1295400">
                  <a:moveTo>
                    <a:pt x="0" y="1295400"/>
                  </a:moveTo>
                  <a:lnTo>
                    <a:pt x="2895600" y="1295400"/>
                  </a:lnTo>
                  <a:lnTo>
                    <a:pt x="28956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867400" y="3020314"/>
            <a:ext cx="2889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596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Evaluation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22250" y="2584450"/>
            <a:ext cx="3136900" cy="1308100"/>
            <a:chOff x="222250" y="2584450"/>
            <a:chExt cx="3136900" cy="1308100"/>
          </a:xfrm>
        </p:grpSpPr>
        <p:sp>
          <p:nvSpPr>
            <p:cNvPr id="12" name="object 12"/>
            <p:cNvSpPr/>
            <p:nvPr/>
          </p:nvSpPr>
          <p:spPr>
            <a:xfrm>
              <a:off x="228600" y="2590800"/>
              <a:ext cx="3124200" cy="1295400"/>
            </a:xfrm>
            <a:custGeom>
              <a:avLst/>
              <a:gdLst/>
              <a:ahLst/>
              <a:cxnLst/>
              <a:rect l="l" t="t" r="r" b="b"/>
              <a:pathLst>
                <a:path w="3124200" h="1295400">
                  <a:moveTo>
                    <a:pt x="312420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3124200" y="1295400"/>
                  </a:lnTo>
                  <a:lnTo>
                    <a:pt x="3124200" y="0"/>
                  </a:lnTo>
                  <a:close/>
                </a:path>
              </a:pathLst>
            </a:custGeom>
            <a:solidFill>
              <a:srgbClr val="99CC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8600" y="2590800"/>
              <a:ext cx="3124200" cy="1295400"/>
            </a:xfrm>
            <a:custGeom>
              <a:avLst/>
              <a:gdLst/>
              <a:ahLst/>
              <a:cxnLst/>
              <a:rect l="l" t="t" r="r" b="b"/>
              <a:pathLst>
                <a:path w="3124200" h="1295400">
                  <a:moveTo>
                    <a:pt x="0" y="1295400"/>
                  </a:moveTo>
                  <a:lnTo>
                    <a:pt x="3124200" y="1295400"/>
                  </a:lnTo>
                  <a:lnTo>
                    <a:pt x="31242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34695" y="2667127"/>
            <a:ext cx="3118485" cy="76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Action Plan/Objectives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/Program</a:t>
            </a:r>
            <a:r>
              <a:rPr sz="2400" b="1" spc="-20" dirty="0">
                <a:latin typeface="Liberation Sans Narrow"/>
                <a:cs typeface="Liberation Sans Narrow"/>
              </a:rPr>
              <a:t> </a:t>
            </a:r>
            <a:r>
              <a:rPr sz="2400" b="1" dirty="0">
                <a:latin typeface="Liberation Sans Narrow"/>
                <a:cs typeface="Liberation Sans Narrow"/>
              </a:rPr>
              <a:t>Planning</a:t>
            </a:r>
            <a:endParaRPr sz="2400">
              <a:latin typeface="Liberation Sans Narrow"/>
              <a:cs typeface="Liberation Sans Narrow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714500" y="1744979"/>
            <a:ext cx="5410200" cy="3444240"/>
            <a:chOff x="1714500" y="1744979"/>
            <a:chExt cx="5410200" cy="3444240"/>
          </a:xfrm>
        </p:grpSpPr>
        <p:sp>
          <p:nvSpPr>
            <p:cNvPr id="16" name="object 16"/>
            <p:cNvSpPr/>
            <p:nvPr/>
          </p:nvSpPr>
          <p:spPr>
            <a:xfrm>
              <a:off x="1752600" y="1828799"/>
              <a:ext cx="5334000" cy="3200400"/>
            </a:xfrm>
            <a:custGeom>
              <a:avLst/>
              <a:gdLst/>
              <a:ahLst/>
              <a:cxnLst/>
              <a:rect l="l" t="t" r="r" b="b"/>
              <a:pathLst>
                <a:path w="5334000" h="3200400">
                  <a:moveTo>
                    <a:pt x="0" y="2057400"/>
                  </a:moveTo>
                  <a:lnTo>
                    <a:pt x="0" y="2667000"/>
                  </a:lnTo>
                </a:path>
                <a:path w="5334000" h="3200400">
                  <a:moveTo>
                    <a:pt x="5334000" y="2057400"/>
                  </a:moveTo>
                  <a:lnTo>
                    <a:pt x="5334000" y="2590800"/>
                  </a:lnTo>
                </a:path>
                <a:path w="5334000" h="3200400">
                  <a:moveTo>
                    <a:pt x="5334000" y="2590800"/>
                  </a:moveTo>
                  <a:lnTo>
                    <a:pt x="4533900" y="3200400"/>
                  </a:lnTo>
                </a:path>
                <a:path w="5334000" h="3200400">
                  <a:moveTo>
                    <a:pt x="1676400" y="0"/>
                  </a:moveTo>
                  <a:lnTo>
                    <a:pt x="0" y="381000"/>
                  </a:lnTo>
                </a:path>
                <a:path w="5334000" h="3200400">
                  <a:moveTo>
                    <a:pt x="0" y="381000"/>
                  </a:moveTo>
                  <a:lnTo>
                    <a:pt x="0" y="762000"/>
                  </a:lnTo>
                </a:path>
                <a:path w="5334000" h="3200400">
                  <a:moveTo>
                    <a:pt x="5334000" y="381000"/>
                  </a:moveTo>
                  <a:lnTo>
                    <a:pt x="5334000" y="7620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31992" y="1818893"/>
              <a:ext cx="1092835" cy="772160"/>
            </a:xfrm>
            <a:custGeom>
              <a:avLst/>
              <a:gdLst/>
              <a:ahLst/>
              <a:cxnLst/>
              <a:rect l="l" t="t" r="r" b="b"/>
              <a:pathLst>
                <a:path w="1092834" h="772160">
                  <a:moveTo>
                    <a:pt x="1056767" y="384937"/>
                  </a:moveTo>
                  <a:lnTo>
                    <a:pt x="73787" y="29845"/>
                  </a:lnTo>
                  <a:lnTo>
                    <a:pt x="75336" y="25527"/>
                  </a:lnTo>
                  <a:lnTo>
                    <a:pt x="84582" y="0"/>
                  </a:lnTo>
                  <a:lnTo>
                    <a:pt x="0" y="9906"/>
                  </a:lnTo>
                  <a:lnTo>
                    <a:pt x="58674" y="71628"/>
                  </a:lnTo>
                  <a:lnTo>
                    <a:pt x="69469" y="41783"/>
                  </a:lnTo>
                  <a:lnTo>
                    <a:pt x="1052449" y="396875"/>
                  </a:lnTo>
                  <a:lnTo>
                    <a:pt x="1056767" y="384937"/>
                  </a:lnTo>
                  <a:close/>
                </a:path>
                <a:path w="1092834" h="772160">
                  <a:moveTo>
                    <a:pt x="1092708" y="695706"/>
                  </a:moveTo>
                  <a:lnTo>
                    <a:pt x="1016508" y="695706"/>
                  </a:lnTo>
                  <a:lnTo>
                    <a:pt x="1054608" y="771906"/>
                  </a:lnTo>
                  <a:lnTo>
                    <a:pt x="1092708" y="6957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48500" y="3886200"/>
              <a:ext cx="76200" cy="152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49805" y="4490084"/>
              <a:ext cx="1108075" cy="540385"/>
            </a:xfrm>
            <a:custGeom>
              <a:avLst/>
              <a:gdLst/>
              <a:ahLst/>
              <a:cxnLst/>
              <a:rect l="l" t="t" r="r" b="b"/>
              <a:pathLst>
                <a:path w="1108075" h="540385">
                  <a:moveTo>
                    <a:pt x="1036266" y="511727"/>
                  </a:moveTo>
                  <a:lnTo>
                    <a:pt x="1022476" y="540257"/>
                  </a:lnTo>
                  <a:lnTo>
                    <a:pt x="1107694" y="539114"/>
                  </a:lnTo>
                  <a:lnTo>
                    <a:pt x="1090827" y="517270"/>
                  </a:lnTo>
                  <a:lnTo>
                    <a:pt x="1047750" y="517270"/>
                  </a:lnTo>
                  <a:lnTo>
                    <a:pt x="1036266" y="511727"/>
                  </a:lnTo>
                  <a:close/>
                </a:path>
                <a:path w="1108075" h="540385">
                  <a:moveTo>
                    <a:pt x="1041779" y="500321"/>
                  </a:moveTo>
                  <a:lnTo>
                    <a:pt x="1036266" y="511727"/>
                  </a:lnTo>
                  <a:lnTo>
                    <a:pt x="1047750" y="517270"/>
                  </a:lnTo>
                  <a:lnTo>
                    <a:pt x="1053211" y="505840"/>
                  </a:lnTo>
                  <a:lnTo>
                    <a:pt x="1041779" y="500321"/>
                  </a:lnTo>
                  <a:close/>
                </a:path>
                <a:path w="1108075" h="540385">
                  <a:moveTo>
                    <a:pt x="1055624" y="471677"/>
                  </a:moveTo>
                  <a:lnTo>
                    <a:pt x="1041779" y="500321"/>
                  </a:lnTo>
                  <a:lnTo>
                    <a:pt x="1053211" y="505840"/>
                  </a:lnTo>
                  <a:lnTo>
                    <a:pt x="1047750" y="517270"/>
                  </a:lnTo>
                  <a:lnTo>
                    <a:pt x="1090827" y="517270"/>
                  </a:lnTo>
                  <a:lnTo>
                    <a:pt x="1055624" y="471677"/>
                  </a:lnTo>
                  <a:close/>
                </a:path>
                <a:path w="1108075" h="540385">
                  <a:moveTo>
                    <a:pt x="5587" y="0"/>
                  </a:moveTo>
                  <a:lnTo>
                    <a:pt x="0" y="11429"/>
                  </a:lnTo>
                  <a:lnTo>
                    <a:pt x="1036266" y="511727"/>
                  </a:lnTo>
                  <a:lnTo>
                    <a:pt x="1041779" y="500321"/>
                  </a:lnTo>
                  <a:lnTo>
                    <a:pt x="55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14500" y="2438399"/>
              <a:ext cx="76200" cy="152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26891" y="1752599"/>
              <a:ext cx="2590800" cy="3429000"/>
            </a:xfrm>
            <a:custGeom>
              <a:avLst/>
              <a:gdLst/>
              <a:ahLst/>
              <a:cxnLst/>
              <a:rect l="l" t="t" r="r" b="b"/>
              <a:pathLst>
                <a:path w="2590800" h="3429000">
                  <a:moveTo>
                    <a:pt x="2159000" y="0"/>
                  </a:moveTo>
                  <a:lnTo>
                    <a:pt x="431800" y="0"/>
                  </a:lnTo>
                  <a:lnTo>
                    <a:pt x="384745" y="2533"/>
                  </a:lnTo>
                  <a:lnTo>
                    <a:pt x="339159" y="9958"/>
                  </a:lnTo>
                  <a:lnTo>
                    <a:pt x="295306" y="22010"/>
                  </a:lnTo>
                  <a:lnTo>
                    <a:pt x="253448" y="38427"/>
                  </a:lnTo>
                  <a:lnTo>
                    <a:pt x="213849" y="58946"/>
                  </a:lnTo>
                  <a:lnTo>
                    <a:pt x="176771" y="83303"/>
                  </a:lnTo>
                  <a:lnTo>
                    <a:pt x="142479" y="111235"/>
                  </a:lnTo>
                  <a:lnTo>
                    <a:pt x="111235" y="142479"/>
                  </a:lnTo>
                  <a:lnTo>
                    <a:pt x="83303" y="176771"/>
                  </a:lnTo>
                  <a:lnTo>
                    <a:pt x="58946" y="213849"/>
                  </a:lnTo>
                  <a:lnTo>
                    <a:pt x="38427" y="253448"/>
                  </a:lnTo>
                  <a:lnTo>
                    <a:pt x="22010" y="295306"/>
                  </a:lnTo>
                  <a:lnTo>
                    <a:pt x="9958" y="339159"/>
                  </a:lnTo>
                  <a:lnTo>
                    <a:pt x="2533" y="384745"/>
                  </a:lnTo>
                  <a:lnTo>
                    <a:pt x="0" y="431800"/>
                  </a:lnTo>
                  <a:lnTo>
                    <a:pt x="0" y="2997200"/>
                  </a:lnTo>
                  <a:lnTo>
                    <a:pt x="2533" y="3044254"/>
                  </a:lnTo>
                  <a:lnTo>
                    <a:pt x="9958" y="3089840"/>
                  </a:lnTo>
                  <a:lnTo>
                    <a:pt x="22010" y="3133693"/>
                  </a:lnTo>
                  <a:lnTo>
                    <a:pt x="38427" y="3175551"/>
                  </a:lnTo>
                  <a:lnTo>
                    <a:pt x="58946" y="3215150"/>
                  </a:lnTo>
                  <a:lnTo>
                    <a:pt x="83303" y="3252228"/>
                  </a:lnTo>
                  <a:lnTo>
                    <a:pt x="111235" y="3286520"/>
                  </a:lnTo>
                  <a:lnTo>
                    <a:pt x="142479" y="3317764"/>
                  </a:lnTo>
                  <a:lnTo>
                    <a:pt x="176771" y="3345696"/>
                  </a:lnTo>
                  <a:lnTo>
                    <a:pt x="213849" y="3370053"/>
                  </a:lnTo>
                  <a:lnTo>
                    <a:pt x="253448" y="3390572"/>
                  </a:lnTo>
                  <a:lnTo>
                    <a:pt x="295306" y="3406989"/>
                  </a:lnTo>
                  <a:lnTo>
                    <a:pt x="339159" y="3419041"/>
                  </a:lnTo>
                  <a:lnTo>
                    <a:pt x="384745" y="3426466"/>
                  </a:lnTo>
                  <a:lnTo>
                    <a:pt x="431800" y="3429000"/>
                  </a:lnTo>
                  <a:lnTo>
                    <a:pt x="2159000" y="3429000"/>
                  </a:lnTo>
                  <a:lnTo>
                    <a:pt x="2206054" y="3426466"/>
                  </a:lnTo>
                  <a:lnTo>
                    <a:pt x="2251640" y="3419041"/>
                  </a:lnTo>
                  <a:lnTo>
                    <a:pt x="2295493" y="3406989"/>
                  </a:lnTo>
                  <a:lnTo>
                    <a:pt x="2337351" y="3390572"/>
                  </a:lnTo>
                  <a:lnTo>
                    <a:pt x="2376950" y="3370053"/>
                  </a:lnTo>
                  <a:lnTo>
                    <a:pt x="2414028" y="3345696"/>
                  </a:lnTo>
                  <a:lnTo>
                    <a:pt x="2448320" y="3317764"/>
                  </a:lnTo>
                  <a:lnTo>
                    <a:pt x="2479564" y="3286520"/>
                  </a:lnTo>
                  <a:lnTo>
                    <a:pt x="2507496" y="3252228"/>
                  </a:lnTo>
                  <a:lnTo>
                    <a:pt x="2531853" y="3215150"/>
                  </a:lnTo>
                  <a:lnTo>
                    <a:pt x="2552372" y="3175551"/>
                  </a:lnTo>
                  <a:lnTo>
                    <a:pt x="2568789" y="3133693"/>
                  </a:lnTo>
                  <a:lnTo>
                    <a:pt x="2580841" y="3089840"/>
                  </a:lnTo>
                  <a:lnTo>
                    <a:pt x="2588266" y="3044254"/>
                  </a:lnTo>
                  <a:lnTo>
                    <a:pt x="2590800" y="2997200"/>
                  </a:lnTo>
                  <a:lnTo>
                    <a:pt x="2590800" y="431800"/>
                  </a:lnTo>
                  <a:lnTo>
                    <a:pt x="2588266" y="384745"/>
                  </a:lnTo>
                  <a:lnTo>
                    <a:pt x="2580841" y="339159"/>
                  </a:lnTo>
                  <a:lnTo>
                    <a:pt x="2568789" y="295306"/>
                  </a:lnTo>
                  <a:lnTo>
                    <a:pt x="2552372" y="253448"/>
                  </a:lnTo>
                  <a:lnTo>
                    <a:pt x="2531853" y="213849"/>
                  </a:lnTo>
                  <a:lnTo>
                    <a:pt x="2507496" y="176771"/>
                  </a:lnTo>
                  <a:lnTo>
                    <a:pt x="2479564" y="142479"/>
                  </a:lnTo>
                  <a:lnTo>
                    <a:pt x="2448320" y="111235"/>
                  </a:lnTo>
                  <a:lnTo>
                    <a:pt x="2414028" y="83303"/>
                  </a:lnTo>
                  <a:lnTo>
                    <a:pt x="2376950" y="58946"/>
                  </a:lnTo>
                  <a:lnTo>
                    <a:pt x="2337351" y="38427"/>
                  </a:lnTo>
                  <a:lnTo>
                    <a:pt x="2295493" y="22010"/>
                  </a:lnTo>
                  <a:lnTo>
                    <a:pt x="2251640" y="9958"/>
                  </a:lnTo>
                  <a:lnTo>
                    <a:pt x="2206054" y="2533"/>
                  </a:lnTo>
                  <a:lnTo>
                    <a:pt x="2159000" y="0"/>
                  </a:lnTo>
                  <a:close/>
                </a:path>
              </a:pathLst>
            </a:custGeom>
            <a:solidFill>
              <a:srgbClr val="30B6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326891" y="1752599"/>
              <a:ext cx="2590800" cy="3429000"/>
            </a:xfrm>
            <a:custGeom>
              <a:avLst/>
              <a:gdLst/>
              <a:ahLst/>
              <a:cxnLst/>
              <a:rect l="l" t="t" r="r" b="b"/>
              <a:pathLst>
                <a:path w="2590800" h="3429000">
                  <a:moveTo>
                    <a:pt x="0" y="431800"/>
                  </a:moveTo>
                  <a:lnTo>
                    <a:pt x="2533" y="384745"/>
                  </a:lnTo>
                  <a:lnTo>
                    <a:pt x="9958" y="339159"/>
                  </a:lnTo>
                  <a:lnTo>
                    <a:pt x="22010" y="295306"/>
                  </a:lnTo>
                  <a:lnTo>
                    <a:pt x="38427" y="253448"/>
                  </a:lnTo>
                  <a:lnTo>
                    <a:pt x="58946" y="213849"/>
                  </a:lnTo>
                  <a:lnTo>
                    <a:pt x="83303" y="176771"/>
                  </a:lnTo>
                  <a:lnTo>
                    <a:pt x="111235" y="142479"/>
                  </a:lnTo>
                  <a:lnTo>
                    <a:pt x="142479" y="111235"/>
                  </a:lnTo>
                  <a:lnTo>
                    <a:pt x="176771" y="83303"/>
                  </a:lnTo>
                  <a:lnTo>
                    <a:pt x="213849" y="58946"/>
                  </a:lnTo>
                  <a:lnTo>
                    <a:pt x="253448" y="38427"/>
                  </a:lnTo>
                  <a:lnTo>
                    <a:pt x="295306" y="22010"/>
                  </a:lnTo>
                  <a:lnTo>
                    <a:pt x="339159" y="9958"/>
                  </a:lnTo>
                  <a:lnTo>
                    <a:pt x="384745" y="2533"/>
                  </a:lnTo>
                  <a:lnTo>
                    <a:pt x="431800" y="0"/>
                  </a:lnTo>
                  <a:lnTo>
                    <a:pt x="2159000" y="0"/>
                  </a:lnTo>
                  <a:lnTo>
                    <a:pt x="2206054" y="2533"/>
                  </a:lnTo>
                  <a:lnTo>
                    <a:pt x="2251640" y="9958"/>
                  </a:lnTo>
                  <a:lnTo>
                    <a:pt x="2295493" y="22010"/>
                  </a:lnTo>
                  <a:lnTo>
                    <a:pt x="2337351" y="38427"/>
                  </a:lnTo>
                  <a:lnTo>
                    <a:pt x="2376950" y="58946"/>
                  </a:lnTo>
                  <a:lnTo>
                    <a:pt x="2414028" y="83303"/>
                  </a:lnTo>
                  <a:lnTo>
                    <a:pt x="2448320" y="111235"/>
                  </a:lnTo>
                  <a:lnTo>
                    <a:pt x="2479564" y="142479"/>
                  </a:lnTo>
                  <a:lnTo>
                    <a:pt x="2507496" y="176771"/>
                  </a:lnTo>
                  <a:lnTo>
                    <a:pt x="2531853" y="213849"/>
                  </a:lnTo>
                  <a:lnTo>
                    <a:pt x="2552372" y="253448"/>
                  </a:lnTo>
                  <a:lnTo>
                    <a:pt x="2568789" y="295306"/>
                  </a:lnTo>
                  <a:lnTo>
                    <a:pt x="2580841" y="339159"/>
                  </a:lnTo>
                  <a:lnTo>
                    <a:pt x="2588266" y="384745"/>
                  </a:lnTo>
                  <a:lnTo>
                    <a:pt x="2590800" y="431800"/>
                  </a:lnTo>
                  <a:lnTo>
                    <a:pt x="2590800" y="2997200"/>
                  </a:lnTo>
                  <a:lnTo>
                    <a:pt x="2588266" y="3044254"/>
                  </a:lnTo>
                  <a:lnTo>
                    <a:pt x="2580841" y="3089840"/>
                  </a:lnTo>
                  <a:lnTo>
                    <a:pt x="2568789" y="3133693"/>
                  </a:lnTo>
                  <a:lnTo>
                    <a:pt x="2552372" y="3175551"/>
                  </a:lnTo>
                  <a:lnTo>
                    <a:pt x="2531853" y="3215150"/>
                  </a:lnTo>
                  <a:lnTo>
                    <a:pt x="2507496" y="3252228"/>
                  </a:lnTo>
                  <a:lnTo>
                    <a:pt x="2479564" y="3286520"/>
                  </a:lnTo>
                  <a:lnTo>
                    <a:pt x="2448320" y="3317764"/>
                  </a:lnTo>
                  <a:lnTo>
                    <a:pt x="2414028" y="3345696"/>
                  </a:lnTo>
                  <a:lnTo>
                    <a:pt x="2376950" y="3370053"/>
                  </a:lnTo>
                  <a:lnTo>
                    <a:pt x="2337351" y="3390572"/>
                  </a:lnTo>
                  <a:lnTo>
                    <a:pt x="2295493" y="3406989"/>
                  </a:lnTo>
                  <a:lnTo>
                    <a:pt x="2251640" y="3419041"/>
                  </a:lnTo>
                  <a:lnTo>
                    <a:pt x="2206054" y="3426466"/>
                  </a:lnTo>
                  <a:lnTo>
                    <a:pt x="2159000" y="3429000"/>
                  </a:lnTo>
                  <a:lnTo>
                    <a:pt x="431800" y="3429000"/>
                  </a:lnTo>
                  <a:lnTo>
                    <a:pt x="384745" y="3426466"/>
                  </a:lnTo>
                  <a:lnTo>
                    <a:pt x="339159" y="3419041"/>
                  </a:lnTo>
                  <a:lnTo>
                    <a:pt x="295306" y="3406989"/>
                  </a:lnTo>
                  <a:lnTo>
                    <a:pt x="253448" y="3390572"/>
                  </a:lnTo>
                  <a:lnTo>
                    <a:pt x="213849" y="3370053"/>
                  </a:lnTo>
                  <a:lnTo>
                    <a:pt x="176771" y="3345696"/>
                  </a:lnTo>
                  <a:lnTo>
                    <a:pt x="142479" y="3317764"/>
                  </a:lnTo>
                  <a:lnTo>
                    <a:pt x="111235" y="3286520"/>
                  </a:lnTo>
                  <a:lnTo>
                    <a:pt x="83303" y="3252228"/>
                  </a:lnTo>
                  <a:lnTo>
                    <a:pt x="58946" y="3215150"/>
                  </a:lnTo>
                  <a:lnTo>
                    <a:pt x="38427" y="3175551"/>
                  </a:lnTo>
                  <a:lnTo>
                    <a:pt x="22010" y="3133693"/>
                  </a:lnTo>
                  <a:lnTo>
                    <a:pt x="9958" y="3089840"/>
                  </a:lnTo>
                  <a:lnTo>
                    <a:pt x="2533" y="3044254"/>
                  </a:lnTo>
                  <a:lnTo>
                    <a:pt x="0" y="2997200"/>
                  </a:lnTo>
                  <a:lnTo>
                    <a:pt x="0" y="431800"/>
                  </a:lnTo>
                  <a:close/>
                </a:path>
              </a:pathLst>
            </a:custGeom>
            <a:ln w="15240">
              <a:solidFill>
                <a:srgbClr val="165D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069644" y="400557"/>
            <a:ext cx="151892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3200" dirty="0" smtClean="0">
                <a:latin typeface="Times New Roman"/>
                <a:cs typeface="Times New Roman"/>
              </a:rPr>
              <a:t>RACE MODEL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57600" y="2590800"/>
            <a:ext cx="21234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3600" b="1" spc="-110" dirty="0">
                <a:solidFill>
                  <a:srgbClr val="FFFFFF"/>
                </a:solidFill>
                <a:latin typeface="Trebuchet MS"/>
                <a:cs typeface="Trebuchet MS"/>
              </a:rPr>
              <a:t>Co</a:t>
            </a:r>
            <a:r>
              <a:rPr sz="3600" b="1" spc="-7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600" b="1" spc="-170" dirty="0">
                <a:solidFill>
                  <a:srgbClr val="FFFFFF"/>
                </a:solidFill>
                <a:latin typeface="Trebuchet MS"/>
                <a:cs typeface="Trebuchet MS"/>
              </a:rPr>
              <a:t>tume</a:t>
            </a:r>
            <a:r>
              <a:rPr sz="3600" b="1" spc="-1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600" b="1" spc="-35" dirty="0">
                <a:solidFill>
                  <a:srgbClr val="FFFFFF"/>
                </a:solidFill>
                <a:latin typeface="Trebuchet MS"/>
                <a:cs typeface="Trebuchet MS"/>
              </a:rPr>
              <a:t>s  </a:t>
            </a:r>
            <a:r>
              <a:rPr sz="3600" b="1" spc="-45" dirty="0">
                <a:solidFill>
                  <a:srgbClr val="FFFFFF"/>
                </a:solidFill>
                <a:latin typeface="Trebuchet MS"/>
                <a:cs typeface="Trebuchet MS"/>
              </a:rPr>
              <a:t>OR</a:t>
            </a:r>
            <a:endParaRPr sz="36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3600" b="1" spc="-165" dirty="0">
                <a:solidFill>
                  <a:srgbClr val="FFFFFF"/>
                </a:solidFill>
                <a:latin typeface="Trebuchet MS"/>
                <a:cs typeface="Trebuchet MS"/>
              </a:rPr>
              <a:t>Public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242" name="AutoShape 2" descr="Copy Of Pr Cycle Part 1 [R A C E] - Lessons - Tes Tea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Copy Of Pr Cycle Part 1 [R A C E] - Lessons - Tes Tea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4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2925" y="402082"/>
            <a:ext cx="4090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18030" algn="l"/>
              </a:tabLst>
            </a:pPr>
            <a:r>
              <a:rPr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Ste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 1.</a:t>
            </a:r>
            <a:r>
              <a:rPr b="1" dirty="0">
                <a:latin typeface="Arial"/>
                <a:cs typeface="Arial"/>
              </a:rPr>
              <a:t>	</a:t>
            </a:r>
            <a:r>
              <a:rPr b="1" spc="-5" dirty="0">
                <a:latin typeface="Arial"/>
                <a:cs typeface="Arial"/>
              </a:rPr>
              <a:t>Res</a:t>
            </a:r>
            <a:r>
              <a:rPr b="1" dirty="0">
                <a:latin typeface="Arial"/>
                <a:cs typeface="Arial"/>
              </a:rPr>
              <a:t>e</a:t>
            </a:r>
            <a:r>
              <a:rPr b="1" spc="-5" dirty="0">
                <a:latin typeface="Arial"/>
                <a:cs typeface="Arial"/>
              </a:rPr>
              <a:t>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6844" y="1467357"/>
            <a:ext cx="5770245" cy="2556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What -- Three key</a:t>
            </a:r>
            <a:r>
              <a:rPr sz="3200" spc="-13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elements:</a:t>
            </a:r>
            <a:endParaRPr sz="3200">
              <a:latin typeface="Times New Roman"/>
              <a:cs typeface="Times New Roman"/>
            </a:endParaRPr>
          </a:p>
          <a:p>
            <a:pPr marL="784860" indent="-355600">
              <a:lnSpc>
                <a:spcPct val="100000"/>
              </a:lnSpc>
              <a:spcBef>
                <a:spcPts val="2640"/>
              </a:spcBef>
              <a:buAutoNum type="arabicPeriod"/>
              <a:tabLst>
                <a:tab pos="785495" algn="l"/>
              </a:tabLst>
            </a:pPr>
            <a:r>
              <a:rPr sz="2800" spc="-5" dirty="0">
                <a:solidFill>
                  <a:srgbClr val="073D86"/>
                </a:solidFill>
                <a:latin typeface="Times New Roman"/>
                <a:cs typeface="Times New Roman"/>
              </a:rPr>
              <a:t>Client or </a:t>
            </a:r>
            <a:r>
              <a:rPr sz="2800" spc="-10" dirty="0">
                <a:solidFill>
                  <a:srgbClr val="073D86"/>
                </a:solidFill>
                <a:latin typeface="Times New Roman"/>
                <a:cs typeface="Times New Roman"/>
              </a:rPr>
              <a:t>organization</a:t>
            </a:r>
            <a:endParaRPr sz="2800">
              <a:latin typeface="Times New Roman"/>
              <a:cs typeface="Times New Roman"/>
            </a:endParaRPr>
          </a:p>
          <a:p>
            <a:pPr marL="784860" marR="5080" indent="-355600">
              <a:lnSpc>
                <a:spcPct val="100000"/>
              </a:lnSpc>
              <a:buAutoNum type="arabicPeriod"/>
              <a:tabLst>
                <a:tab pos="785495" algn="l"/>
              </a:tabLst>
            </a:pPr>
            <a:r>
              <a:rPr sz="2800" spc="-5" dirty="0">
                <a:solidFill>
                  <a:srgbClr val="073D86"/>
                </a:solidFill>
                <a:latin typeface="Times New Roman"/>
                <a:cs typeface="Times New Roman"/>
              </a:rPr>
              <a:t>Problem or potential problem and  </a:t>
            </a:r>
            <a:r>
              <a:rPr sz="2800" dirty="0">
                <a:solidFill>
                  <a:srgbClr val="073D86"/>
                </a:solidFill>
                <a:latin typeface="Times New Roman"/>
                <a:cs typeface="Times New Roman"/>
              </a:rPr>
              <a:t>opportunities </a:t>
            </a:r>
            <a:r>
              <a:rPr sz="2800" spc="-5" dirty="0">
                <a:solidFill>
                  <a:srgbClr val="073D86"/>
                </a:solidFill>
                <a:latin typeface="Times New Roman"/>
                <a:cs typeface="Times New Roman"/>
              </a:rPr>
              <a:t>to do </a:t>
            </a:r>
            <a:r>
              <a:rPr sz="2800" dirty="0">
                <a:solidFill>
                  <a:srgbClr val="073D86"/>
                </a:solidFill>
                <a:latin typeface="Times New Roman"/>
                <a:cs typeface="Times New Roman"/>
              </a:rPr>
              <a:t>public</a:t>
            </a:r>
            <a:r>
              <a:rPr sz="2800" spc="-9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73D86"/>
                </a:solidFill>
                <a:latin typeface="Times New Roman"/>
                <a:cs typeface="Times New Roman"/>
              </a:rPr>
              <a:t>relations</a:t>
            </a:r>
            <a:endParaRPr sz="2800">
              <a:latin typeface="Times New Roman"/>
              <a:cs typeface="Times New Roman"/>
            </a:endParaRPr>
          </a:p>
          <a:p>
            <a:pPr marL="765175" indent="-335915">
              <a:lnSpc>
                <a:spcPct val="100000"/>
              </a:lnSpc>
              <a:buAutoNum type="arabicPeriod"/>
              <a:tabLst>
                <a:tab pos="765810" algn="l"/>
              </a:tabLst>
            </a:pPr>
            <a:r>
              <a:rPr sz="2800" spc="-5" dirty="0">
                <a:solidFill>
                  <a:srgbClr val="073D86"/>
                </a:solidFill>
                <a:latin typeface="Times New Roman"/>
                <a:cs typeface="Times New Roman"/>
              </a:rPr>
              <a:t>Audiences or</a:t>
            </a:r>
            <a:r>
              <a:rPr sz="2800" spc="-10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73D86"/>
                </a:solidFill>
                <a:latin typeface="Times New Roman"/>
                <a:cs typeface="Times New Roman"/>
              </a:rPr>
              <a:t>publics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594" y="4439792"/>
            <a:ext cx="11207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How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9775" y="4439792"/>
            <a:ext cx="3411854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Informal and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Formal  Research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Methods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890" y="152401"/>
            <a:ext cx="7494219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asked might include the following: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838200" y="1773920"/>
            <a:ext cx="8077200" cy="4017280"/>
          </a:xfrm>
        </p:spPr>
        <p:txBody>
          <a:bodyPr/>
          <a:lstStyle/>
          <a:p>
            <a:r>
              <a:rPr lang="en-US" dirty="0" smtClean="0"/>
              <a:t>What do you or dislike in the publication?</a:t>
            </a:r>
          </a:p>
          <a:p>
            <a:r>
              <a:rPr lang="en-US" dirty="0" smtClean="0"/>
              <a:t>What would you like to see more of? or less?</a:t>
            </a:r>
          </a:p>
          <a:p>
            <a:r>
              <a:rPr lang="en-US" dirty="0" smtClean="0"/>
              <a:t>How much of the </a:t>
            </a:r>
            <a:r>
              <a:rPr lang="en-US" dirty="0" smtClean="0"/>
              <a:t>publication </a:t>
            </a:r>
            <a:r>
              <a:rPr lang="en-US" dirty="0" smtClean="0"/>
              <a:t>do you read?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38454"/>
            <a:ext cx="228947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Step</a:t>
            </a:r>
            <a:r>
              <a:rPr b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b="1" spc="-5" dirty="0">
                <a:latin typeface="Arial"/>
                <a:cs typeface="Arial"/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38400" y="152400"/>
            <a:ext cx="6477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" marR="5080" indent="-4191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Action </a:t>
            </a:r>
            <a:r>
              <a:rPr sz="3600" b="1" spc="-5" dirty="0">
                <a:latin typeface="Arial"/>
                <a:cs typeface="Arial"/>
              </a:rPr>
              <a:t>Plan,  Objectives, </a:t>
            </a:r>
            <a:r>
              <a:rPr sz="3600" b="1" dirty="0">
                <a:latin typeface="Arial"/>
                <a:cs typeface="Arial"/>
              </a:rPr>
              <a:t>or  Program</a:t>
            </a:r>
            <a:r>
              <a:rPr sz="3600" b="1" spc="-7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Planning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2305938"/>
            <a:ext cx="7557134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Develop a Strategy that</a:t>
            </a:r>
            <a:r>
              <a:rPr sz="3200" spc="-5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involves: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419734" indent="-4076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20370" algn="l"/>
              </a:tabLst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Identifying goals and</a:t>
            </a:r>
            <a:r>
              <a:rPr sz="3200" spc="-85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objectives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73D86"/>
              </a:buClr>
              <a:buFont typeface="Times New Roman"/>
              <a:buAutoNum type="arabicPeriod"/>
            </a:pPr>
            <a:endParaRPr sz="3300">
              <a:latin typeface="Times New Roman"/>
              <a:cs typeface="Times New Roman"/>
            </a:endParaRPr>
          </a:p>
          <a:p>
            <a:pPr marL="419100" indent="-407034">
              <a:lnSpc>
                <a:spcPct val="100000"/>
              </a:lnSpc>
              <a:buAutoNum type="arabicPeriod"/>
              <a:tabLst>
                <a:tab pos="419734" algn="l"/>
              </a:tabLst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Identifying </a:t>
            </a:r>
            <a:r>
              <a:rPr sz="3200" spc="-10" dirty="0">
                <a:solidFill>
                  <a:srgbClr val="073D86"/>
                </a:solidFill>
                <a:latin typeface="Times New Roman"/>
                <a:cs typeface="Times New Roman"/>
              </a:rPr>
              <a:t>target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audience(s) or</a:t>
            </a:r>
            <a:r>
              <a:rPr sz="3200" spc="-114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public(s)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73D86"/>
              </a:buClr>
              <a:buFont typeface="Times New Roman"/>
              <a:buAutoNum type="arabicPeriod"/>
            </a:pPr>
            <a:endParaRPr sz="3300">
              <a:latin typeface="Times New Roman"/>
              <a:cs typeface="Times New Roman"/>
            </a:endParaRPr>
          </a:p>
          <a:p>
            <a:pPr marL="419100" indent="-407034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19734" algn="l"/>
              </a:tabLst>
            </a:pP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Creating a theme for the</a:t>
            </a:r>
            <a:r>
              <a:rPr sz="3200" spc="-110" dirty="0">
                <a:solidFill>
                  <a:srgbClr val="073D8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73D86"/>
                </a:solidFill>
                <a:latin typeface="Times New Roman"/>
                <a:cs typeface="Times New Roman"/>
              </a:rPr>
              <a:t>program/campaign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890" y="442925"/>
            <a:ext cx="749421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Steps in Planning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58200" cy="4308872"/>
          </a:xfrm>
        </p:spPr>
        <p:txBody>
          <a:bodyPr/>
          <a:lstStyle/>
          <a:p>
            <a:pPr marL="742950" indent="-742950">
              <a:buFont typeface="Arial" pitchFamily="34" charset="0"/>
              <a:buChar char="•"/>
            </a:pPr>
            <a:r>
              <a:rPr lang="en-US" dirty="0" smtClean="0"/>
              <a:t>Gathering of Data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dirty="0" smtClean="0"/>
              <a:t>Analysis of data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dirty="0" smtClean="0"/>
              <a:t>Identification of problem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dirty="0" smtClean="0"/>
              <a:t>Examination of past experience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dirty="0" smtClean="0"/>
              <a:t>Consideration of future developments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57200" y="1461008"/>
            <a:ext cx="8153399" cy="307776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Evaluation of alternatives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Weighing of positive and negative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Implementation of Plan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1546</TotalTime>
  <Words>410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Slide 1</vt:lpstr>
      <vt:lpstr>RACE / ROPE</vt:lpstr>
      <vt:lpstr>Slide 3</vt:lpstr>
      <vt:lpstr>Slide 4</vt:lpstr>
      <vt:lpstr>Step 1. Research</vt:lpstr>
      <vt:lpstr>Questions asked might include the following:   </vt:lpstr>
      <vt:lpstr>Step 2.</vt:lpstr>
      <vt:lpstr>Steps in Planning</vt:lpstr>
      <vt:lpstr> </vt:lpstr>
      <vt:lpstr>Elements of Plan</vt:lpstr>
      <vt:lpstr>Step 3. Communication Tactics,  (Develop &amp; Implement)</vt:lpstr>
      <vt:lpstr>i-How communication worls</vt:lpstr>
      <vt:lpstr>ii- Roadblocks to Communication</vt:lpstr>
      <vt:lpstr>Conti….</vt:lpstr>
      <vt:lpstr>iii- communication problems</vt:lpstr>
      <vt:lpstr>iv- construction and style</vt:lpstr>
      <vt:lpstr>Slide 17</vt:lpstr>
      <vt:lpstr>Step 4.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AIMAN</cp:lastModifiedBy>
  <cp:revision>31</cp:revision>
  <dcterms:created xsi:type="dcterms:W3CDTF">2020-11-14T06:22:32Z</dcterms:created>
  <dcterms:modified xsi:type="dcterms:W3CDTF">2020-11-23T12:43:10Z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2020-11-14T00:00:00Z</vt:filetime>
  </property>
</Properties>
</file>