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B1879A-C032-4812-8E92-1D5DED4A2CD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7D4457E-7B4C-4FA0-A1A1-F4BE00D5C1D5}">
      <dgm:prSet/>
      <dgm:spPr/>
      <dgm:t>
        <a:bodyPr/>
        <a:lstStyle/>
        <a:p>
          <a:r>
            <a:rPr lang="en-US"/>
            <a:t>The wild form of domesticated almond grows in the Mediterranean region in parts of the Levant.</a:t>
          </a:r>
        </a:p>
      </dgm:t>
    </dgm:pt>
    <dgm:pt modelId="{B063CD4C-C3C0-4986-A042-22AD22D7D1E3}" type="parTrans" cxnId="{310B7000-DEB7-486B-B82B-23FC57E0A2AB}">
      <dgm:prSet/>
      <dgm:spPr/>
      <dgm:t>
        <a:bodyPr/>
        <a:lstStyle/>
        <a:p>
          <a:endParaRPr lang="en-US"/>
        </a:p>
      </dgm:t>
    </dgm:pt>
    <dgm:pt modelId="{D623791B-2956-47D5-81CE-C32F106DAB97}" type="sibTrans" cxnId="{310B7000-DEB7-486B-B82B-23FC57E0A2AB}">
      <dgm:prSet/>
      <dgm:spPr/>
      <dgm:t>
        <a:bodyPr/>
        <a:lstStyle/>
        <a:p>
          <a:endParaRPr lang="en-US"/>
        </a:p>
      </dgm:t>
    </dgm:pt>
    <dgm:pt modelId="{3851307A-A534-485E-BEB5-6D961C45BAA6}">
      <dgm:prSet/>
      <dgm:spPr/>
      <dgm:t>
        <a:bodyPr/>
        <a:lstStyle/>
        <a:p>
          <a:r>
            <a:rPr lang="en-US"/>
            <a:t>Almonds must first have been taken into cultivation in this region.</a:t>
          </a:r>
        </a:p>
      </dgm:t>
    </dgm:pt>
    <dgm:pt modelId="{6FCBC4AF-2505-4CBF-A114-CE8B1C8F9F19}" type="parTrans" cxnId="{949417ED-864F-40EE-9F0B-C8D56E1E4367}">
      <dgm:prSet/>
      <dgm:spPr/>
      <dgm:t>
        <a:bodyPr/>
        <a:lstStyle/>
        <a:p>
          <a:endParaRPr lang="en-US"/>
        </a:p>
      </dgm:t>
    </dgm:pt>
    <dgm:pt modelId="{E7EDF1B8-898F-41C4-993C-569C6F09EEDB}" type="sibTrans" cxnId="{949417ED-864F-40EE-9F0B-C8D56E1E4367}">
      <dgm:prSet/>
      <dgm:spPr/>
      <dgm:t>
        <a:bodyPr/>
        <a:lstStyle/>
        <a:p>
          <a:endParaRPr lang="en-US"/>
        </a:p>
      </dgm:t>
    </dgm:pt>
    <dgm:pt modelId="{511B9F09-651D-455A-8B9E-30D0E696E6D6}">
      <dgm:prSet/>
      <dgm:spPr/>
      <dgm:t>
        <a:bodyPr/>
        <a:lstStyle/>
        <a:p>
          <a:r>
            <a:rPr lang="en-US"/>
            <a:t>Domesticated almonds appear in the Early Bronze Age (3000–2000 BC) of the Near East, or possibly a little earlier. </a:t>
          </a:r>
        </a:p>
      </dgm:t>
    </dgm:pt>
    <dgm:pt modelId="{B83C2B26-DD25-4CD3-9556-FB5C67B71BD1}" type="parTrans" cxnId="{A3A8E7AD-7435-4C8D-860F-D7B7C0B1FE2D}">
      <dgm:prSet/>
      <dgm:spPr/>
      <dgm:t>
        <a:bodyPr/>
        <a:lstStyle/>
        <a:p>
          <a:endParaRPr lang="en-US"/>
        </a:p>
      </dgm:t>
    </dgm:pt>
    <dgm:pt modelId="{D8B65CDB-2037-4FDD-B819-1132224098B7}" type="sibTrans" cxnId="{A3A8E7AD-7435-4C8D-860F-D7B7C0B1FE2D}">
      <dgm:prSet/>
      <dgm:spPr/>
      <dgm:t>
        <a:bodyPr/>
        <a:lstStyle/>
        <a:p>
          <a:endParaRPr lang="en-US"/>
        </a:p>
      </dgm:t>
    </dgm:pt>
    <dgm:pt modelId="{3F5E2A0C-BBFD-4AAA-AF91-F735666330C9}" type="pres">
      <dgm:prSet presAssocID="{6BB1879A-C032-4812-8E92-1D5DED4A2C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BCAEA6-CDBD-4308-BE7F-B428402F8206}" type="pres">
      <dgm:prSet presAssocID="{57D4457E-7B4C-4FA0-A1A1-F4BE00D5C1D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F2C2B-11B6-4331-B6A6-4BAD4504682D}" type="pres">
      <dgm:prSet presAssocID="{D623791B-2956-47D5-81CE-C32F106DAB97}" presName="spacer" presStyleCnt="0"/>
      <dgm:spPr/>
    </dgm:pt>
    <dgm:pt modelId="{E36FDE34-5BB8-4817-B519-8C191B163984}" type="pres">
      <dgm:prSet presAssocID="{3851307A-A534-485E-BEB5-6D961C45BA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3E33C-059F-4453-9550-D32C47DA2895}" type="pres">
      <dgm:prSet presAssocID="{E7EDF1B8-898F-41C4-993C-569C6F09EEDB}" presName="spacer" presStyleCnt="0"/>
      <dgm:spPr/>
    </dgm:pt>
    <dgm:pt modelId="{26CD3F89-02D3-46CE-87C1-722146ADB6C9}" type="pres">
      <dgm:prSet presAssocID="{511B9F09-651D-455A-8B9E-30D0E696E6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B82A3F-3D8D-4591-92D3-9DB552B58555}" type="presOf" srcId="{6BB1879A-C032-4812-8E92-1D5DED4A2CDD}" destId="{3F5E2A0C-BBFD-4AAA-AF91-F735666330C9}" srcOrd="0" destOrd="0" presId="urn:microsoft.com/office/officeart/2005/8/layout/vList2"/>
    <dgm:cxn modelId="{787FF473-ED1D-412F-821F-E00CCCBD6135}" type="presOf" srcId="{57D4457E-7B4C-4FA0-A1A1-F4BE00D5C1D5}" destId="{4CBCAEA6-CDBD-4308-BE7F-B428402F8206}" srcOrd="0" destOrd="0" presId="urn:microsoft.com/office/officeart/2005/8/layout/vList2"/>
    <dgm:cxn modelId="{E54ED296-4B83-417C-B26E-9EDFE8A732D8}" type="presOf" srcId="{511B9F09-651D-455A-8B9E-30D0E696E6D6}" destId="{26CD3F89-02D3-46CE-87C1-722146ADB6C9}" srcOrd="0" destOrd="0" presId="urn:microsoft.com/office/officeart/2005/8/layout/vList2"/>
    <dgm:cxn modelId="{0315AD54-81F8-4C8F-9ACE-43AC6DD9DEAC}" type="presOf" srcId="{3851307A-A534-485E-BEB5-6D961C45BAA6}" destId="{E36FDE34-5BB8-4817-B519-8C191B163984}" srcOrd="0" destOrd="0" presId="urn:microsoft.com/office/officeart/2005/8/layout/vList2"/>
    <dgm:cxn modelId="{A3A8E7AD-7435-4C8D-860F-D7B7C0B1FE2D}" srcId="{6BB1879A-C032-4812-8E92-1D5DED4A2CDD}" destId="{511B9F09-651D-455A-8B9E-30D0E696E6D6}" srcOrd="2" destOrd="0" parTransId="{B83C2B26-DD25-4CD3-9556-FB5C67B71BD1}" sibTransId="{D8B65CDB-2037-4FDD-B819-1132224098B7}"/>
    <dgm:cxn modelId="{949417ED-864F-40EE-9F0B-C8D56E1E4367}" srcId="{6BB1879A-C032-4812-8E92-1D5DED4A2CDD}" destId="{3851307A-A534-485E-BEB5-6D961C45BAA6}" srcOrd="1" destOrd="0" parTransId="{6FCBC4AF-2505-4CBF-A114-CE8B1C8F9F19}" sibTransId="{E7EDF1B8-898F-41C4-993C-569C6F09EEDB}"/>
    <dgm:cxn modelId="{310B7000-DEB7-486B-B82B-23FC57E0A2AB}" srcId="{6BB1879A-C032-4812-8E92-1D5DED4A2CDD}" destId="{57D4457E-7B4C-4FA0-A1A1-F4BE00D5C1D5}" srcOrd="0" destOrd="0" parTransId="{B063CD4C-C3C0-4986-A042-22AD22D7D1E3}" sibTransId="{D623791B-2956-47D5-81CE-C32F106DAB97}"/>
    <dgm:cxn modelId="{DD61B0E8-C209-495D-86AF-A383DF55E00B}" type="presParOf" srcId="{3F5E2A0C-BBFD-4AAA-AF91-F735666330C9}" destId="{4CBCAEA6-CDBD-4308-BE7F-B428402F8206}" srcOrd="0" destOrd="0" presId="urn:microsoft.com/office/officeart/2005/8/layout/vList2"/>
    <dgm:cxn modelId="{49DBB1A6-8525-4DC3-B9EC-E3B578965CE6}" type="presParOf" srcId="{3F5E2A0C-BBFD-4AAA-AF91-F735666330C9}" destId="{010F2C2B-11B6-4331-B6A6-4BAD4504682D}" srcOrd="1" destOrd="0" presId="urn:microsoft.com/office/officeart/2005/8/layout/vList2"/>
    <dgm:cxn modelId="{0EE4D561-133D-4838-BC6E-6240AF058A5F}" type="presParOf" srcId="{3F5E2A0C-BBFD-4AAA-AF91-F735666330C9}" destId="{E36FDE34-5BB8-4817-B519-8C191B163984}" srcOrd="2" destOrd="0" presId="urn:microsoft.com/office/officeart/2005/8/layout/vList2"/>
    <dgm:cxn modelId="{08DE3BD6-808F-457C-B221-A085341D5137}" type="presParOf" srcId="{3F5E2A0C-BBFD-4AAA-AF91-F735666330C9}" destId="{CA63E33C-059F-4453-9550-D32C47DA2895}" srcOrd="3" destOrd="0" presId="urn:microsoft.com/office/officeart/2005/8/layout/vList2"/>
    <dgm:cxn modelId="{EB5730BD-B0B4-44C6-8287-96CADF76BBD5}" type="presParOf" srcId="{3F5E2A0C-BBFD-4AAA-AF91-F735666330C9}" destId="{26CD3F89-02D3-46CE-87C1-722146ADB6C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BCDA9C-1E17-4E02-92BB-13E8C066601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3E881AF-BF5F-4BD6-88C6-9B4DB4DB955B}">
      <dgm:prSet/>
      <dgm:spPr/>
      <dgm:t>
        <a:bodyPr/>
        <a:lstStyle/>
        <a:p>
          <a:r>
            <a:rPr lang="en-US"/>
            <a:t>Almond (prunus amygdalus) is one of the important stone fruit grown in Pakistan.</a:t>
          </a:r>
        </a:p>
      </dgm:t>
    </dgm:pt>
    <dgm:pt modelId="{4FD2AC51-C0A6-4A02-9820-A1706DA69CE5}" type="parTrans" cxnId="{877038DB-F512-43DA-B3E7-D24EDD3FAECE}">
      <dgm:prSet/>
      <dgm:spPr/>
      <dgm:t>
        <a:bodyPr/>
        <a:lstStyle/>
        <a:p>
          <a:endParaRPr lang="en-US"/>
        </a:p>
      </dgm:t>
    </dgm:pt>
    <dgm:pt modelId="{4D9EED15-CF15-4296-B02A-93496E0ADD66}" type="sibTrans" cxnId="{877038DB-F512-43DA-B3E7-D24EDD3FAECE}">
      <dgm:prSet/>
      <dgm:spPr/>
      <dgm:t>
        <a:bodyPr/>
        <a:lstStyle/>
        <a:p>
          <a:endParaRPr lang="en-US"/>
        </a:p>
      </dgm:t>
    </dgm:pt>
    <dgm:pt modelId="{7ED55A77-0A48-445A-91BD-3EBF9CFB4E30}">
      <dgm:prSet/>
      <dgm:spPr/>
      <dgm:t>
        <a:bodyPr/>
        <a:lstStyle/>
        <a:p>
          <a:r>
            <a:rPr lang="en-US"/>
            <a:t>It is also included in nuts according to its usage.</a:t>
          </a:r>
        </a:p>
      </dgm:t>
    </dgm:pt>
    <dgm:pt modelId="{103D1FFB-E7F5-41E0-B9A6-7E966845E75B}" type="parTrans" cxnId="{DA635603-CEA1-4961-A706-B619C5479A73}">
      <dgm:prSet/>
      <dgm:spPr/>
      <dgm:t>
        <a:bodyPr/>
        <a:lstStyle/>
        <a:p>
          <a:endParaRPr lang="en-US"/>
        </a:p>
      </dgm:t>
    </dgm:pt>
    <dgm:pt modelId="{DC9D5B32-086F-46C1-80E9-92986D01595A}" type="sibTrans" cxnId="{DA635603-CEA1-4961-A706-B619C5479A73}">
      <dgm:prSet/>
      <dgm:spPr/>
      <dgm:t>
        <a:bodyPr/>
        <a:lstStyle/>
        <a:p>
          <a:endParaRPr lang="en-US"/>
        </a:p>
      </dgm:t>
    </dgm:pt>
    <dgm:pt modelId="{BEB5943D-6F4C-49EB-B82A-54548087441D}">
      <dgm:prSet/>
      <dgm:spPr/>
      <dgm:t>
        <a:bodyPr/>
        <a:lstStyle/>
        <a:p>
          <a:r>
            <a:rPr lang="en-US"/>
            <a:t>It is very delicious with high nutritional value because of its oil contents.</a:t>
          </a:r>
        </a:p>
      </dgm:t>
    </dgm:pt>
    <dgm:pt modelId="{AC95FBCC-A243-44C8-A766-502171BC5F8E}" type="parTrans" cxnId="{04443608-0A47-4BCD-B925-6B67469C06CE}">
      <dgm:prSet/>
      <dgm:spPr/>
      <dgm:t>
        <a:bodyPr/>
        <a:lstStyle/>
        <a:p>
          <a:endParaRPr lang="en-US"/>
        </a:p>
      </dgm:t>
    </dgm:pt>
    <dgm:pt modelId="{AD4FC728-E026-424D-91A6-7BD135865E20}" type="sibTrans" cxnId="{04443608-0A47-4BCD-B925-6B67469C06CE}">
      <dgm:prSet/>
      <dgm:spPr/>
      <dgm:t>
        <a:bodyPr/>
        <a:lstStyle/>
        <a:p>
          <a:endParaRPr lang="en-US"/>
        </a:p>
      </dgm:t>
    </dgm:pt>
    <dgm:pt modelId="{FB4D1BA8-D525-4202-A252-6C964F84E86F}">
      <dgm:prSet/>
      <dgm:spPr/>
      <dgm:t>
        <a:bodyPr/>
        <a:lstStyle/>
        <a:p>
          <a:r>
            <a:rPr lang="en-US"/>
            <a:t>Almond is a non-perishable fruit and can easily be kept for a year or more when dried.</a:t>
          </a:r>
        </a:p>
      </dgm:t>
    </dgm:pt>
    <dgm:pt modelId="{065E9B8F-4FAE-4D74-A74F-D758A00DDD78}" type="parTrans" cxnId="{E37B3E19-049F-4DAF-9B90-C6AFCE1A0D80}">
      <dgm:prSet/>
      <dgm:spPr/>
      <dgm:t>
        <a:bodyPr/>
        <a:lstStyle/>
        <a:p>
          <a:endParaRPr lang="en-US"/>
        </a:p>
      </dgm:t>
    </dgm:pt>
    <dgm:pt modelId="{51C73D33-FB5E-4CD3-BD78-EF48605C55BD}" type="sibTrans" cxnId="{E37B3E19-049F-4DAF-9B90-C6AFCE1A0D80}">
      <dgm:prSet/>
      <dgm:spPr/>
      <dgm:t>
        <a:bodyPr/>
        <a:lstStyle/>
        <a:p>
          <a:endParaRPr lang="en-US"/>
        </a:p>
      </dgm:t>
    </dgm:pt>
    <dgm:pt modelId="{710A3AA2-E158-4DD8-9B89-6ADD79C1338D}">
      <dgm:prSet/>
      <dgm:spPr/>
      <dgm:t>
        <a:bodyPr/>
        <a:lstStyle/>
        <a:p>
          <a:r>
            <a:rPr lang="en-US"/>
            <a:t>It is mainly grown in Baluchistan province in Pakistan.</a:t>
          </a:r>
        </a:p>
      </dgm:t>
    </dgm:pt>
    <dgm:pt modelId="{87507D8C-7539-4BE8-81B8-78105E811EE4}" type="parTrans" cxnId="{DFEB55EE-DBAD-4482-A73B-441F55EE08BA}">
      <dgm:prSet/>
      <dgm:spPr/>
      <dgm:t>
        <a:bodyPr/>
        <a:lstStyle/>
        <a:p>
          <a:endParaRPr lang="en-US"/>
        </a:p>
      </dgm:t>
    </dgm:pt>
    <dgm:pt modelId="{D58429C4-EA4B-4449-983D-39F049112056}" type="sibTrans" cxnId="{DFEB55EE-DBAD-4482-A73B-441F55EE08BA}">
      <dgm:prSet/>
      <dgm:spPr/>
      <dgm:t>
        <a:bodyPr/>
        <a:lstStyle/>
        <a:p>
          <a:endParaRPr lang="en-US"/>
        </a:p>
      </dgm:t>
    </dgm:pt>
    <dgm:pt modelId="{F28FB66A-B07C-4F16-9937-1E075D431957}" type="pres">
      <dgm:prSet presAssocID="{A0BCDA9C-1E17-4E02-92BB-13E8C06660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3DA49C-FC3C-4E6F-A534-C9F4C8F84C2F}" type="pres">
      <dgm:prSet presAssocID="{63E881AF-BF5F-4BD6-88C6-9B4DB4DB955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F8F5CE-3AC9-4858-8A1F-472D1322B5BB}" type="pres">
      <dgm:prSet presAssocID="{4D9EED15-CF15-4296-B02A-93496E0ADD66}" presName="spacer" presStyleCnt="0"/>
      <dgm:spPr/>
    </dgm:pt>
    <dgm:pt modelId="{4A433B71-373C-4130-995C-6CA4C2383E17}" type="pres">
      <dgm:prSet presAssocID="{7ED55A77-0A48-445A-91BD-3EBF9CFB4E3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2F403D-B036-4113-B882-08E1A397966C}" type="pres">
      <dgm:prSet presAssocID="{DC9D5B32-086F-46C1-80E9-92986D01595A}" presName="spacer" presStyleCnt="0"/>
      <dgm:spPr/>
    </dgm:pt>
    <dgm:pt modelId="{CF743CE1-C606-4211-87E3-DD4E62D11365}" type="pres">
      <dgm:prSet presAssocID="{BEB5943D-6F4C-49EB-B82A-54548087441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AD0E1C-AD8B-4A5B-9563-0C3B5036E505}" type="pres">
      <dgm:prSet presAssocID="{AD4FC728-E026-424D-91A6-7BD135865E20}" presName="spacer" presStyleCnt="0"/>
      <dgm:spPr/>
    </dgm:pt>
    <dgm:pt modelId="{9D264017-86D6-4EC5-9FF1-EE97F479E343}" type="pres">
      <dgm:prSet presAssocID="{FB4D1BA8-D525-4202-A252-6C964F84E86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5E609-75E9-4AB6-897E-BEA40D1009D7}" type="pres">
      <dgm:prSet presAssocID="{51C73D33-FB5E-4CD3-BD78-EF48605C55BD}" presName="spacer" presStyleCnt="0"/>
      <dgm:spPr/>
    </dgm:pt>
    <dgm:pt modelId="{21C85134-5135-49BF-B5B5-F31A585D4559}" type="pres">
      <dgm:prSet presAssocID="{710A3AA2-E158-4DD8-9B89-6ADD79C1338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DC6849-B5CA-46E5-AE38-5E24D5A8DEDC}" type="presOf" srcId="{63E881AF-BF5F-4BD6-88C6-9B4DB4DB955B}" destId="{C03DA49C-FC3C-4E6F-A534-C9F4C8F84C2F}" srcOrd="0" destOrd="0" presId="urn:microsoft.com/office/officeart/2005/8/layout/vList2"/>
    <dgm:cxn modelId="{88D1E569-4555-4E9B-81EF-DFFB6EE8E613}" type="presOf" srcId="{BEB5943D-6F4C-49EB-B82A-54548087441D}" destId="{CF743CE1-C606-4211-87E3-DD4E62D11365}" srcOrd="0" destOrd="0" presId="urn:microsoft.com/office/officeart/2005/8/layout/vList2"/>
    <dgm:cxn modelId="{9961973A-D119-4DB7-B60A-94AE5C5566AF}" type="presOf" srcId="{FB4D1BA8-D525-4202-A252-6C964F84E86F}" destId="{9D264017-86D6-4EC5-9FF1-EE97F479E343}" srcOrd="0" destOrd="0" presId="urn:microsoft.com/office/officeart/2005/8/layout/vList2"/>
    <dgm:cxn modelId="{04443608-0A47-4BCD-B925-6B67469C06CE}" srcId="{A0BCDA9C-1E17-4E02-92BB-13E8C0666013}" destId="{BEB5943D-6F4C-49EB-B82A-54548087441D}" srcOrd="2" destOrd="0" parTransId="{AC95FBCC-A243-44C8-A766-502171BC5F8E}" sibTransId="{AD4FC728-E026-424D-91A6-7BD135865E20}"/>
    <dgm:cxn modelId="{CCD11F8D-66A1-4A3D-93B5-A8D835E20CC7}" type="presOf" srcId="{A0BCDA9C-1E17-4E02-92BB-13E8C0666013}" destId="{F28FB66A-B07C-4F16-9937-1E075D431957}" srcOrd="0" destOrd="0" presId="urn:microsoft.com/office/officeart/2005/8/layout/vList2"/>
    <dgm:cxn modelId="{A53DF854-542F-4EFB-A7BD-DFECB1AA27DA}" type="presOf" srcId="{7ED55A77-0A48-445A-91BD-3EBF9CFB4E30}" destId="{4A433B71-373C-4130-995C-6CA4C2383E17}" srcOrd="0" destOrd="0" presId="urn:microsoft.com/office/officeart/2005/8/layout/vList2"/>
    <dgm:cxn modelId="{877038DB-F512-43DA-B3E7-D24EDD3FAECE}" srcId="{A0BCDA9C-1E17-4E02-92BB-13E8C0666013}" destId="{63E881AF-BF5F-4BD6-88C6-9B4DB4DB955B}" srcOrd="0" destOrd="0" parTransId="{4FD2AC51-C0A6-4A02-9820-A1706DA69CE5}" sibTransId="{4D9EED15-CF15-4296-B02A-93496E0ADD66}"/>
    <dgm:cxn modelId="{6086875F-0AF9-4B9E-87FA-D3DAD0497B90}" type="presOf" srcId="{710A3AA2-E158-4DD8-9B89-6ADD79C1338D}" destId="{21C85134-5135-49BF-B5B5-F31A585D4559}" srcOrd="0" destOrd="0" presId="urn:microsoft.com/office/officeart/2005/8/layout/vList2"/>
    <dgm:cxn modelId="{E37B3E19-049F-4DAF-9B90-C6AFCE1A0D80}" srcId="{A0BCDA9C-1E17-4E02-92BB-13E8C0666013}" destId="{FB4D1BA8-D525-4202-A252-6C964F84E86F}" srcOrd="3" destOrd="0" parTransId="{065E9B8F-4FAE-4D74-A74F-D758A00DDD78}" sibTransId="{51C73D33-FB5E-4CD3-BD78-EF48605C55BD}"/>
    <dgm:cxn modelId="{DFEB55EE-DBAD-4482-A73B-441F55EE08BA}" srcId="{A0BCDA9C-1E17-4E02-92BB-13E8C0666013}" destId="{710A3AA2-E158-4DD8-9B89-6ADD79C1338D}" srcOrd="4" destOrd="0" parTransId="{87507D8C-7539-4BE8-81B8-78105E811EE4}" sibTransId="{D58429C4-EA4B-4449-983D-39F049112056}"/>
    <dgm:cxn modelId="{DA635603-CEA1-4961-A706-B619C5479A73}" srcId="{A0BCDA9C-1E17-4E02-92BB-13E8C0666013}" destId="{7ED55A77-0A48-445A-91BD-3EBF9CFB4E30}" srcOrd="1" destOrd="0" parTransId="{103D1FFB-E7F5-41E0-B9A6-7E966845E75B}" sibTransId="{DC9D5B32-086F-46C1-80E9-92986D01595A}"/>
    <dgm:cxn modelId="{59296C44-D952-41F0-AE4F-A792E137D5AB}" type="presParOf" srcId="{F28FB66A-B07C-4F16-9937-1E075D431957}" destId="{C03DA49C-FC3C-4E6F-A534-C9F4C8F84C2F}" srcOrd="0" destOrd="0" presId="urn:microsoft.com/office/officeart/2005/8/layout/vList2"/>
    <dgm:cxn modelId="{D7795D13-CDB8-46C6-95CB-C71914D17D73}" type="presParOf" srcId="{F28FB66A-B07C-4F16-9937-1E075D431957}" destId="{50F8F5CE-3AC9-4858-8A1F-472D1322B5BB}" srcOrd="1" destOrd="0" presId="urn:microsoft.com/office/officeart/2005/8/layout/vList2"/>
    <dgm:cxn modelId="{2D6817C3-CC61-4C4E-BDE9-74CB477FF1C1}" type="presParOf" srcId="{F28FB66A-B07C-4F16-9937-1E075D431957}" destId="{4A433B71-373C-4130-995C-6CA4C2383E17}" srcOrd="2" destOrd="0" presId="urn:microsoft.com/office/officeart/2005/8/layout/vList2"/>
    <dgm:cxn modelId="{D40DE759-9C02-484F-9D83-CDF99A7C6537}" type="presParOf" srcId="{F28FB66A-B07C-4F16-9937-1E075D431957}" destId="{7D2F403D-B036-4113-B882-08E1A397966C}" srcOrd="3" destOrd="0" presId="urn:microsoft.com/office/officeart/2005/8/layout/vList2"/>
    <dgm:cxn modelId="{EE9E37E9-DA91-4212-A2DD-E51E68DD5896}" type="presParOf" srcId="{F28FB66A-B07C-4F16-9937-1E075D431957}" destId="{CF743CE1-C606-4211-87E3-DD4E62D11365}" srcOrd="4" destOrd="0" presId="urn:microsoft.com/office/officeart/2005/8/layout/vList2"/>
    <dgm:cxn modelId="{32695F94-61CB-4656-A0F8-1E8AA1AD1F37}" type="presParOf" srcId="{F28FB66A-B07C-4F16-9937-1E075D431957}" destId="{4CAD0E1C-AD8B-4A5B-9563-0C3B5036E505}" srcOrd="5" destOrd="0" presId="urn:microsoft.com/office/officeart/2005/8/layout/vList2"/>
    <dgm:cxn modelId="{3FB2364E-58A1-47DF-BCA7-CBC2B315255C}" type="presParOf" srcId="{F28FB66A-B07C-4F16-9937-1E075D431957}" destId="{9D264017-86D6-4EC5-9FF1-EE97F479E343}" srcOrd="6" destOrd="0" presId="urn:microsoft.com/office/officeart/2005/8/layout/vList2"/>
    <dgm:cxn modelId="{CAC4F0D2-3F59-45B0-9EBE-233761087C22}" type="presParOf" srcId="{F28FB66A-B07C-4F16-9937-1E075D431957}" destId="{7B25E609-75E9-4AB6-897E-BEA40D1009D7}" srcOrd="7" destOrd="0" presId="urn:microsoft.com/office/officeart/2005/8/layout/vList2"/>
    <dgm:cxn modelId="{B4E2E6D9-D67B-4C02-82C7-9B9350C7F6C2}" type="presParOf" srcId="{F28FB66A-B07C-4F16-9937-1E075D431957}" destId="{21C85134-5135-49BF-B5B5-F31A585D455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E27DA9-9897-437E-B334-F3448A22780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96584DC-6835-4006-894D-7A1DB96C0E8C}">
      <dgm:prSet/>
      <dgm:spPr/>
      <dgm:t>
        <a:bodyPr/>
        <a:lstStyle/>
        <a:p>
          <a:r>
            <a:rPr lang="en-US"/>
            <a:t>Planting should be on square system.</a:t>
          </a:r>
        </a:p>
      </dgm:t>
    </dgm:pt>
    <dgm:pt modelId="{6FCF983F-E7C5-4197-9321-363FBB116E55}" type="parTrans" cxnId="{D225C6FD-475A-420B-A72C-7B6AC6B95F01}">
      <dgm:prSet/>
      <dgm:spPr/>
      <dgm:t>
        <a:bodyPr/>
        <a:lstStyle/>
        <a:p>
          <a:endParaRPr lang="en-US"/>
        </a:p>
      </dgm:t>
    </dgm:pt>
    <dgm:pt modelId="{79965FCF-0783-4CA4-8621-9D5EB6BE003D}" type="sibTrans" cxnId="{D225C6FD-475A-420B-A72C-7B6AC6B95F01}">
      <dgm:prSet/>
      <dgm:spPr/>
      <dgm:t>
        <a:bodyPr/>
        <a:lstStyle/>
        <a:p>
          <a:endParaRPr lang="en-US"/>
        </a:p>
      </dgm:t>
    </dgm:pt>
    <dgm:pt modelId="{24365B8B-60D2-459F-BE6A-3381907D97B5}">
      <dgm:prSet/>
      <dgm:spPr/>
      <dgm:t>
        <a:bodyPr/>
        <a:lstStyle/>
        <a:p>
          <a:r>
            <a:rPr lang="en-US"/>
            <a:t>6.5*6.5m (20*20)</a:t>
          </a:r>
        </a:p>
      </dgm:t>
    </dgm:pt>
    <dgm:pt modelId="{9211732A-7ED3-49B4-A7FB-EE1EF422AEFC}" type="parTrans" cxnId="{AEC04781-1D93-41A4-B925-25CCA445FE5E}">
      <dgm:prSet/>
      <dgm:spPr/>
      <dgm:t>
        <a:bodyPr/>
        <a:lstStyle/>
        <a:p>
          <a:endParaRPr lang="en-US"/>
        </a:p>
      </dgm:t>
    </dgm:pt>
    <dgm:pt modelId="{20AD8869-94A1-4F6E-BAC0-C8B911B53440}" type="sibTrans" cxnId="{AEC04781-1D93-41A4-B925-25CCA445FE5E}">
      <dgm:prSet/>
      <dgm:spPr/>
      <dgm:t>
        <a:bodyPr/>
        <a:lstStyle/>
        <a:p>
          <a:endParaRPr lang="en-US"/>
        </a:p>
      </dgm:t>
    </dgm:pt>
    <dgm:pt modelId="{2A048949-5C56-4646-AED1-ED25A478D31E}">
      <dgm:prSet/>
      <dgm:spPr/>
      <dgm:t>
        <a:bodyPr/>
        <a:lstStyle/>
        <a:p>
          <a:r>
            <a:rPr lang="en-US"/>
            <a:t>Trees/acre: 109 trees/acre.</a:t>
          </a:r>
        </a:p>
      </dgm:t>
    </dgm:pt>
    <dgm:pt modelId="{24C66794-7C69-4054-A730-01230635113F}" type="parTrans" cxnId="{5C878478-0430-4ECC-BBA3-84A4819F8241}">
      <dgm:prSet/>
      <dgm:spPr/>
      <dgm:t>
        <a:bodyPr/>
        <a:lstStyle/>
        <a:p>
          <a:endParaRPr lang="en-US"/>
        </a:p>
      </dgm:t>
    </dgm:pt>
    <dgm:pt modelId="{9A8EE000-DD0A-4142-B1EB-12D95B6F64D2}" type="sibTrans" cxnId="{5C878478-0430-4ECC-BBA3-84A4819F8241}">
      <dgm:prSet/>
      <dgm:spPr/>
      <dgm:t>
        <a:bodyPr/>
        <a:lstStyle/>
        <a:p>
          <a:endParaRPr lang="en-US"/>
        </a:p>
      </dgm:t>
    </dgm:pt>
    <dgm:pt modelId="{9C727BFF-EC1B-4D77-9489-5F1F490A3CA6}" type="pres">
      <dgm:prSet presAssocID="{62E27DA9-9897-437E-B334-F3448A2278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465546-D805-44D4-B020-FC98F48724F7}" type="pres">
      <dgm:prSet presAssocID="{996584DC-6835-4006-894D-7A1DB96C0E8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203C1F-6847-4B76-BF42-710458B67F97}" type="pres">
      <dgm:prSet presAssocID="{79965FCF-0783-4CA4-8621-9D5EB6BE003D}" presName="spacer" presStyleCnt="0"/>
      <dgm:spPr/>
    </dgm:pt>
    <dgm:pt modelId="{8F60CCC9-51EF-486B-89E6-39B9685ACE7B}" type="pres">
      <dgm:prSet presAssocID="{24365B8B-60D2-459F-BE6A-3381907D97B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D68DE-B3CE-4010-A82C-4EBB8D856C2C}" type="pres">
      <dgm:prSet presAssocID="{20AD8869-94A1-4F6E-BAC0-C8B911B53440}" presName="spacer" presStyleCnt="0"/>
      <dgm:spPr/>
    </dgm:pt>
    <dgm:pt modelId="{B2F83770-7D16-481D-A87C-29228CA7370D}" type="pres">
      <dgm:prSet presAssocID="{2A048949-5C56-4646-AED1-ED25A478D31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878478-0430-4ECC-BBA3-84A4819F8241}" srcId="{62E27DA9-9897-437E-B334-F3448A22780B}" destId="{2A048949-5C56-4646-AED1-ED25A478D31E}" srcOrd="2" destOrd="0" parTransId="{24C66794-7C69-4054-A730-01230635113F}" sibTransId="{9A8EE000-DD0A-4142-B1EB-12D95B6F64D2}"/>
    <dgm:cxn modelId="{D225C6FD-475A-420B-A72C-7B6AC6B95F01}" srcId="{62E27DA9-9897-437E-B334-F3448A22780B}" destId="{996584DC-6835-4006-894D-7A1DB96C0E8C}" srcOrd="0" destOrd="0" parTransId="{6FCF983F-E7C5-4197-9321-363FBB116E55}" sibTransId="{79965FCF-0783-4CA4-8621-9D5EB6BE003D}"/>
    <dgm:cxn modelId="{7000E897-2798-4E91-A516-C02E82822C9F}" type="presOf" srcId="{996584DC-6835-4006-894D-7A1DB96C0E8C}" destId="{ED465546-D805-44D4-B020-FC98F48724F7}" srcOrd="0" destOrd="0" presId="urn:microsoft.com/office/officeart/2005/8/layout/vList2"/>
    <dgm:cxn modelId="{83E793BA-A8BE-403D-B25A-2DA148118131}" type="presOf" srcId="{2A048949-5C56-4646-AED1-ED25A478D31E}" destId="{B2F83770-7D16-481D-A87C-29228CA7370D}" srcOrd="0" destOrd="0" presId="urn:microsoft.com/office/officeart/2005/8/layout/vList2"/>
    <dgm:cxn modelId="{AEC04781-1D93-41A4-B925-25CCA445FE5E}" srcId="{62E27DA9-9897-437E-B334-F3448A22780B}" destId="{24365B8B-60D2-459F-BE6A-3381907D97B5}" srcOrd="1" destOrd="0" parTransId="{9211732A-7ED3-49B4-A7FB-EE1EF422AEFC}" sibTransId="{20AD8869-94A1-4F6E-BAC0-C8B911B53440}"/>
    <dgm:cxn modelId="{9B092802-62FA-46BF-A87B-CC9C73D789F5}" type="presOf" srcId="{62E27DA9-9897-437E-B334-F3448A22780B}" destId="{9C727BFF-EC1B-4D77-9489-5F1F490A3CA6}" srcOrd="0" destOrd="0" presId="urn:microsoft.com/office/officeart/2005/8/layout/vList2"/>
    <dgm:cxn modelId="{CD41A1D2-EB00-473C-A8BC-1CA80F701C2A}" type="presOf" srcId="{24365B8B-60D2-459F-BE6A-3381907D97B5}" destId="{8F60CCC9-51EF-486B-89E6-39B9685ACE7B}" srcOrd="0" destOrd="0" presId="urn:microsoft.com/office/officeart/2005/8/layout/vList2"/>
    <dgm:cxn modelId="{A1BDDA7C-4108-4A01-93C6-40DA1380C9A1}" type="presParOf" srcId="{9C727BFF-EC1B-4D77-9489-5F1F490A3CA6}" destId="{ED465546-D805-44D4-B020-FC98F48724F7}" srcOrd="0" destOrd="0" presId="urn:microsoft.com/office/officeart/2005/8/layout/vList2"/>
    <dgm:cxn modelId="{0AADAF0E-141C-4527-8007-675FC9D7283E}" type="presParOf" srcId="{9C727BFF-EC1B-4D77-9489-5F1F490A3CA6}" destId="{D2203C1F-6847-4B76-BF42-710458B67F97}" srcOrd="1" destOrd="0" presId="urn:microsoft.com/office/officeart/2005/8/layout/vList2"/>
    <dgm:cxn modelId="{7FBD2C6F-DD4C-4EAD-9902-2532831C1786}" type="presParOf" srcId="{9C727BFF-EC1B-4D77-9489-5F1F490A3CA6}" destId="{8F60CCC9-51EF-486B-89E6-39B9685ACE7B}" srcOrd="2" destOrd="0" presId="urn:microsoft.com/office/officeart/2005/8/layout/vList2"/>
    <dgm:cxn modelId="{23672F6D-AF04-4C8B-9662-9BA4B8168F48}" type="presParOf" srcId="{9C727BFF-EC1B-4D77-9489-5F1F490A3CA6}" destId="{BD0D68DE-B3CE-4010-A82C-4EBB8D856C2C}" srcOrd="3" destOrd="0" presId="urn:microsoft.com/office/officeart/2005/8/layout/vList2"/>
    <dgm:cxn modelId="{FE1D71AC-AA05-4DC2-956A-321947D470AF}" type="presParOf" srcId="{9C727BFF-EC1B-4D77-9489-5F1F490A3CA6}" destId="{B2F83770-7D16-481D-A87C-29228CA7370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71F19B-FF86-4C10-BC3C-0D5230F21AFA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D364030-42C4-40A0-B2C6-068C80A5D787}">
      <dgm:prSet/>
      <dgm:spPr/>
      <dgm:t>
        <a:bodyPr/>
        <a:lstStyle/>
        <a:p>
          <a:r>
            <a:rPr lang="en-US" b="1"/>
            <a:t>HeadingBack:</a:t>
          </a:r>
          <a:endParaRPr lang="en-US"/>
        </a:p>
      </dgm:t>
    </dgm:pt>
    <dgm:pt modelId="{053D747E-8A46-487A-BFF3-243C53D6E53D}" type="parTrans" cxnId="{49A6B874-8D10-40D8-B14F-573E0EC98FCB}">
      <dgm:prSet/>
      <dgm:spPr/>
      <dgm:t>
        <a:bodyPr/>
        <a:lstStyle/>
        <a:p>
          <a:endParaRPr lang="en-US"/>
        </a:p>
      </dgm:t>
    </dgm:pt>
    <dgm:pt modelId="{E9E38214-3578-45BF-B5E8-44E9CBEC34EF}" type="sibTrans" cxnId="{49A6B874-8D10-40D8-B14F-573E0EC98FCB}">
      <dgm:prSet/>
      <dgm:spPr/>
      <dgm:t>
        <a:bodyPr/>
        <a:lstStyle/>
        <a:p>
          <a:endParaRPr lang="en-US"/>
        </a:p>
      </dgm:t>
    </dgm:pt>
    <dgm:pt modelId="{53F09346-0351-4E3E-B36D-BA0BCCE6342A}">
      <dgm:prSet/>
      <dgm:spPr/>
      <dgm:t>
        <a:bodyPr/>
        <a:lstStyle/>
        <a:p>
          <a:r>
            <a:rPr lang="en-US"/>
            <a:t>Immediately after transplanting, plants are headed back to a height of 45-50 cm. The trees should be left with 3-4 well spread branches as a frame on which to train the trees to a modified leader system.</a:t>
          </a:r>
        </a:p>
      </dgm:t>
    </dgm:pt>
    <dgm:pt modelId="{5E451009-937B-4B59-BE2C-E623DD14CE70}" type="parTrans" cxnId="{A8C26E0B-6F11-431D-BFAE-6A5A5B90CE9C}">
      <dgm:prSet/>
      <dgm:spPr/>
      <dgm:t>
        <a:bodyPr/>
        <a:lstStyle/>
        <a:p>
          <a:endParaRPr lang="en-US"/>
        </a:p>
      </dgm:t>
    </dgm:pt>
    <dgm:pt modelId="{D7293DF9-4EF4-4045-ACCF-EA91AE5F8217}" type="sibTrans" cxnId="{A8C26E0B-6F11-431D-BFAE-6A5A5B90CE9C}">
      <dgm:prSet/>
      <dgm:spPr/>
      <dgm:t>
        <a:bodyPr/>
        <a:lstStyle/>
        <a:p>
          <a:endParaRPr lang="en-US"/>
        </a:p>
      </dgm:t>
    </dgm:pt>
    <dgm:pt modelId="{790097D0-5659-468A-A8F0-A3499F4ECAB8}">
      <dgm:prSet/>
      <dgm:spPr/>
      <dgm:t>
        <a:bodyPr/>
        <a:lstStyle/>
        <a:p>
          <a:r>
            <a:rPr lang="en-US" b="1"/>
            <a:t>Annual Pruning:</a:t>
          </a:r>
          <a:endParaRPr lang="en-US"/>
        </a:p>
      </dgm:t>
    </dgm:pt>
    <dgm:pt modelId="{F41852BC-E89A-4E5A-ADC1-A145ACA6EA51}" type="parTrans" cxnId="{BFDE7764-9B55-42A3-B52A-AD7D5C0DA2EA}">
      <dgm:prSet/>
      <dgm:spPr/>
      <dgm:t>
        <a:bodyPr/>
        <a:lstStyle/>
        <a:p>
          <a:endParaRPr lang="en-US"/>
        </a:p>
      </dgm:t>
    </dgm:pt>
    <dgm:pt modelId="{AF523F2C-AB95-4DEC-9312-E1A4CBCBE0ED}" type="sibTrans" cxnId="{BFDE7764-9B55-42A3-B52A-AD7D5C0DA2EA}">
      <dgm:prSet/>
      <dgm:spPr/>
      <dgm:t>
        <a:bodyPr/>
        <a:lstStyle/>
        <a:p>
          <a:endParaRPr lang="en-US"/>
        </a:p>
      </dgm:t>
    </dgm:pt>
    <dgm:pt modelId="{FA608F75-4D15-4ABD-BBA2-851701C61C82}">
      <dgm:prSet/>
      <dgm:spPr/>
      <dgm:t>
        <a:bodyPr/>
        <a:lstStyle/>
        <a:p>
          <a:r>
            <a:rPr lang="en-US"/>
            <a:t>One-year old wood is pruned each year in Dec/Jan. When tree is completely dormant.</a:t>
          </a:r>
        </a:p>
      </dgm:t>
    </dgm:pt>
    <dgm:pt modelId="{19A2506D-3DE9-4E46-911B-72C463C7348B}" type="parTrans" cxnId="{8FCD0C4F-732A-405A-9A45-BDEDA6B076FD}">
      <dgm:prSet/>
      <dgm:spPr/>
      <dgm:t>
        <a:bodyPr/>
        <a:lstStyle/>
        <a:p>
          <a:endParaRPr lang="en-US"/>
        </a:p>
      </dgm:t>
    </dgm:pt>
    <dgm:pt modelId="{1746D75E-05C9-4872-A7EB-562C9A97D3AB}" type="sibTrans" cxnId="{8FCD0C4F-732A-405A-9A45-BDEDA6B076FD}">
      <dgm:prSet/>
      <dgm:spPr/>
      <dgm:t>
        <a:bodyPr/>
        <a:lstStyle/>
        <a:p>
          <a:endParaRPr lang="en-US"/>
        </a:p>
      </dgm:t>
    </dgm:pt>
    <dgm:pt modelId="{30CB4497-A873-43A3-B812-644C4A4E9289}" type="pres">
      <dgm:prSet presAssocID="{5771F19B-FF86-4C10-BC3C-0D5230F21AF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D177F0-AAB7-4F6B-A6F5-BF64EF078BA4}" type="pres">
      <dgm:prSet presAssocID="{5771F19B-FF86-4C10-BC3C-0D5230F21AFA}" presName="diamond" presStyleLbl="bgShp" presStyleIdx="0" presStyleCnt="1"/>
      <dgm:spPr/>
    </dgm:pt>
    <dgm:pt modelId="{1C104702-6249-4F3E-9497-41A48E66FB3D}" type="pres">
      <dgm:prSet presAssocID="{5771F19B-FF86-4C10-BC3C-0D5230F21AF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0B4BE-6EC9-4B67-ABE8-10E50426A2D4}" type="pres">
      <dgm:prSet presAssocID="{5771F19B-FF86-4C10-BC3C-0D5230F21AF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93F17-5103-4136-921A-48EA687C04BA}" type="pres">
      <dgm:prSet presAssocID="{5771F19B-FF86-4C10-BC3C-0D5230F21AF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6D2065-E5E9-4E01-A7A3-7A019A91889A}" type="pres">
      <dgm:prSet presAssocID="{5771F19B-FF86-4C10-BC3C-0D5230F21AF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CD0C4F-732A-405A-9A45-BDEDA6B076FD}" srcId="{5771F19B-FF86-4C10-BC3C-0D5230F21AFA}" destId="{FA608F75-4D15-4ABD-BBA2-851701C61C82}" srcOrd="3" destOrd="0" parTransId="{19A2506D-3DE9-4E46-911B-72C463C7348B}" sibTransId="{1746D75E-05C9-4872-A7EB-562C9A97D3AB}"/>
    <dgm:cxn modelId="{BFDE7764-9B55-42A3-B52A-AD7D5C0DA2EA}" srcId="{5771F19B-FF86-4C10-BC3C-0D5230F21AFA}" destId="{790097D0-5659-468A-A8F0-A3499F4ECAB8}" srcOrd="2" destOrd="0" parTransId="{F41852BC-E89A-4E5A-ADC1-A145ACA6EA51}" sibTransId="{AF523F2C-AB95-4DEC-9312-E1A4CBCBE0ED}"/>
    <dgm:cxn modelId="{87A167E9-18DC-4390-942B-FD4041CE9795}" type="presOf" srcId="{FA608F75-4D15-4ABD-BBA2-851701C61C82}" destId="{BD6D2065-E5E9-4E01-A7A3-7A019A91889A}" srcOrd="0" destOrd="0" presId="urn:microsoft.com/office/officeart/2005/8/layout/matrix3"/>
    <dgm:cxn modelId="{28561A75-FDF6-416C-8F41-D5173AB31C14}" type="presOf" srcId="{790097D0-5659-468A-A8F0-A3499F4ECAB8}" destId="{8A493F17-5103-4136-921A-48EA687C04BA}" srcOrd="0" destOrd="0" presId="urn:microsoft.com/office/officeart/2005/8/layout/matrix3"/>
    <dgm:cxn modelId="{B67326BA-2070-4543-92E8-43AC5719DF8F}" type="presOf" srcId="{5771F19B-FF86-4C10-BC3C-0D5230F21AFA}" destId="{30CB4497-A873-43A3-B812-644C4A4E9289}" srcOrd="0" destOrd="0" presId="urn:microsoft.com/office/officeart/2005/8/layout/matrix3"/>
    <dgm:cxn modelId="{A8C26E0B-6F11-431D-BFAE-6A5A5B90CE9C}" srcId="{5771F19B-FF86-4C10-BC3C-0D5230F21AFA}" destId="{53F09346-0351-4E3E-B36D-BA0BCCE6342A}" srcOrd="1" destOrd="0" parTransId="{5E451009-937B-4B59-BE2C-E623DD14CE70}" sibTransId="{D7293DF9-4EF4-4045-ACCF-EA91AE5F8217}"/>
    <dgm:cxn modelId="{49A6B874-8D10-40D8-B14F-573E0EC98FCB}" srcId="{5771F19B-FF86-4C10-BC3C-0D5230F21AFA}" destId="{2D364030-42C4-40A0-B2C6-068C80A5D787}" srcOrd="0" destOrd="0" parTransId="{053D747E-8A46-487A-BFF3-243C53D6E53D}" sibTransId="{E9E38214-3578-45BF-B5E8-44E9CBEC34EF}"/>
    <dgm:cxn modelId="{403CDD04-6720-4103-AB6F-236C59939C0F}" type="presOf" srcId="{2D364030-42C4-40A0-B2C6-068C80A5D787}" destId="{1C104702-6249-4F3E-9497-41A48E66FB3D}" srcOrd="0" destOrd="0" presId="urn:microsoft.com/office/officeart/2005/8/layout/matrix3"/>
    <dgm:cxn modelId="{354AE698-0806-4ADE-BFAC-A97069B11148}" type="presOf" srcId="{53F09346-0351-4E3E-B36D-BA0BCCE6342A}" destId="{4530B4BE-6EC9-4B67-ABE8-10E50426A2D4}" srcOrd="0" destOrd="0" presId="urn:microsoft.com/office/officeart/2005/8/layout/matrix3"/>
    <dgm:cxn modelId="{FFB2B244-5D32-4FC8-ADCE-30E012D3EC02}" type="presParOf" srcId="{30CB4497-A873-43A3-B812-644C4A4E9289}" destId="{7DD177F0-AAB7-4F6B-A6F5-BF64EF078BA4}" srcOrd="0" destOrd="0" presId="urn:microsoft.com/office/officeart/2005/8/layout/matrix3"/>
    <dgm:cxn modelId="{4BB941FB-906E-4958-AC71-5F85373BC141}" type="presParOf" srcId="{30CB4497-A873-43A3-B812-644C4A4E9289}" destId="{1C104702-6249-4F3E-9497-41A48E66FB3D}" srcOrd="1" destOrd="0" presId="urn:microsoft.com/office/officeart/2005/8/layout/matrix3"/>
    <dgm:cxn modelId="{ADD68777-BB4C-4CFA-A5F1-93713A26CEED}" type="presParOf" srcId="{30CB4497-A873-43A3-B812-644C4A4E9289}" destId="{4530B4BE-6EC9-4B67-ABE8-10E50426A2D4}" srcOrd="2" destOrd="0" presId="urn:microsoft.com/office/officeart/2005/8/layout/matrix3"/>
    <dgm:cxn modelId="{A3FAD0BD-7B57-4186-83DA-71770627B4F3}" type="presParOf" srcId="{30CB4497-A873-43A3-B812-644C4A4E9289}" destId="{8A493F17-5103-4136-921A-48EA687C04BA}" srcOrd="3" destOrd="0" presId="urn:microsoft.com/office/officeart/2005/8/layout/matrix3"/>
    <dgm:cxn modelId="{8602B443-3EA7-4D44-BF38-0E8CF75C3858}" type="presParOf" srcId="{30CB4497-A873-43A3-B812-644C4A4E9289}" destId="{BD6D2065-E5E9-4E01-A7A3-7A019A91889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57AFFD-2C86-4A5E-ACD1-7B3E8731F3B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C0961BD-B16A-4C21-936B-141E4D620797}">
      <dgm:prSet/>
      <dgm:spPr/>
      <dgm:t>
        <a:bodyPr/>
        <a:lstStyle/>
        <a:p>
          <a:r>
            <a:rPr lang="en-US"/>
            <a:t>Annual water requirement is 300-400 mm.</a:t>
          </a:r>
        </a:p>
      </dgm:t>
    </dgm:pt>
    <dgm:pt modelId="{B2D04651-ECE5-4C16-93AE-D2FC4FE38654}" type="parTrans" cxnId="{1E51B069-819A-4096-B1C8-AA5AD84C0580}">
      <dgm:prSet/>
      <dgm:spPr/>
      <dgm:t>
        <a:bodyPr/>
        <a:lstStyle/>
        <a:p>
          <a:endParaRPr lang="en-US"/>
        </a:p>
      </dgm:t>
    </dgm:pt>
    <dgm:pt modelId="{9A5C3FC2-5E06-41AE-91AA-6859B2069ACB}" type="sibTrans" cxnId="{1E51B069-819A-4096-B1C8-AA5AD84C0580}">
      <dgm:prSet/>
      <dgm:spPr/>
      <dgm:t>
        <a:bodyPr/>
        <a:lstStyle/>
        <a:p>
          <a:endParaRPr lang="en-US"/>
        </a:p>
      </dgm:t>
    </dgm:pt>
    <dgm:pt modelId="{AF345546-03BB-465A-A2E4-2C355FCFA83D}">
      <dgm:prSet/>
      <dgm:spPr/>
      <dgm:t>
        <a:bodyPr/>
        <a:lstStyle/>
        <a:p>
          <a:r>
            <a:rPr lang="en-US"/>
            <a:t>Rooting depth:2-2.5 m.</a:t>
          </a:r>
        </a:p>
      </dgm:t>
    </dgm:pt>
    <dgm:pt modelId="{BCFFE233-DEF2-4F78-A8FD-B83E23569909}" type="parTrans" cxnId="{83C8C327-9C26-4A77-B09A-F83FF9642B55}">
      <dgm:prSet/>
      <dgm:spPr/>
      <dgm:t>
        <a:bodyPr/>
        <a:lstStyle/>
        <a:p>
          <a:endParaRPr lang="en-US"/>
        </a:p>
      </dgm:t>
    </dgm:pt>
    <dgm:pt modelId="{189CD40D-12E6-4767-B01C-5262723492BA}" type="sibTrans" cxnId="{83C8C327-9C26-4A77-B09A-F83FF9642B55}">
      <dgm:prSet/>
      <dgm:spPr/>
      <dgm:t>
        <a:bodyPr/>
        <a:lstStyle/>
        <a:p>
          <a:endParaRPr lang="en-US"/>
        </a:p>
      </dgm:t>
    </dgm:pt>
    <dgm:pt modelId="{D9C54724-3B81-4AF3-A57C-1183E7C87414}">
      <dgm:prSet/>
      <dgm:spPr/>
      <dgm:t>
        <a:bodyPr/>
        <a:lstStyle/>
        <a:p>
          <a:r>
            <a:rPr lang="en-US"/>
            <a:t>Irrigation intervals: 10-15 days.</a:t>
          </a:r>
        </a:p>
      </dgm:t>
    </dgm:pt>
    <dgm:pt modelId="{56B28370-0055-4E78-A9BA-3C827C190E1C}" type="parTrans" cxnId="{851AAFAD-FCC3-4C2E-BA0B-18D5B190A916}">
      <dgm:prSet/>
      <dgm:spPr/>
      <dgm:t>
        <a:bodyPr/>
        <a:lstStyle/>
        <a:p>
          <a:endParaRPr lang="en-US"/>
        </a:p>
      </dgm:t>
    </dgm:pt>
    <dgm:pt modelId="{85B7ADF6-6D52-4F83-A095-312004C26FC1}" type="sibTrans" cxnId="{851AAFAD-FCC3-4C2E-BA0B-18D5B190A916}">
      <dgm:prSet/>
      <dgm:spPr/>
      <dgm:t>
        <a:bodyPr/>
        <a:lstStyle/>
        <a:p>
          <a:endParaRPr lang="en-US"/>
        </a:p>
      </dgm:t>
    </dgm:pt>
    <dgm:pt modelId="{BD7FF82B-6142-4878-AA5A-4463681C9530}">
      <dgm:prSet/>
      <dgm:spPr/>
      <dgm:t>
        <a:bodyPr/>
        <a:lstStyle/>
        <a:p>
          <a:r>
            <a:rPr lang="en-US"/>
            <a:t>Growth periods most sensitive to water shortages are flowering (Feb and March) and fruit development (April, May and June).</a:t>
          </a:r>
        </a:p>
      </dgm:t>
    </dgm:pt>
    <dgm:pt modelId="{3EF413B5-CB27-47A0-B929-78DCF1498249}" type="parTrans" cxnId="{513E1469-3614-446D-AE5F-9BA3F1EC6FE5}">
      <dgm:prSet/>
      <dgm:spPr/>
      <dgm:t>
        <a:bodyPr/>
        <a:lstStyle/>
        <a:p>
          <a:endParaRPr lang="en-US"/>
        </a:p>
      </dgm:t>
    </dgm:pt>
    <dgm:pt modelId="{B7DB88DE-9C65-4BBC-A7A7-5A8C8FE9723F}" type="sibTrans" cxnId="{513E1469-3614-446D-AE5F-9BA3F1EC6FE5}">
      <dgm:prSet/>
      <dgm:spPr/>
      <dgm:t>
        <a:bodyPr/>
        <a:lstStyle/>
        <a:p>
          <a:endParaRPr lang="en-US"/>
        </a:p>
      </dgm:t>
    </dgm:pt>
    <dgm:pt modelId="{64DF27DA-0A37-42ED-B455-0F9650C151E9}">
      <dgm:prSet/>
      <dgm:spPr/>
      <dgm:t>
        <a:bodyPr/>
        <a:lstStyle/>
        <a:p>
          <a:r>
            <a:rPr lang="en-US"/>
            <a:t>The perfect method of irrigation is a basin around each tree.</a:t>
          </a:r>
        </a:p>
      </dgm:t>
    </dgm:pt>
    <dgm:pt modelId="{FC716F9B-6EAD-4B32-BAA7-C3469BCAB561}" type="parTrans" cxnId="{0F8E16EF-6212-46FA-B109-99378FF86A2B}">
      <dgm:prSet/>
      <dgm:spPr/>
      <dgm:t>
        <a:bodyPr/>
        <a:lstStyle/>
        <a:p>
          <a:endParaRPr lang="en-US"/>
        </a:p>
      </dgm:t>
    </dgm:pt>
    <dgm:pt modelId="{70C4FE72-2B80-4A32-B66C-E624C901B2AA}" type="sibTrans" cxnId="{0F8E16EF-6212-46FA-B109-99378FF86A2B}">
      <dgm:prSet/>
      <dgm:spPr/>
      <dgm:t>
        <a:bodyPr/>
        <a:lstStyle/>
        <a:p>
          <a:endParaRPr lang="en-US"/>
        </a:p>
      </dgm:t>
    </dgm:pt>
    <dgm:pt modelId="{FC69C22D-877C-4DD1-B0A0-6FA5F1585207}">
      <dgm:prSet/>
      <dgm:spPr/>
      <dgm:t>
        <a:bodyPr/>
        <a:lstStyle/>
        <a:p>
          <a:r>
            <a:rPr lang="en-US"/>
            <a:t>There should be channels connecting the basins so that irrigation of the trees can be independent of the intercropped area between.</a:t>
          </a:r>
        </a:p>
      </dgm:t>
    </dgm:pt>
    <dgm:pt modelId="{0FFC80D3-D8C1-4FE4-ABB0-D8974D2194DB}" type="parTrans" cxnId="{FA1203B4-8851-466A-8041-665CA9A27AC3}">
      <dgm:prSet/>
      <dgm:spPr/>
      <dgm:t>
        <a:bodyPr/>
        <a:lstStyle/>
        <a:p>
          <a:endParaRPr lang="en-US"/>
        </a:p>
      </dgm:t>
    </dgm:pt>
    <dgm:pt modelId="{86D22937-6648-4687-B9B1-31C5628B7028}" type="sibTrans" cxnId="{FA1203B4-8851-466A-8041-665CA9A27AC3}">
      <dgm:prSet/>
      <dgm:spPr/>
      <dgm:t>
        <a:bodyPr/>
        <a:lstStyle/>
        <a:p>
          <a:endParaRPr lang="en-US"/>
        </a:p>
      </dgm:t>
    </dgm:pt>
    <dgm:pt modelId="{9066335F-8666-4FE2-8D1B-C65C5249D29A}" type="pres">
      <dgm:prSet presAssocID="{0C57AFFD-2C86-4A5E-ACD1-7B3E8731F3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B417C6-1BD2-4912-9BB5-B32B7D034B43}" type="pres">
      <dgm:prSet presAssocID="{AC0961BD-B16A-4C21-936B-141E4D62079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B25F6-28C7-48A5-9309-BD7300C162FE}" type="pres">
      <dgm:prSet presAssocID="{9A5C3FC2-5E06-41AE-91AA-6859B2069ACB}" presName="spacer" presStyleCnt="0"/>
      <dgm:spPr/>
    </dgm:pt>
    <dgm:pt modelId="{3242D6C6-8BFC-4812-A4BE-06646EE2672B}" type="pres">
      <dgm:prSet presAssocID="{AF345546-03BB-465A-A2E4-2C355FCFA83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78045-B85B-4034-A33F-6F9FB9D6D2A6}" type="pres">
      <dgm:prSet presAssocID="{189CD40D-12E6-4767-B01C-5262723492BA}" presName="spacer" presStyleCnt="0"/>
      <dgm:spPr/>
    </dgm:pt>
    <dgm:pt modelId="{3981A5EC-E7CB-4159-9A85-A2DEF755AA92}" type="pres">
      <dgm:prSet presAssocID="{D9C54724-3B81-4AF3-A57C-1183E7C8741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107B74-390B-4BD6-AB3D-47570B23F7DA}" type="pres">
      <dgm:prSet presAssocID="{85B7ADF6-6D52-4F83-A095-312004C26FC1}" presName="spacer" presStyleCnt="0"/>
      <dgm:spPr/>
    </dgm:pt>
    <dgm:pt modelId="{937CE1AE-F357-4C4F-BFAC-0250BC8B8AC8}" type="pres">
      <dgm:prSet presAssocID="{BD7FF82B-6142-4878-AA5A-4463681C953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7930F-A4DE-4F4B-9F92-2CCCFD120B4F}" type="pres">
      <dgm:prSet presAssocID="{B7DB88DE-9C65-4BBC-A7A7-5A8C8FE9723F}" presName="spacer" presStyleCnt="0"/>
      <dgm:spPr/>
    </dgm:pt>
    <dgm:pt modelId="{0C2658A5-749E-49EB-8412-74751A40B177}" type="pres">
      <dgm:prSet presAssocID="{64DF27DA-0A37-42ED-B455-0F9650C151E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27DC5-3CA6-4D91-A9CE-D7B1C9D1410E}" type="pres">
      <dgm:prSet presAssocID="{70C4FE72-2B80-4A32-B66C-E624C901B2AA}" presName="spacer" presStyleCnt="0"/>
      <dgm:spPr/>
    </dgm:pt>
    <dgm:pt modelId="{61AF6AD7-5168-408A-AFF9-13F4B79C466D}" type="pres">
      <dgm:prSet presAssocID="{FC69C22D-877C-4DD1-B0A0-6FA5F158520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C8C327-9C26-4A77-B09A-F83FF9642B55}" srcId="{0C57AFFD-2C86-4A5E-ACD1-7B3E8731F3B3}" destId="{AF345546-03BB-465A-A2E4-2C355FCFA83D}" srcOrd="1" destOrd="0" parTransId="{BCFFE233-DEF2-4F78-A8FD-B83E23569909}" sibTransId="{189CD40D-12E6-4767-B01C-5262723492BA}"/>
    <dgm:cxn modelId="{8FF0EA61-5334-44DF-9D47-67C19507595C}" type="presOf" srcId="{AF345546-03BB-465A-A2E4-2C355FCFA83D}" destId="{3242D6C6-8BFC-4812-A4BE-06646EE2672B}" srcOrd="0" destOrd="0" presId="urn:microsoft.com/office/officeart/2005/8/layout/vList2"/>
    <dgm:cxn modelId="{D3B202FE-CD81-4B42-9834-538782820FF5}" type="presOf" srcId="{AC0961BD-B16A-4C21-936B-141E4D620797}" destId="{F7B417C6-1BD2-4912-9BB5-B32B7D034B43}" srcOrd="0" destOrd="0" presId="urn:microsoft.com/office/officeart/2005/8/layout/vList2"/>
    <dgm:cxn modelId="{513E1469-3614-446D-AE5F-9BA3F1EC6FE5}" srcId="{0C57AFFD-2C86-4A5E-ACD1-7B3E8731F3B3}" destId="{BD7FF82B-6142-4878-AA5A-4463681C9530}" srcOrd="3" destOrd="0" parTransId="{3EF413B5-CB27-47A0-B929-78DCF1498249}" sibTransId="{B7DB88DE-9C65-4BBC-A7A7-5A8C8FE9723F}"/>
    <dgm:cxn modelId="{1E51B069-819A-4096-B1C8-AA5AD84C0580}" srcId="{0C57AFFD-2C86-4A5E-ACD1-7B3E8731F3B3}" destId="{AC0961BD-B16A-4C21-936B-141E4D620797}" srcOrd="0" destOrd="0" parTransId="{B2D04651-ECE5-4C16-93AE-D2FC4FE38654}" sibTransId="{9A5C3FC2-5E06-41AE-91AA-6859B2069ACB}"/>
    <dgm:cxn modelId="{FA1203B4-8851-466A-8041-665CA9A27AC3}" srcId="{0C57AFFD-2C86-4A5E-ACD1-7B3E8731F3B3}" destId="{FC69C22D-877C-4DD1-B0A0-6FA5F1585207}" srcOrd="5" destOrd="0" parTransId="{0FFC80D3-D8C1-4FE4-ABB0-D8974D2194DB}" sibTransId="{86D22937-6648-4687-B9B1-31C5628B7028}"/>
    <dgm:cxn modelId="{C91FE166-E5D0-45ED-9F67-4F576C93E1AE}" type="presOf" srcId="{BD7FF82B-6142-4878-AA5A-4463681C9530}" destId="{937CE1AE-F357-4C4F-BFAC-0250BC8B8AC8}" srcOrd="0" destOrd="0" presId="urn:microsoft.com/office/officeart/2005/8/layout/vList2"/>
    <dgm:cxn modelId="{ED5294D2-E896-49C1-9E57-C6B013D84E4F}" type="presOf" srcId="{0C57AFFD-2C86-4A5E-ACD1-7B3E8731F3B3}" destId="{9066335F-8666-4FE2-8D1B-C65C5249D29A}" srcOrd="0" destOrd="0" presId="urn:microsoft.com/office/officeart/2005/8/layout/vList2"/>
    <dgm:cxn modelId="{851AAFAD-FCC3-4C2E-BA0B-18D5B190A916}" srcId="{0C57AFFD-2C86-4A5E-ACD1-7B3E8731F3B3}" destId="{D9C54724-3B81-4AF3-A57C-1183E7C87414}" srcOrd="2" destOrd="0" parTransId="{56B28370-0055-4E78-A9BA-3C827C190E1C}" sibTransId="{85B7ADF6-6D52-4F83-A095-312004C26FC1}"/>
    <dgm:cxn modelId="{5D2788C6-9DB3-4F6A-B7C6-982AF7540E17}" type="presOf" srcId="{64DF27DA-0A37-42ED-B455-0F9650C151E9}" destId="{0C2658A5-749E-49EB-8412-74751A40B177}" srcOrd="0" destOrd="0" presId="urn:microsoft.com/office/officeart/2005/8/layout/vList2"/>
    <dgm:cxn modelId="{21C56383-F056-49A1-B565-AB906C695768}" type="presOf" srcId="{FC69C22D-877C-4DD1-B0A0-6FA5F1585207}" destId="{61AF6AD7-5168-408A-AFF9-13F4B79C466D}" srcOrd="0" destOrd="0" presId="urn:microsoft.com/office/officeart/2005/8/layout/vList2"/>
    <dgm:cxn modelId="{95757E65-8420-447E-A91B-8683E0D35545}" type="presOf" srcId="{D9C54724-3B81-4AF3-A57C-1183E7C87414}" destId="{3981A5EC-E7CB-4159-9A85-A2DEF755AA92}" srcOrd="0" destOrd="0" presId="urn:microsoft.com/office/officeart/2005/8/layout/vList2"/>
    <dgm:cxn modelId="{0F8E16EF-6212-46FA-B109-99378FF86A2B}" srcId="{0C57AFFD-2C86-4A5E-ACD1-7B3E8731F3B3}" destId="{64DF27DA-0A37-42ED-B455-0F9650C151E9}" srcOrd="4" destOrd="0" parTransId="{FC716F9B-6EAD-4B32-BAA7-C3469BCAB561}" sibTransId="{70C4FE72-2B80-4A32-B66C-E624C901B2AA}"/>
    <dgm:cxn modelId="{FFB47D10-D340-4053-BA4F-35CBD853365E}" type="presParOf" srcId="{9066335F-8666-4FE2-8D1B-C65C5249D29A}" destId="{F7B417C6-1BD2-4912-9BB5-B32B7D034B43}" srcOrd="0" destOrd="0" presId="urn:microsoft.com/office/officeart/2005/8/layout/vList2"/>
    <dgm:cxn modelId="{F561F64A-B5CD-4BAF-A051-48C00D609EC4}" type="presParOf" srcId="{9066335F-8666-4FE2-8D1B-C65C5249D29A}" destId="{8B3B25F6-28C7-48A5-9309-BD7300C162FE}" srcOrd="1" destOrd="0" presId="urn:microsoft.com/office/officeart/2005/8/layout/vList2"/>
    <dgm:cxn modelId="{2809E175-0563-4E10-8FDA-4041335C0FB3}" type="presParOf" srcId="{9066335F-8666-4FE2-8D1B-C65C5249D29A}" destId="{3242D6C6-8BFC-4812-A4BE-06646EE2672B}" srcOrd="2" destOrd="0" presId="urn:microsoft.com/office/officeart/2005/8/layout/vList2"/>
    <dgm:cxn modelId="{4F673F59-8B3B-4E77-A88E-F8445B1465C5}" type="presParOf" srcId="{9066335F-8666-4FE2-8D1B-C65C5249D29A}" destId="{DA678045-B85B-4034-A33F-6F9FB9D6D2A6}" srcOrd="3" destOrd="0" presId="urn:microsoft.com/office/officeart/2005/8/layout/vList2"/>
    <dgm:cxn modelId="{2F5811F5-C426-48A5-91D9-D53F0E43C4F0}" type="presParOf" srcId="{9066335F-8666-4FE2-8D1B-C65C5249D29A}" destId="{3981A5EC-E7CB-4159-9A85-A2DEF755AA92}" srcOrd="4" destOrd="0" presId="urn:microsoft.com/office/officeart/2005/8/layout/vList2"/>
    <dgm:cxn modelId="{EFDB190A-63CB-4A02-AE31-6C21E4E02F66}" type="presParOf" srcId="{9066335F-8666-4FE2-8D1B-C65C5249D29A}" destId="{DF107B74-390B-4BD6-AB3D-47570B23F7DA}" srcOrd="5" destOrd="0" presId="urn:microsoft.com/office/officeart/2005/8/layout/vList2"/>
    <dgm:cxn modelId="{C4DAC10F-D611-44C3-B0DD-46801F2DC555}" type="presParOf" srcId="{9066335F-8666-4FE2-8D1B-C65C5249D29A}" destId="{937CE1AE-F357-4C4F-BFAC-0250BC8B8AC8}" srcOrd="6" destOrd="0" presId="urn:microsoft.com/office/officeart/2005/8/layout/vList2"/>
    <dgm:cxn modelId="{9236770A-CCFB-4E54-8C46-3C2ACBC1610B}" type="presParOf" srcId="{9066335F-8666-4FE2-8D1B-C65C5249D29A}" destId="{33E7930F-A4DE-4F4B-9F92-2CCCFD120B4F}" srcOrd="7" destOrd="0" presId="urn:microsoft.com/office/officeart/2005/8/layout/vList2"/>
    <dgm:cxn modelId="{B45F436E-B3AC-4CEE-969A-EB3C6EE53117}" type="presParOf" srcId="{9066335F-8666-4FE2-8D1B-C65C5249D29A}" destId="{0C2658A5-749E-49EB-8412-74751A40B177}" srcOrd="8" destOrd="0" presId="urn:microsoft.com/office/officeart/2005/8/layout/vList2"/>
    <dgm:cxn modelId="{FE609A07-38C4-4933-9B93-59AADE6E93D3}" type="presParOf" srcId="{9066335F-8666-4FE2-8D1B-C65C5249D29A}" destId="{6BE27DC5-3CA6-4D91-A9CE-D7B1C9D1410E}" srcOrd="9" destOrd="0" presId="urn:microsoft.com/office/officeart/2005/8/layout/vList2"/>
    <dgm:cxn modelId="{C1DB5A6C-60E2-40EF-B5CF-F8DB38371F7B}" type="presParOf" srcId="{9066335F-8666-4FE2-8D1B-C65C5249D29A}" destId="{61AF6AD7-5168-408A-AFF9-13F4B79C466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CAEA6-CDBD-4308-BE7F-B428402F8206}">
      <dsp:nvSpPr>
        <dsp:cNvPr id="0" name=""/>
        <dsp:cNvSpPr/>
      </dsp:nvSpPr>
      <dsp:spPr>
        <a:xfrm>
          <a:off x="0" y="467127"/>
          <a:ext cx="6513603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The wild form of domesticated almond grows in the Mediterranean region in parts of the Levant.</a:t>
          </a:r>
        </a:p>
      </dsp:txBody>
      <dsp:txXfrm>
        <a:off x="77847" y="544974"/>
        <a:ext cx="6357909" cy="1439016"/>
      </dsp:txXfrm>
    </dsp:sp>
    <dsp:sp modelId="{E36FDE34-5BB8-4817-B519-8C191B163984}">
      <dsp:nvSpPr>
        <dsp:cNvPr id="0" name=""/>
        <dsp:cNvSpPr/>
      </dsp:nvSpPr>
      <dsp:spPr>
        <a:xfrm>
          <a:off x="0" y="2145357"/>
          <a:ext cx="6513603" cy="159471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Almonds must first have been taken into cultivation in this region.</a:t>
          </a:r>
        </a:p>
      </dsp:txBody>
      <dsp:txXfrm>
        <a:off x="77847" y="2223204"/>
        <a:ext cx="6357909" cy="1439016"/>
      </dsp:txXfrm>
    </dsp:sp>
    <dsp:sp modelId="{26CD3F89-02D3-46CE-87C1-722146ADB6C9}">
      <dsp:nvSpPr>
        <dsp:cNvPr id="0" name=""/>
        <dsp:cNvSpPr/>
      </dsp:nvSpPr>
      <dsp:spPr>
        <a:xfrm>
          <a:off x="0" y="3823588"/>
          <a:ext cx="6513603" cy="159471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/>
            <a:t>Domesticated almonds appear in the Early Bronze Age (3000–2000 BC) of the Near East, or possibly a little earlier. </a:t>
          </a:r>
        </a:p>
      </dsp:txBody>
      <dsp:txXfrm>
        <a:off x="77847" y="3901435"/>
        <a:ext cx="6357909" cy="1439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DA49C-FC3C-4E6F-A534-C9F4C8F84C2F}">
      <dsp:nvSpPr>
        <dsp:cNvPr id="0" name=""/>
        <dsp:cNvSpPr/>
      </dsp:nvSpPr>
      <dsp:spPr>
        <a:xfrm>
          <a:off x="0" y="207252"/>
          <a:ext cx="6513603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Almond (prunus amygdalus) is one of the important stone fruit grown in Pakistan.</a:t>
          </a:r>
        </a:p>
      </dsp:txBody>
      <dsp:txXfrm>
        <a:off x="50489" y="257741"/>
        <a:ext cx="6412625" cy="933302"/>
      </dsp:txXfrm>
    </dsp:sp>
    <dsp:sp modelId="{4A433B71-373C-4130-995C-6CA4C2383E17}">
      <dsp:nvSpPr>
        <dsp:cNvPr id="0" name=""/>
        <dsp:cNvSpPr/>
      </dsp:nvSpPr>
      <dsp:spPr>
        <a:xfrm>
          <a:off x="0" y="1316412"/>
          <a:ext cx="6513603" cy="103428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It is also included in nuts according to its usage.</a:t>
          </a:r>
        </a:p>
      </dsp:txBody>
      <dsp:txXfrm>
        <a:off x="50489" y="1366901"/>
        <a:ext cx="6412625" cy="933302"/>
      </dsp:txXfrm>
    </dsp:sp>
    <dsp:sp modelId="{CF743CE1-C606-4211-87E3-DD4E62D11365}">
      <dsp:nvSpPr>
        <dsp:cNvPr id="0" name=""/>
        <dsp:cNvSpPr/>
      </dsp:nvSpPr>
      <dsp:spPr>
        <a:xfrm>
          <a:off x="0" y="2425572"/>
          <a:ext cx="6513603" cy="10342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It is very delicious with high nutritional value because of its oil contents.</a:t>
          </a:r>
        </a:p>
      </dsp:txBody>
      <dsp:txXfrm>
        <a:off x="50489" y="2476061"/>
        <a:ext cx="6412625" cy="933302"/>
      </dsp:txXfrm>
    </dsp:sp>
    <dsp:sp modelId="{9D264017-86D6-4EC5-9FF1-EE97F479E343}">
      <dsp:nvSpPr>
        <dsp:cNvPr id="0" name=""/>
        <dsp:cNvSpPr/>
      </dsp:nvSpPr>
      <dsp:spPr>
        <a:xfrm>
          <a:off x="0" y="3534733"/>
          <a:ext cx="6513603" cy="103428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Almond is a non-perishable fruit and can easily be kept for a year or more when dried.</a:t>
          </a:r>
        </a:p>
      </dsp:txBody>
      <dsp:txXfrm>
        <a:off x="50489" y="3585222"/>
        <a:ext cx="6412625" cy="933302"/>
      </dsp:txXfrm>
    </dsp:sp>
    <dsp:sp modelId="{21C85134-5135-49BF-B5B5-F31A585D4559}">
      <dsp:nvSpPr>
        <dsp:cNvPr id="0" name=""/>
        <dsp:cNvSpPr/>
      </dsp:nvSpPr>
      <dsp:spPr>
        <a:xfrm>
          <a:off x="0" y="4643892"/>
          <a:ext cx="6513603" cy="10342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It is mainly grown in Baluchistan province in Pakistan.</a:t>
          </a:r>
        </a:p>
      </dsp:txBody>
      <dsp:txXfrm>
        <a:off x="50489" y="4694381"/>
        <a:ext cx="6412625" cy="9333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65546-D805-44D4-B020-FC98F48724F7}">
      <dsp:nvSpPr>
        <dsp:cNvPr id="0" name=""/>
        <dsp:cNvSpPr/>
      </dsp:nvSpPr>
      <dsp:spPr>
        <a:xfrm>
          <a:off x="0" y="2862"/>
          <a:ext cx="6513603" cy="18696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/>
            <a:t>Planting should be on square system.</a:t>
          </a:r>
        </a:p>
      </dsp:txBody>
      <dsp:txXfrm>
        <a:off x="91269" y="94131"/>
        <a:ext cx="6331065" cy="1687122"/>
      </dsp:txXfrm>
    </dsp:sp>
    <dsp:sp modelId="{8F60CCC9-51EF-486B-89E6-39B9685ACE7B}">
      <dsp:nvSpPr>
        <dsp:cNvPr id="0" name=""/>
        <dsp:cNvSpPr/>
      </dsp:nvSpPr>
      <dsp:spPr>
        <a:xfrm>
          <a:off x="0" y="2007882"/>
          <a:ext cx="6513603" cy="18696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/>
            <a:t>6.5*6.5m (20*20)</a:t>
          </a:r>
        </a:p>
      </dsp:txBody>
      <dsp:txXfrm>
        <a:off x="91269" y="2099151"/>
        <a:ext cx="6331065" cy="1687122"/>
      </dsp:txXfrm>
    </dsp:sp>
    <dsp:sp modelId="{B2F83770-7D16-481D-A87C-29228CA7370D}">
      <dsp:nvSpPr>
        <dsp:cNvPr id="0" name=""/>
        <dsp:cNvSpPr/>
      </dsp:nvSpPr>
      <dsp:spPr>
        <a:xfrm>
          <a:off x="0" y="4012903"/>
          <a:ext cx="6513603" cy="18696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/>
            <a:t>Trees/acre: 109 trees/acre.</a:t>
          </a:r>
        </a:p>
      </dsp:txBody>
      <dsp:txXfrm>
        <a:off x="91269" y="4104172"/>
        <a:ext cx="6331065" cy="1687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177F0-AAB7-4F6B-A6F5-BF64EF078BA4}">
      <dsp:nvSpPr>
        <dsp:cNvPr id="0" name=""/>
        <dsp:cNvSpPr/>
      </dsp:nvSpPr>
      <dsp:spPr>
        <a:xfrm>
          <a:off x="258762" y="0"/>
          <a:ext cx="5572125" cy="5572125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04702-6249-4F3E-9497-41A48E66FB3D}">
      <dsp:nvSpPr>
        <dsp:cNvPr id="0" name=""/>
        <dsp:cNvSpPr/>
      </dsp:nvSpPr>
      <dsp:spPr>
        <a:xfrm>
          <a:off x="788114" y="529351"/>
          <a:ext cx="2173128" cy="21731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/>
            <a:t>HeadingBack:</a:t>
          </a:r>
          <a:endParaRPr lang="en-US" sz="1400" kern="1200"/>
        </a:p>
      </dsp:txBody>
      <dsp:txXfrm>
        <a:off x="894197" y="635434"/>
        <a:ext cx="1960962" cy="1960962"/>
      </dsp:txXfrm>
    </dsp:sp>
    <dsp:sp modelId="{4530B4BE-6EC9-4B67-ABE8-10E50426A2D4}">
      <dsp:nvSpPr>
        <dsp:cNvPr id="0" name=""/>
        <dsp:cNvSpPr/>
      </dsp:nvSpPr>
      <dsp:spPr>
        <a:xfrm>
          <a:off x="3128406" y="529351"/>
          <a:ext cx="2173128" cy="2173128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Immediately after transplanting, plants are headed back to a height of 45-50 cm. The trees should be left with 3-4 well spread branches as a frame on which to train the trees to a modified leader system.</a:t>
          </a:r>
        </a:p>
      </dsp:txBody>
      <dsp:txXfrm>
        <a:off x="3234489" y="635434"/>
        <a:ext cx="1960962" cy="1960962"/>
      </dsp:txXfrm>
    </dsp:sp>
    <dsp:sp modelId="{8A493F17-5103-4136-921A-48EA687C04BA}">
      <dsp:nvSpPr>
        <dsp:cNvPr id="0" name=""/>
        <dsp:cNvSpPr/>
      </dsp:nvSpPr>
      <dsp:spPr>
        <a:xfrm>
          <a:off x="788114" y="2869644"/>
          <a:ext cx="2173128" cy="217312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/>
            <a:t>Annual Pruning:</a:t>
          </a:r>
          <a:endParaRPr lang="en-US" sz="1400" kern="1200"/>
        </a:p>
      </dsp:txBody>
      <dsp:txXfrm>
        <a:off x="894197" y="2975727"/>
        <a:ext cx="1960962" cy="1960962"/>
      </dsp:txXfrm>
    </dsp:sp>
    <dsp:sp modelId="{BD6D2065-E5E9-4E01-A7A3-7A019A91889A}">
      <dsp:nvSpPr>
        <dsp:cNvPr id="0" name=""/>
        <dsp:cNvSpPr/>
      </dsp:nvSpPr>
      <dsp:spPr>
        <a:xfrm>
          <a:off x="3128406" y="2869644"/>
          <a:ext cx="2173128" cy="217312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One-year old wood is pruned each year in Dec/Jan. When tree is completely dormant.</a:t>
          </a:r>
        </a:p>
      </dsp:txBody>
      <dsp:txXfrm>
        <a:off x="3234489" y="2975727"/>
        <a:ext cx="1960962" cy="19609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417C6-1BD2-4912-9BB5-B32B7D034B43}">
      <dsp:nvSpPr>
        <dsp:cNvPr id="0" name=""/>
        <dsp:cNvSpPr/>
      </dsp:nvSpPr>
      <dsp:spPr>
        <a:xfrm>
          <a:off x="0" y="667954"/>
          <a:ext cx="6513603" cy="715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Annual water requirement is 300-400 mm.</a:t>
          </a:r>
        </a:p>
      </dsp:txBody>
      <dsp:txXfrm>
        <a:off x="34906" y="702860"/>
        <a:ext cx="6443791" cy="645240"/>
      </dsp:txXfrm>
    </dsp:sp>
    <dsp:sp modelId="{3242D6C6-8BFC-4812-A4BE-06646EE2672B}">
      <dsp:nvSpPr>
        <dsp:cNvPr id="0" name=""/>
        <dsp:cNvSpPr/>
      </dsp:nvSpPr>
      <dsp:spPr>
        <a:xfrm>
          <a:off x="0" y="1434847"/>
          <a:ext cx="6513603" cy="7150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Rooting depth:2-2.5 m.</a:t>
          </a:r>
        </a:p>
      </dsp:txBody>
      <dsp:txXfrm>
        <a:off x="34906" y="1469753"/>
        <a:ext cx="6443791" cy="645240"/>
      </dsp:txXfrm>
    </dsp:sp>
    <dsp:sp modelId="{3981A5EC-E7CB-4159-9A85-A2DEF755AA92}">
      <dsp:nvSpPr>
        <dsp:cNvPr id="0" name=""/>
        <dsp:cNvSpPr/>
      </dsp:nvSpPr>
      <dsp:spPr>
        <a:xfrm>
          <a:off x="0" y="2201740"/>
          <a:ext cx="6513603" cy="7150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Irrigation intervals: 10-15 days.</a:t>
          </a:r>
        </a:p>
      </dsp:txBody>
      <dsp:txXfrm>
        <a:off x="34906" y="2236646"/>
        <a:ext cx="6443791" cy="645240"/>
      </dsp:txXfrm>
    </dsp:sp>
    <dsp:sp modelId="{937CE1AE-F357-4C4F-BFAC-0250BC8B8AC8}">
      <dsp:nvSpPr>
        <dsp:cNvPr id="0" name=""/>
        <dsp:cNvSpPr/>
      </dsp:nvSpPr>
      <dsp:spPr>
        <a:xfrm>
          <a:off x="0" y="2968633"/>
          <a:ext cx="6513603" cy="7150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Growth periods most sensitive to water shortages are flowering (Feb and March) and fruit development (April, May and June).</a:t>
          </a:r>
        </a:p>
      </dsp:txBody>
      <dsp:txXfrm>
        <a:off x="34906" y="3003539"/>
        <a:ext cx="6443791" cy="645240"/>
      </dsp:txXfrm>
    </dsp:sp>
    <dsp:sp modelId="{0C2658A5-749E-49EB-8412-74751A40B177}">
      <dsp:nvSpPr>
        <dsp:cNvPr id="0" name=""/>
        <dsp:cNvSpPr/>
      </dsp:nvSpPr>
      <dsp:spPr>
        <a:xfrm>
          <a:off x="0" y="3735525"/>
          <a:ext cx="6513603" cy="71505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The perfect method of irrigation is a basin around each tree.</a:t>
          </a:r>
        </a:p>
      </dsp:txBody>
      <dsp:txXfrm>
        <a:off x="34906" y="3770431"/>
        <a:ext cx="6443791" cy="645240"/>
      </dsp:txXfrm>
    </dsp:sp>
    <dsp:sp modelId="{61AF6AD7-5168-408A-AFF9-13F4B79C466D}">
      <dsp:nvSpPr>
        <dsp:cNvPr id="0" name=""/>
        <dsp:cNvSpPr/>
      </dsp:nvSpPr>
      <dsp:spPr>
        <a:xfrm>
          <a:off x="0" y="4502418"/>
          <a:ext cx="6513603" cy="715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There should be channels connecting the basins so that irrigation of the trees can be independent of the intercropped area between.</a:t>
          </a:r>
        </a:p>
      </dsp:txBody>
      <dsp:txXfrm>
        <a:off x="34906" y="4537324"/>
        <a:ext cx="6443791" cy="64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70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67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67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6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7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6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95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6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3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00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1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3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7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7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67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70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1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7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84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8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68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5F641-75A7-4135-BDC8-7764492E1E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62588-2B1A-4E89-94AD-666A0472EA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Freeform: Shape 13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588" name="Freeform: Shape 13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Almond</a:t>
            </a:r>
          </a:p>
        </p:txBody>
      </p:sp>
      <p:pic>
        <p:nvPicPr>
          <p:cNvPr id="2097152" name="Picture 2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/>
          <a:srcRect l="22898" r="18686" b="2"/>
          <a:stretch>
            <a:fillRect/>
          </a:stretch>
        </p:blipFill>
        <p:spPr bwMode="auto">
          <a:xfrm>
            <a:off x="6253827" y="643467"/>
            <a:ext cx="5079319" cy="527814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665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66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97154" name="Picture 1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Verities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48668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NWFP:</a:t>
            </a: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              Jordonala, Non parral, Mission, and Utra.</a:t>
            </a:r>
          </a:p>
          <a:p>
            <a:r>
              <a:rPr lang="en-US" sz="2400" b="1">
                <a:solidFill>
                  <a:srgbClr val="000000"/>
                </a:solidFill>
              </a:rPr>
              <a:t>Baluchistan</a:t>
            </a:r>
            <a:r>
              <a:rPr lang="en-US" sz="240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               Ktha, Kaghzi, Quetta selection.</a:t>
            </a:r>
          </a:p>
        </p:txBody>
      </p:sp>
    </p:spTree>
  </p:cSld>
  <p:clrMapOvr>
    <a:masterClrMapping/>
  </p:clrMapOvr>
  <p:transition spd="slow">
    <p:comb/>
    <p:sndAc>
      <p:stSnd>
        <p:snd r:embed="rId2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596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597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97153" name="Picture 1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Botany</a:t>
            </a: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Technical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000000"/>
                </a:solidFill>
              </a:rPr>
              <a:t>Name</a:t>
            </a:r>
            <a:r>
              <a:rPr lang="en-US" sz="240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 i="1">
                <a:solidFill>
                  <a:srgbClr val="000000"/>
                </a:solidFill>
              </a:rPr>
              <a:t>                              </a:t>
            </a:r>
            <a:r>
              <a:rPr lang="en-US" sz="2400" i="1" u="sng">
                <a:solidFill>
                  <a:srgbClr val="000000"/>
                </a:solidFill>
              </a:rPr>
              <a:t>Prunus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i="1" u="sng">
                <a:solidFill>
                  <a:srgbClr val="000000"/>
                </a:solidFill>
              </a:rPr>
              <a:t>amygdalus</a:t>
            </a:r>
          </a:p>
          <a:p>
            <a:pPr marL="0" indent="0">
              <a:buNone/>
            </a:pPr>
            <a:r>
              <a:rPr lang="en-US" sz="2400" b="1">
                <a:solidFill>
                  <a:srgbClr val="000000"/>
                </a:solidFill>
              </a:rPr>
              <a:t>Family:</a:t>
            </a:r>
          </a:p>
          <a:p>
            <a:pPr marL="0" indent="0">
              <a:buNone/>
            </a:pPr>
            <a:r>
              <a:rPr lang="en-US" sz="2400" b="1">
                <a:solidFill>
                  <a:srgbClr val="000000"/>
                </a:solidFill>
              </a:rPr>
              <a:t>                              </a:t>
            </a:r>
            <a:r>
              <a:rPr lang="en-US" sz="2400">
                <a:solidFill>
                  <a:srgbClr val="000000"/>
                </a:solidFill>
              </a:rPr>
              <a:t>Rosacea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airplane"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601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Origin And History</a:t>
            </a:r>
          </a:p>
        </p:txBody>
      </p:sp>
      <p:graphicFrame>
        <p:nvGraphicFramePr>
          <p:cNvPr id="4194304" name="Content Placeholder 2"/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vortex dir="r"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Introduction And Importance</a:t>
            </a:r>
          </a:p>
        </p:txBody>
      </p:sp>
      <p:graphicFrame>
        <p:nvGraphicFramePr>
          <p:cNvPr id="4194305" name="Content Placeholder 2"/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honeycomb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604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1" name="Group 9"/>
          <p:cNvGrpSpPr>
            <a:grpSpLocks noGrp="1" noRot="1" noChangeAspect="1" noMove="1" noResize="1"/>
          </p:cNvGrpSpPr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60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0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0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0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0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1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6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6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32" name="Group 32"/>
          <p:cNvGrpSpPr>
            <a:grpSpLocks noGrp="1" noRot="1" noChangeAspect="1" noMove="1" noResize="1"/>
          </p:cNvGrpSpPr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626" name="Rectangle 33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27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28" name="Rectangle 35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</a:rPr>
              <a:t>Propagation</a:t>
            </a:r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r>
              <a:rPr lang="en-US" sz="2000"/>
              <a:t>Pits should be prepared in November/December,1-2 month before transplanting.</a:t>
            </a:r>
          </a:p>
          <a:p>
            <a:r>
              <a:rPr lang="en-US" sz="2000"/>
              <a:t>Almonds are self sterile and therefore farmers need to plant one pollinizer/10 fruit trees in the orchard.</a:t>
            </a:r>
          </a:p>
          <a:p>
            <a:r>
              <a:rPr lang="en-US" sz="2000"/>
              <a:t>Pollinizer should be uniformly spread to the orchard.</a:t>
            </a:r>
          </a:p>
          <a:p>
            <a:r>
              <a:rPr lang="en-US" sz="2000"/>
              <a:t>Suitable age of nursery plant for transplanting: 1-1.5 years.</a:t>
            </a:r>
          </a:p>
          <a:p>
            <a:r>
              <a:rPr lang="en-US" sz="2000"/>
              <a:t>Time for transplanting: January and February</a:t>
            </a:r>
          </a:p>
          <a:p>
            <a:r>
              <a:rPr lang="en-US" sz="2000"/>
              <a:t>Time of annual flowering: Feb and March</a:t>
            </a:r>
          </a:p>
          <a:p>
            <a:r>
              <a:rPr lang="en-US" sz="2000"/>
              <a:t>Time of harvest: September- October.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500">
        <p15:prstTrans prst="origami"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Spacing</a:t>
            </a:r>
          </a:p>
        </p:txBody>
      </p:sp>
      <p:graphicFrame>
        <p:nvGraphicFramePr>
          <p:cNvPr id="4194306" name="Content Placeholder 2"/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ythrough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Pruning</a:t>
            </a:r>
          </a:p>
        </p:txBody>
      </p:sp>
      <p:sp>
        <p:nvSpPr>
          <p:cNvPr id="1048635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194307" name="Content Placeholder 2"/>
          <p:cNvGraphicFramePr>
            <a:graphicFrameLocks noGrp="1"/>
          </p:cNvGraphicFramePr>
          <p:nvPr>
            <p:ph idx="1"/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750">
        <p14:ferris dir="l"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Water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b="1">
                <a:solidFill>
                  <a:srgbClr val="FFFFFF"/>
                </a:solidFill>
              </a:rPr>
              <a:t>Management</a:t>
            </a:r>
          </a:p>
        </p:txBody>
      </p:sp>
      <p:graphicFrame>
        <p:nvGraphicFramePr>
          <p:cNvPr id="4194308" name="Content Placeholder 2"/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shred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63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7" name="Group 9"/>
          <p:cNvGrpSpPr>
            <a:grpSpLocks noGrp="1" noRot="1" noChangeAspect="1" noMove="1" noResize="1"/>
          </p:cNvGrpSpPr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48639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0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1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2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43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44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8645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6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7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8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49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0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1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2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3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4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8655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48656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7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8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8659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38" name="Group 32"/>
          <p:cNvGrpSpPr>
            <a:grpSpLocks noGrp="1" noRot="1" noChangeAspect="1" noMove="1" noResize="1"/>
          </p:cNvGrpSpPr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8660" name="Rectangle 33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62" name="Rectangle 35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</a:rPr>
              <a:t>Fertilizers And Manures</a:t>
            </a:r>
          </a:p>
        </p:txBody>
      </p:sp>
      <p:sp>
        <p:nvSpPr>
          <p:cNvPr id="1048664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r>
              <a:rPr lang="en-US" sz="2000"/>
              <a:t>Apply FYM around each tree at rate of 15-30 kg/tree each winter season (Dec-Jan).</a:t>
            </a:r>
          </a:p>
          <a:p>
            <a:r>
              <a:rPr lang="en-US" sz="2000"/>
              <a:t>Apply 3 kg SSP and 1-15 kg Urea/tree before flowering (Dec-Jan).</a:t>
            </a:r>
          </a:p>
          <a:p>
            <a:r>
              <a:rPr lang="en-US" sz="2000"/>
              <a:t>Irrigate immediately to incorporate fertilizer.</a:t>
            </a:r>
          </a:p>
          <a:p>
            <a:r>
              <a:rPr lang="en-US" sz="2000"/>
              <a:t>1-1.5 kg Urea should be applied after fruit setting and before fruit attains 50% size ( April- May). This should be immediately incorporated through irrigation.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fracture"/>
        <p:sndAc>
          <p:stSnd>
            <p:snd r:embed="rId2"/>
          </p:stSnd>
        </p:sndAc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Almond</vt:lpstr>
      <vt:lpstr>Botany</vt:lpstr>
      <vt:lpstr>Origin And History</vt:lpstr>
      <vt:lpstr>Introduction And Importance</vt:lpstr>
      <vt:lpstr>Propagation</vt:lpstr>
      <vt:lpstr>Spacing</vt:lpstr>
      <vt:lpstr>Pruning</vt:lpstr>
      <vt:lpstr>Water Management</vt:lpstr>
      <vt:lpstr>Fertilizers And Manures</vt:lpstr>
      <vt:lpstr>Verities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Technology Of Almond</dc:title>
  <dc:creator>Farhan Khalid</dc:creator>
  <cp:lastModifiedBy>Windows User</cp:lastModifiedBy>
  <cp:revision>1</cp:revision>
  <dcterms:created xsi:type="dcterms:W3CDTF">2019-10-04T04:04:02Z</dcterms:created>
  <dcterms:modified xsi:type="dcterms:W3CDTF">2020-11-30T14:27:53Z</dcterms:modified>
</cp:coreProperties>
</file>