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A054-BF7F-DA48-85BF-512057836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6787A-0EB0-8B4F-BD76-C4B354AE3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9E8CC-02E6-0047-9FFE-04852254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C2F3-8264-4B49-BCC6-03D790B6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2293-7D17-3C45-AC09-6022C3F7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8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A699-B7EF-6846-A3F5-7E20B912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5AAFF-3784-4849-878C-20466D0EE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C494-5FAA-544F-A885-779DA816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BEED-C278-1D48-A985-CF612057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35F7A-384C-D541-9838-A817B7E2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B71FF-826C-BF40-96AE-E0E43AB46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8D9D9-5136-2E42-989B-8BF3E80A9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1F9C-36D7-3645-B5B5-1E0861A1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F507-E20B-D244-85CF-280F7DE8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3528-18DA-AF4A-90CD-90A91FB7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B838-35E3-BD43-AFB1-851F2DC2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4FBFB-66C2-5D40-B052-0ECDD779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F4DCF-7450-D040-8A7A-222CAF8E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659E-F2BF-904D-AAF9-1A16A8DD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3FFF-10C0-464E-8C96-3FD24532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97AF-E8DD-3E4B-B3C0-574BB335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BCD59-343C-6F4D-B51A-6D42D29F1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BC1F-4E24-8249-9783-2A321998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E6A00-621A-544B-8C94-7D4330F6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24079-93B3-4B4A-8EE5-265A1347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E6AA-B9EE-B04F-A31E-1EA28686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F801-E99A-7A47-82F0-DBAB5EA35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A3A5C-1C91-3C44-B39A-949C280FF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8F405-EB6C-6D4A-B20E-92E5C1A8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31E0B-FF43-134B-9585-2951FA34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F0FDB-CABB-BD40-AC8C-F21FBC98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F748-C6F2-7B44-B448-C1ABF0FA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E731E-A2E8-9743-9D85-91AD05FAC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B2F3D-2066-5549-AB38-1CA2C5BF9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84C66-7EAC-2E42-B63E-750590450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DEDE2-5F14-834D-A7BF-86FBD3DFF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6337D-D37F-A845-A79A-AA880A76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D67C3-147B-0844-8438-2D318E29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6C2F5-D473-BC4A-8594-9CCA168B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6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25D7-ADF8-8146-8C29-452E43A3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5B7F9-E883-964F-AB30-5EB4700C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192C2-F6E8-144D-88D9-B3F2EFCC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A173D-2091-8A49-BD5F-371FBEDC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7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45035-831D-AA43-8D3C-32C98071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B8304-8A52-3A45-AF33-7BC75641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2CACD-EF08-FF4A-A03B-08291956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BF78-3622-DB4C-9AA1-1832F6D9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D59DC-D84C-FA46-9B54-245A42D1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FF087-B101-C04C-9A83-4F3031D7C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64156-9359-D748-BA9B-0BECB5D4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B5714-0AFF-AC40-829E-9AE7BE6D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46379-EDB3-1B44-8C53-312F27C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F6CE-70C1-4244-ACE7-83ABDD94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A788F-DC3B-9A44-84C5-BE7CD0E61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A5E-5F61-C94E-9C98-CC062259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6F35B-A4C5-2F49-AFE6-AA6B53D8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048BF-3B9D-6742-81E3-D78F41AC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E527B-7A52-9743-A5A6-94923D6E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0EDAF-D74E-5E4F-AC6C-879CF716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B083-5DB9-2545-AAB0-6C3C46B0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D8BE5-137B-A04D-BE39-C1997A569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BF57-6FBD-DB47-A778-4EFDAD4289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77B4A-5EF6-8847-B936-DC3D0FF60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05E99-0AC6-7A42-A62B-36D5535C9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CB71-75D5-024F-9040-E102A650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68FC-1ABB-DA49-8CD6-4FE073B0B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Errors in noun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B865B-055C-EA41-9D0C-FFFE1CF8A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5604096" flipV="1">
            <a:off x="4427340" y="-10296024"/>
            <a:ext cx="3798856" cy="21902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DCBF-EF76-474E-A09B-9C97C32C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7CAC15-C2BC-8F42-B224-F57679D07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" y="-1285876"/>
            <a:ext cx="12022910" cy="11162109"/>
          </a:xfrm>
        </p:spPr>
      </p:pic>
    </p:spTree>
    <p:extLst>
      <p:ext uri="{BB962C8B-B14F-4D97-AF65-F5344CB8AC3E}">
        <p14:creationId xmlns:p14="http://schemas.microsoft.com/office/powerpoint/2010/main" val="420459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0361-7F6F-034D-AC25-B062AB6B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4C619B-633F-7649-9153-6B351442F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7406"/>
            <a:ext cx="12192000" cy="12144375"/>
          </a:xfrm>
        </p:spPr>
      </p:pic>
    </p:spTree>
    <p:extLst>
      <p:ext uri="{BB962C8B-B14F-4D97-AF65-F5344CB8AC3E}">
        <p14:creationId xmlns:p14="http://schemas.microsoft.com/office/powerpoint/2010/main" val="69716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Errors in noun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Errors in noun</dc:title>
  <dc:creator>sanatulla60@gmail.com</dc:creator>
  <cp:lastModifiedBy>sanatulla60@gmail.com</cp:lastModifiedBy>
  <cp:revision>1</cp:revision>
  <dcterms:created xsi:type="dcterms:W3CDTF">2020-11-16T13:37:17Z</dcterms:created>
  <dcterms:modified xsi:type="dcterms:W3CDTF">2020-11-16T13:39:05Z</dcterms:modified>
</cp:coreProperties>
</file>