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75779A-7173-417B-9218-01A19593868E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9AFDC3-C937-436E-BB4A-D3826724A6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01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PARAGRAPH ON: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CORONA VIRUS- A FATAL DISEASE</a:t>
            </a:r>
          </a:p>
          <a:p>
            <a:pPr>
              <a:buFont typeface="Wingdings" pitchFamily="2" charset="2"/>
              <a:buChar char="ü"/>
            </a:pPr>
            <a:r>
              <a:rPr lang="en-US" smtClean="0"/>
              <a:t>EDUCATION SYSTEM OF FOOD SCIENCE DEPARTMENT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TASK: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6000" dirty="0" smtClean="0"/>
              <a:t>LECTURE#2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PARAGRAPH WRITING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0640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DESCRIPTIVE</a:t>
            </a:r>
          </a:p>
          <a:p>
            <a:r>
              <a:rPr lang="en-US" dirty="0" smtClean="0"/>
              <a:t>NARRATIVE</a:t>
            </a:r>
          </a:p>
          <a:p>
            <a:r>
              <a:rPr lang="en-US" dirty="0" smtClean="0"/>
              <a:t>EXPOSITORY</a:t>
            </a:r>
          </a:p>
          <a:p>
            <a:r>
              <a:rPr lang="en-US" dirty="0" smtClean="0"/>
              <a:t>PERSUASIVE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PARAGRAPHS: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4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PARAGRAPHS IN WHICH: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 TELL SOMETHING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DESCRBE SOMETHING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DESCRIPTIVE: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9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PARAGRAPHS IN WHICH 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 EXPRESS SOMETHING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ENTERTAIN SOMETHING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NARRATIVE: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PARAGRAPHS IN WHICH: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 INFORM SOMETHING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EXPLAIN SOMETHING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EXPOSITORY: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3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PARAGRAPHS IN WHICH: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 INFLUENCE SOMETHING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PERSUADE SOMETHING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PERSUASIVE: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LENGTH OF WELL ORGANIZED PARAGRAPH SHOULD BE: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MIMIMUM 8 LINES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MAXIMIUM 15 LINES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PARAGRAPH SHOULD BE WRITTEN IN SUCH A WAY THAT IT CLEARS THE TOPIC.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LENGTH OF PARAGRAPH: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GATHER- RELEVANT INFORMATION</a:t>
            </a:r>
          </a:p>
          <a:p>
            <a:r>
              <a:rPr lang="en-US" dirty="0" smtClean="0"/>
              <a:t>ORGANIZE- MEANINGFUL SEQUENCE</a:t>
            </a:r>
          </a:p>
          <a:p>
            <a:r>
              <a:rPr lang="en-US" dirty="0" smtClean="0"/>
              <a:t>DRAFT- FIRST/ROUGH DRAFT</a:t>
            </a:r>
          </a:p>
          <a:p>
            <a:r>
              <a:rPr lang="en-US" dirty="0" smtClean="0"/>
              <a:t>EDIT- CHECK, REVISE, REFINE</a:t>
            </a:r>
          </a:p>
          <a:p>
            <a:r>
              <a:rPr lang="en-US" dirty="0" smtClean="0"/>
              <a:t>PUBLISH- FINAL VERSION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OF WRITING A PARAGRAPH: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74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146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COMMUNICATION SKILLS</vt:lpstr>
      <vt:lpstr> PARAGRAPH WRITING</vt:lpstr>
      <vt:lpstr>TYPES OF PARAGRAPHS:</vt:lpstr>
      <vt:lpstr>DESCRIPTIVE:  </vt:lpstr>
      <vt:lpstr>NARRATIVE:  </vt:lpstr>
      <vt:lpstr>EXPOSITORY:  </vt:lpstr>
      <vt:lpstr>PERSUASIVE:  </vt:lpstr>
      <vt:lpstr>LENGTH OF PARAGRAPH:  </vt:lpstr>
      <vt:lpstr>PROCESS OF WRITING A PARAGRAPH: </vt:lpstr>
      <vt:lpstr>HOME TASK: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Mushtaq Ahmad</dc:creator>
  <cp:lastModifiedBy>YAM TECH</cp:lastModifiedBy>
  <cp:revision>3</cp:revision>
  <dcterms:created xsi:type="dcterms:W3CDTF">2020-05-03T14:56:09Z</dcterms:created>
  <dcterms:modified xsi:type="dcterms:W3CDTF">2020-05-06T12:17:36Z</dcterms:modified>
</cp:coreProperties>
</file>