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9FD9-0831-4EA8-A53F-83D12D848AE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AE0B-881F-4C18-84A2-CB094676D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9FD9-0831-4EA8-A53F-83D12D848AE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AE0B-881F-4C18-84A2-CB094676D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9FD9-0831-4EA8-A53F-83D12D848AE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AE0B-881F-4C18-84A2-CB094676D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9FD9-0831-4EA8-A53F-83D12D848AE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AE0B-881F-4C18-84A2-CB094676D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9FD9-0831-4EA8-A53F-83D12D848AE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AE0B-881F-4C18-84A2-CB094676D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9FD9-0831-4EA8-A53F-83D12D848AE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AE0B-881F-4C18-84A2-CB094676D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9FD9-0831-4EA8-A53F-83D12D848AE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AE0B-881F-4C18-84A2-CB094676D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9FD9-0831-4EA8-A53F-83D12D848AE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AE0B-881F-4C18-84A2-CB094676D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9FD9-0831-4EA8-A53F-83D12D848AE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AE0B-881F-4C18-84A2-CB094676D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9FD9-0831-4EA8-A53F-83D12D848AE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AE0B-881F-4C18-84A2-CB094676D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49FD9-0831-4EA8-A53F-83D12D848AE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62AE0B-881F-4C18-84A2-CB094676DD3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49FD9-0831-4EA8-A53F-83D12D848AE4}" type="datetimeFigureOut">
              <a:rPr lang="en-US" smtClean="0"/>
              <a:t>1/14/2021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62AE0B-881F-4C18-84A2-CB094676DD3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147" y="1638300"/>
            <a:ext cx="5998334" cy="3925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80735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6943" y="579550"/>
            <a:ext cx="5215944" cy="6156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2060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668" y="399246"/>
            <a:ext cx="5223289" cy="5756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12421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0919" y="540914"/>
            <a:ext cx="5127753" cy="5885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08981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015" y="373487"/>
            <a:ext cx="5467082" cy="576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24128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626" y="553793"/>
            <a:ext cx="4540306" cy="4670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02997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964" y="901521"/>
            <a:ext cx="6007994" cy="531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1103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896" y="721217"/>
            <a:ext cx="6104586" cy="5370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494339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0237" y="528035"/>
            <a:ext cx="5087004" cy="552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91278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964" y="605308"/>
            <a:ext cx="5872766" cy="5576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84682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On-screen Show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Rashid</dc:creator>
  <cp:lastModifiedBy>Rashid</cp:lastModifiedBy>
  <cp:revision>1</cp:revision>
  <dcterms:created xsi:type="dcterms:W3CDTF">2021-01-14T09:42:46Z</dcterms:created>
  <dcterms:modified xsi:type="dcterms:W3CDTF">2021-01-14T09:43:55Z</dcterms:modified>
</cp:coreProperties>
</file>