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Types of Data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6858000" cy="27432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Different types of data used in MS excel are as follows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Text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Values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Dates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Formula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Types of Data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162800" cy="2667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Text entries include any letters, numbers and symbols.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Text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162800" cy="2895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Values are usually numeric entries and used in calculations on the sheet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Numbers can be formatted to appear in different ways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They can appear with or without currency symbols or with as many decimal places as required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Values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6934200" cy="2819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Numbers that contain too many digits for the width of column are displayed as hash symbols (####)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Numbers displays correctly when the column is wide enough examples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123, 00123, 0.123, 17.5%, 37/8 etc</a:t>
            </a:r>
          </a:p>
          <a:p>
            <a:pPr algn="l">
              <a:buFont typeface="Arial" pitchFamily="34" charset="0"/>
              <a:buChar char="•"/>
            </a:pPr>
            <a:endParaRPr lang="en-US" sz="2400" dirty="0" smtClean="0"/>
          </a:p>
          <a:p>
            <a:pPr algn="l">
              <a:buFont typeface="Arial" pitchFamily="34" charset="0"/>
              <a:buChar char="•"/>
            </a:pPr>
            <a:endParaRPr lang="en-US" sz="2400" dirty="0" smtClean="0"/>
          </a:p>
          <a:p>
            <a:pPr algn="l">
              <a:buFont typeface="Arial" pitchFamily="34" charset="0"/>
              <a:buChar char="•"/>
            </a:pPr>
            <a:endParaRPr lang="en-US" sz="2400" dirty="0" smtClean="0"/>
          </a:p>
          <a:p>
            <a:pPr algn="l"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Values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7010400" cy="2895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Values that can be used in calculations to create new dates or to calculate time intervals examples are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28/9                                 28- September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28/9/2000                        28/9/2000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28 September 2000         28-Sep-2000 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Dates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391400" cy="2819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Instructions that are used to perform calculations in the sheet are called formulas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They can be simple or complex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The result of formula can be number or message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It begins with an equal(=) sign followed by one or more values to calculate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Formula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239000" cy="2819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The values can be entered directly into the formula. Examples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Add                  =A+B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Subtract           =A-B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Multiply            =A*B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Divide               =A/B etc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Formula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205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Types of Data</vt:lpstr>
      <vt:lpstr>Types of Data</vt:lpstr>
      <vt:lpstr>Text</vt:lpstr>
      <vt:lpstr>Values</vt:lpstr>
      <vt:lpstr>Values</vt:lpstr>
      <vt:lpstr>Dates</vt:lpstr>
      <vt:lpstr>Formula</vt:lpstr>
      <vt:lpstr>Formula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Data</dc:title>
  <dc:creator/>
  <cp:lastModifiedBy>Nasir Abbas</cp:lastModifiedBy>
  <cp:revision>12</cp:revision>
  <dcterms:created xsi:type="dcterms:W3CDTF">2006-08-16T00:00:00Z</dcterms:created>
  <dcterms:modified xsi:type="dcterms:W3CDTF">2014-02-26T04:58:01Z</dcterms:modified>
</cp:coreProperties>
</file>