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ppt/ink/ink2.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ink/ink3.xml" ContentType="application/inkml+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66" r:id="rId5"/>
    <p:sldId id="258" r:id="rId6"/>
    <p:sldId id="259" r:id="rId7"/>
    <p:sldId id="260" r:id="rId8"/>
    <p:sldId id="261" r:id="rId9"/>
    <p:sldId id="262" r:id="rId10"/>
    <p:sldId id="263" r:id="rId11"/>
    <p:sldId id="264"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CD6028-4012-49F2-857D-9DD150FE4E60}" type="doc">
      <dgm:prSet loTypeId="urn:microsoft.com/office/officeart/2009/layout/CircleArrowProcess" loCatId="process" qsTypeId="urn:microsoft.com/office/officeart/2005/8/quickstyle/simple5" qsCatId="simple" csTypeId="urn:microsoft.com/office/officeart/2005/8/colors/accent1_2" csCatId="accent1" phldr="1"/>
      <dgm:spPr/>
    </dgm:pt>
    <dgm:pt modelId="{E143663F-B713-47C4-9C1C-45D6A7231149}">
      <dgm:prSet phldrT="[Text]"/>
      <dgm:spPr/>
      <dgm:t>
        <a:bodyPr/>
        <a:lstStyle/>
        <a:p>
          <a:r>
            <a:rPr lang="en-US" dirty="0" smtClean="0"/>
            <a:t>Business Plan</a:t>
          </a:r>
          <a:endParaRPr lang="en-US" dirty="0"/>
        </a:p>
      </dgm:t>
    </dgm:pt>
    <dgm:pt modelId="{E4158314-A2D5-48C7-8839-6AFB553DF234}" type="parTrans" cxnId="{A54AC28D-C78A-4FD5-A145-61F0A605DA9D}">
      <dgm:prSet/>
      <dgm:spPr/>
      <dgm:t>
        <a:bodyPr/>
        <a:lstStyle/>
        <a:p>
          <a:endParaRPr lang="en-US"/>
        </a:p>
      </dgm:t>
    </dgm:pt>
    <dgm:pt modelId="{10326703-4D56-47E4-AE1E-06F74C9E7A4E}" type="sibTrans" cxnId="{A54AC28D-C78A-4FD5-A145-61F0A605DA9D}">
      <dgm:prSet/>
      <dgm:spPr/>
      <dgm:t>
        <a:bodyPr/>
        <a:lstStyle/>
        <a:p>
          <a:endParaRPr lang="en-US"/>
        </a:p>
      </dgm:t>
    </dgm:pt>
    <dgm:pt modelId="{C4179C9A-5B0F-4A53-9948-B5EF4F602E3F}">
      <dgm:prSet phldrT="[Text]"/>
      <dgm:spPr/>
      <dgm:t>
        <a:bodyPr/>
        <a:lstStyle/>
        <a:p>
          <a:r>
            <a:rPr lang="en-US" dirty="0" smtClean="0"/>
            <a:t>Marketing Plan</a:t>
          </a:r>
          <a:endParaRPr lang="en-US" dirty="0"/>
        </a:p>
      </dgm:t>
    </dgm:pt>
    <dgm:pt modelId="{A77DDFC8-2708-4FAC-896D-E52159FCC923}" type="parTrans" cxnId="{1317C72D-9AF6-4CC2-946E-BC3E07F6EAF1}">
      <dgm:prSet/>
      <dgm:spPr/>
      <dgm:t>
        <a:bodyPr/>
        <a:lstStyle/>
        <a:p>
          <a:endParaRPr lang="en-US"/>
        </a:p>
      </dgm:t>
    </dgm:pt>
    <dgm:pt modelId="{61CB41D9-C958-4FB0-908E-BD16BE067630}" type="sibTrans" cxnId="{1317C72D-9AF6-4CC2-946E-BC3E07F6EAF1}">
      <dgm:prSet/>
      <dgm:spPr/>
      <dgm:t>
        <a:bodyPr/>
        <a:lstStyle/>
        <a:p>
          <a:endParaRPr lang="en-US"/>
        </a:p>
      </dgm:t>
    </dgm:pt>
    <dgm:pt modelId="{C6AAB2CF-54FA-4A7A-B1DB-81222DDE721E}">
      <dgm:prSet phldrT="[Text]"/>
      <dgm:spPr/>
      <dgm:t>
        <a:bodyPr/>
        <a:lstStyle/>
        <a:p>
          <a:r>
            <a:rPr lang="en-US" smtClean="0"/>
            <a:t>Advertising Plan</a:t>
          </a:r>
          <a:endParaRPr lang="en-US" dirty="0"/>
        </a:p>
      </dgm:t>
    </dgm:pt>
    <dgm:pt modelId="{8EC57A98-3155-47E6-A9A3-52B351F5E79E}" type="parTrans" cxnId="{15F6958A-EEE4-46C5-B74A-902AB0E95B48}">
      <dgm:prSet/>
      <dgm:spPr/>
      <dgm:t>
        <a:bodyPr/>
        <a:lstStyle/>
        <a:p>
          <a:endParaRPr lang="en-US"/>
        </a:p>
      </dgm:t>
    </dgm:pt>
    <dgm:pt modelId="{7F908811-8481-486E-B510-67B579F2D4BD}" type="sibTrans" cxnId="{15F6958A-EEE4-46C5-B74A-902AB0E95B48}">
      <dgm:prSet/>
      <dgm:spPr/>
      <dgm:t>
        <a:bodyPr/>
        <a:lstStyle/>
        <a:p>
          <a:endParaRPr lang="en-US"/>
        </a:p>
      </dgm:t>
    </dgm:pt>
    <dgm:pt modelId="{4AC5C81E-C48C-4C4E-A25D-2ED3AD876BF8}" type="pres">
      <dgm:prSet presAssocID="{88CD6028-4012-49F2-857D-9DD150FE4E60}" presName="Name0" presStyleCnt="0">
        <dgm:presLayoutVars>
          <dgm:chMax val="7"/>
          <dgm:chPref val="7"/>
          <dgm:dir/>
          <dgm:animLvl val="lvl"/>
        </dgm:presLayoutVars>
      </dgm:prSet>
      <dgm:spPr/>
    </dgm:pt>
    <dgm:pt modelId="{36CA1F5C-924B-46DF-BAFF-9BB5D1CFD683}" type="pres">
      <dgm:prSet presAssocID="{E143663F-B713-47C4-9C1C-45D6A7231149}" presName="Accent1" presStyleCnt="0"/>
      <dgm:spPr/>
    </dgm:pt>
    <dgm:pt modelId="{208BAFFF-32B0-4CA8-B125-9D5071C63DDC}" type="pres">
      <dgm:prSet presAssocID="{E143663F-B713-47C4-9C1C-45D6A7231149}" presName="Accent" presStyleLbl="node1" presStyleIdx="0" presStyleCnt="3"/>
      <dgm:spPr/>
    </dgm:pt>
    <dgm:pt modelId="{730C96F9-BB46-4DF9-A917-A8C98AB1F4F0}" type="pres">
      <dgm:prSet presAssocID="{E143663F-B713-47C4-9C1C-45D6A7231149}" presName="Parent1" presStyleLbl="revTx" presStyleIdx="0" presStyleCnt="3">
        <dgm:presLayoutVars>
          <dgm:chMax val="1"/>
          <dgm:chPref val="1"/>
          <dgm:bulletEnabled val="1"/>
        </dgm:presLayoutVars>
      </dgm:prSet>
      <dgm:spPr/>
      <dgm:t>
        <a:bodyPr/>
        <a:lstStyle/>
        <a:p>
          <a:endParaRPr lang="en-US"/>
        </a:p>
      </dgm:t>
    </dgm:pt>
    <dgm:pt modelId="{76FDF4D1-C0C9-44FD-9FA7-67D01F26B92F}" type="pres">
      <dgm:prSet presAssocID="{C4179C9A-5B0F-4A53-9948-B5EF4F602E3F}" presName="Accent2" presStyleCnt="0"/>
      <dgm:spPr/>
    </dgm:pt>
    <dgm:pt modelId="{C6BCB887-41E1-4021-850E-7D9A79CC4D59}" type="pres">
      <dgm:prSet presAssocID="{C4179C9A-5B0F-4A53-9948-B5EF4F602E3F}" presName="Accent" presStyleLbl="node1" presStyleIdx="1" presStyleCnt="3"/>
      <dgm:spPr/>
    </dgm:pt>
    <dgm:pt modelId="{93C87B4F-7A3F-43DD-933E-6C5793E73BF5}" type="pres">
      <dgm:prSet presAssocID="{C4179C9A-5B0F-4A53-9948-B5EF4F602E3F}" presName="Parent2" presStyleLbl="revTx" presStyleIdx="1" presStyleCnt="3">
        <dgm:presLayoutVars>
          <dgm:chMax val="1"/>
          <dgm:chPref val="1"/>
          <dgm:bulletEnabled val="1"/>
        </dgm:presLayoutVars>
      </dgm:prSet>
      <dgm:spPr/>
      <dgm:t>
        <a:bodyPr/>
        <a:lstStyle/>
        <a:p>
          <a:endParaRPr lang="en-US"/>
        </a:p>
      </dgm:t>
    </dgm:pt>
    <dgm:pt modelId="{7C14A314-639B-49B3-A19C-D306EF3C69B7}" type="pres">
      <dgm:prSet presAssocID="{C6AAB2CF-54FA-4A7A-B1DB-81222DDE721E}" presName="Accent3" presStyleCnt="0"/>
      <dgm:spPr/>
    </dgm:pt>
    <dgm:pt modelId="{B9B7A16B-883F-439B-ABE4-5C7D0D7D6B09}" type="pres">
      <dgm:prSet presAssocID="{C6AAB2CF-54FA-4A7A-B1DB-81222DDE721E}" presName="Accent" presStyleLbl="node1" presStyleIdx="2" presStyleCnt="3"/>
      <dgm:spPr/>
    </dgm:pt>
    <dgm:pt modelId="{7F9CD14F-DE52-4E37-A72A-41FFA3F80737}" type="pres">
      <dgm:prSet presAssocID="{C6AAB2CF-54FA-4A7A-B1DB-81222DDE721E}" presName="Parent3" presStyleLbl="revTx" presStyleIdx="2" presStyleCnt="3">
        <dgm:presLayoutVars>
          <dgm:chMax val="1"/>
          <dgm:chPref val="1"/>
          <dgm:bulletEnabled val="1"/>
        </dgm:presLayoutVars>
      </dgm:prSet>
      <dgm:spPr/>
      <dgm:t>
        <a:bodyPr/>
        <a:lstStyle/>
        <a:p>
          <a:endParaRPr lang="en-US"/>
        </a:p>
      </dgm:t>
    </dgm:pt>
  </dgm:ptLst>
  <dgm:cxnLst>
    <dgm:cxn modelId="{A54AC28D-C78A-4FD5-A145-61F0A605DA9D}" srcId="{88CD6028-4012-49F2-857D-9DD150FE4E60}" destId="{E143663F-B713-47C4-9C1C-45D6A7231149}" srcOrd="0" destOrd="0" parTransId="{E4158314-A2D5-48C7-8839-6AFB553DF234}" sibTransId="{10326703-4D56-47E4-AE1E-06F74C9E7A4E}"/>
    <dgm:cxn modelId="{1317C72D-9AF6-4CC2-946E-BC3E07F6EAF1}" srcId="{88CD6028-4012-49F2-857D-9DD150FE4E60}" destId="{C4179C9A-5B0F-4A53-9948-B5EF4F602E3F}" srcOrd="1" destOrd="0" parTransId="{A77DDFC8-2708-4FAC-896D-E52159FCC923}" sibTransId="{61CB41D9-C958-4FB0-908E-BD16BE067630}"/>
    <dgm:cxn modelId="{C18EB77D-E02F-49D1-828D-6B4ACE17C055}" type="presOf" srcId="{C6AAB2CF-54FA-4A7A-B1DB-81222DDE721E}" destId="{7F9CD14F-DE52-4E37-A72A-41FFA3F80737}" srcOrd="0" destOrd="0" presId="urn:microsoft.com/office/officeart/2009/layout/CircleArrowProcess"/>
    <dgm:cxn modelId="{B514F8EB-76CB-4FA9-92B9-9A677FF0E2BC}" type="presOf" srcId="{88CD6028-4012-49F2-857D-9DD150FE4E60}" destId="{4AC5C81E-C48C-4C4E-A25D-2ED3AD876BF8}" srcOrd="0" destOrd="0" presId="urn:microsoft.com/office/officeart/2009/layout/CircleArrowProcess"/>
    <dgm:cxn modelId="{267444AD-EAC5-4EA8-89B3-D94666F58AAB}" type="presOf" srcId="{E143663F-B713-47C4-9C1C-45D6A7231149}" destId="{730C96F9-BB46-4DF9-A917-A8C98AB1F4F0}" srcOrd="0" destOrd="0" presId="urn:microsoft.com/office/officeart/2009/layout/CircleArrowProcess"/>
    <dgm:cxn modelId="{15F6958A-EEE4-46C5-B74A-902AB0E95B48}" srcId="{88CD6028-4012-49F2-857D-9DD150FE4E60}" destId="{C6AAB2CF-54FA-4A7A-B1DB-81222DDE721E}" srcOrd="2" destOrd="0" parTransId="{8EC57A98-3155-47E6-A9A3-52B351F5E79E}" sibTransId="{7F908811-8481-486E-B510-67B579F2D4BD}"/>
    <dgm:cxn modelId="{249BFC54-F984-4F5F-8E47-0C3811CE8B2A}" type="presOf" srcId="{C4179C9A-5B0F-4A53-9948-B5EF4F602E3F}" destId="{93C87B4F-7A3F-43DD-933E-6C5793E73BF5}" srcOrd="0" destOrd="0" presId="urn:microsoft.com/office/officeart/2009/layout/CircleArrowProcess"/>
    <dgm:cxn modelId="{DEA31C54-BABA-43EF-BC0F-2F96B9381D95}" type="presParOf" srcId="{4AC5C81E-C48C-4C4E-A25D-2ED3AD876BF8}" destId="{36CA1F5C-924B-46DF-BAFF-9BB5D1CFD683}" srcOrd="0" destOrd="0" presId="urn:microsoft.com/office/officeart/2009/layout/CircleArrowProcess"/>
    <dgm:cxn modelId="{56E60416-7CA9-44DE-9866-FD1FDE1DB0BF}" type="presParOf" srcId="{36CA1F5C-924B-46DF-BAFF-9BB5D1CFD683}" destId="{208BAFFF-32B0-4CA8-B125-9D5071C63DDC}" srcOrd="0" destOrd="0" presId="urn:microsoft.com/office/officeart/2009/layout/CircleArrowProcess"/>
    <dgm:cxn modelId="{958A8B47-FA96-4840-B9A5-D664C48EE9C6}" type="presParOf" srcId="{4AC5C81E-C48C-4C4E-A25D-2ED3AD876BF8}" destId="{730C96F9-BB46-4DF9-A917-A8C98AB1F4F0}" srcOrd="1" destOrd="0" presId="urn:microsoft.com/office/officeart/2009/layout/CircleArrowProcess"/>
    <dgm:cxn modelId="{F648B973-FBD6-4DB3-BFE7-C82E3601249F}" type="presParOf" srcId="{4AC5C81E-C48C-4C4E-A25D-2ED3AD876BF8}" destId="{76FDF4D1-C0C9-44FD-9FA7-67D01F26B92F}" srcOrd="2" destOrd="0" presId="urn:microsoft.com/office/officeart/2009/layout/CircleArrowProcess"/>
    <dgm:cxn modelId="{D5887C08-EAD8-4B45-8DF2-2E271A12A7A6}" type="presParOf" srcId="{76FDF4D1-C0C9-44FD-9FA7-67D01F26B92F}" destId="{C6BCB887-41E1-4021-850E-7D9A79CC4D59}" srcOrd="0" destOrd="0" presId="urn:microsoft.com/office/officeart/2009/layout/CircleArrowProcess"/>
    <dgm:cxn modelId="{744935AB-87BA-49A4-816A-55AFBA55A79C}" type="presParOf" srcId="{4AC5C81E-C48C-4C4E-A25D-2ED3AD876BF8}" destId="{93C87B4F-7A3F-43DD-933E-6C5793E73BF5}" srcOrd="3" destOrd="0" presId="urn:microsoft.com/office/officeart/2009/layout/CircleArrowProcess"/>
    <dgm:cxn modelId="{44D3BCE1-E5E4-4948-8660-DF615766BBF2}" type="presParOf" srcId="{4AC5C81E-C48C-4C4E-A25D-2ED3AD876BF8}" destId="{7C14A314-639B-49B3-A19C-D306EF3C69B7}" srcOrd="4" destOrd="0" presId="urn:microsoft.com/office/officeart/2009/layout/CircleArrowProcess"/>
    <dgm:cxn modelId="{6327CE98-C90D-428E-B52F-70176F80DAD6}" type="presParOf" srcId="{7C14A314-639B-49B3-A19C-D306EF3C69B7}" destId="{B9B7A16B-883F-439B-ABE4-5C7D0D7D6B09}" srcOrd="0" destOrd="0" presId="urn:microsoft.com/office/officeart/2009/layout/CircleArrowProcess"/>
    <dgm:cxn modelId="{9204CBE9-F86E-48C4-AED0-65FCFBC781EC}" type="presParOf" srcId="{4AC5C81E-C48C-4C4E-A25D-2ED3AD876BF8}" destId="{7F9CD14F-DE52-4E37-A72A-41FFA3F80737}"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C3F3C4-1854-4206-AA96-6C3A24FB7FC5}" type="doc">
      <dgm:prSet loTypeId="urn:microsoft.com/office/officeart/2005/8/layout/vList3" loCatId="list" qsTypeId="urn:microsoft.com/office/officeart/2005/8/quickstyle/simple5" qsCatId="simple" csTypeId="urn:microsoft.com/office/officeart/2005/8/colors/accent1_2" csCatId="accent1" phldr="1"/>
      <dgm:spPr/>
    </dgm:pt>
    <dgm:pt modelId="{C4DADE2D-8FF8-4203-BF85-DC4441A15747}">
      <dgm:prSet phldrT="[Text]"/>
      <dgm:spPr/>
      <dgm:t>
        <a:bodyPr/>
        <a:lstStyle/>
        <a:p>
          <a:r>
            <a:rPr lang="en-US" dirty="0" smtClean="0"/>
            <a:t>Money/ Capital</a:t>
          </a:r>
          <a:r>
            <a:rPr lang="en-US" baseline="0" dirty="0" smtClean="0"/>
            <a:t> </a:t>
          </a:r>
          <a:endParaRPr lang="en-US" dirty="0"/>
        </a:p>
      </dgm:t>
    </dgm:pt>
    <dgm:pt modelId="{ECB420F9-1399-4648-8999-8DF8B54A5503}" type="parTrans" cxnId="{92756831-C197-4BD2-876C-3FBA5D64F316}">
      <dgm:prSet/>
      <dgm:spPr/>
      <dgm:t>
        <a:bodyPr/>
        <a:lstStyle/>
        <a:p>
          <a:endParaRPr lang="en-US"/>
        </a:p>
      </dgm:t>
    </dgm:pt>
    <dgm:pt modelId="{03AECFFD-DF95-48F0-87F9-76AB11BC538D}" type="sibTrans" cxnId="{92756831-C197-4BD2-876C-3FBA5D64F316}">
      <dgm:prSet/>
      <dgm:spPr/>
      <dgm:t>
        <a:bodyPr/>
        <a:lstStyle/>
        <a:p>
          <a:endParaRPr lang="en-US"/>
        </a:p>
      </dgm:t>
    </dgm:pt>
    <dgm:pt modelId="{23B227D5-8313-4D31-8C1F-9EB9ECE1EFC0}">
      <dgm:prSet phldrT="[Text]"/>
      <dgm:spPr/>
      <dgm:t>
        <a:bodyPr/>
        <a:lstStyle/>
        <a:p>
          <a:r>
            <a:rPr lang="en-US" dirty="0" smtClean="0"/>
            <a:t>Man/Human Resource</a:t>
          </a:r>
          <a:endParaRPr lang="en-US" dirty="0"/>
        </a:p>
      </dgm:t>
    </dgm:pt>
    <dgm:pt modelId="{8B99D81E-A15E-4642-8E2C-4D815DE3806A}" type="parTrans" cxnId="{4FE7C006-3AE8-460F-B8EC-D65006ECC6B1}">
      <dgm:prSet/>
      <dgm:spPr/>
      <dgm:t>
        <a:bodyPr/>
        <a:lstStyle/>
        <a:p>
          <a:endParaRPr lang="en-US"/>
        </a:p>
      </dgm:t>
    </dgm:pt>
    <dgm:pt modelId="{E1E8B2D8-4755-4552-B892-1B6C75146F60}" type="sibTrans" cxnId="{4FE7C006-3AE8-460F-B8EC-D65006ECC6B1}">
      <dgm:prSet/>
      <dgm:spPr/>
      <dgm:t>
        <a:bodyPr/>
        <a:lstStyle/>
        <a:p>
          <a:endParaRPr lang="en-US"/>
        </a:p>
      </dgm:t>
    </dgm:pt>
    <dgm:pt modelId="{BDADE4F7-62B9-4348-ADE5-D92078A82DAB}">
      <dgm:prSet phldrT="[Text]"/>
      <dgm:spPr/>
      <dgm:t>
        <a:bodyPr/>
        <a:lstStyle/>
        <a:p>
          <a:r>
            <a:rPr lang="en-US" dirty="0" smtClean="0"/>
            <a:t>Market/ The area we intend to start our Business</a:t>
          </a:r>
          <a:endParaRPr lang="en-US" dirty="0"/>
        </a:p>
      </dgm:t>
    </dgm:pt>
    <dgm:pt modelId="{C47BF641-E139-408D-B9B8-9856E237713B}" type="parTrans" cxnId="{62198FEC-5DA8-4F16-9D15-43301C177DC6}">
      <dgm:prSet/>
      <dgm:spPr/>
      <dgm:t>
        <a:bodyPr/>
        <a:lstStyle/>
        <a:p>
          <a:endParaRPr lang="en-US"/>
        </a:p>
      </dgm:t>
    </dgm:pt>
    <dgm:pt modelId="{5E79FC47-5E4F-4B7B-88B6-7798F2D86BF1}" type="sibTrans" cxnId="{62198FEC-5DA8-4F16-9D15-43301C177DC6}">
      <dgm:prSet/>
      <dgm:spPr/>
      <dgm:t>
        <a:bodyPr/>
        <a:lstStyle/>
        <a:p>
          <a:endParaRPr lang="en-US"/>
        </a:p>
      </dgm:t>
    </dgm:pt>
    <dgm:pt modelId="{A2CE7A9C-68FA-4C77-A22E-1FE1FBC3AD9C}" type="pres">
      <dgm:prSet presAssocID="{FAC3F3C4-1854-4206-AA96-6C3A24FB7FC5}" presName="linearFlow" presStyleCnt="0">
        <dgm:presLayoutVars>
          <dgm:dir/>
          <dgm:resizeHandles val="exact"/>
        </dgm:presLayoutVars>
      </dgm:prSet>
      <dgm:spPr/>
    </dgm:pt>
    <dgm:pt modelId="{3AA52669-4559-454A-9F73-FF5B4F0C1C3F}" type="pres">
      <dgm:prSet presAssocID="{C4DADE2D-8FF8-4203-BF85-DC4441A15747}" presName="composite" presStyleCnt="0"/>
      <dgm:spPr/>
    </dgm:pt>
    <dgm:pt modelId="{10248381-D5D9-41B0-97F7-0D2A14F9F990}" type="pres">
      <dgm:prSet presAssocID="{C4DADE2D-8FF8-4203-BF85-DC4441A15747}" presName="imgShp" presStyleLbl="fgImgPlace1" presStyleIdx="0" presStyleCnt="3"/>
      <dgm:spPr/>
    </dgm:pt>
    <dgm:pt modelId="{8BA4964A-9D45-48C4-B822-77BA2569B787}" type="pres">
      <dgm:prSet presAssocID="{C4DADE2D-8FF8-4203-BF85-DC4441A15747}" presName="txShp" presStyleLbl="node1" presStyleIdx="0" presStyleCnt="3">
        <dgm:presLayoutVars>
          <dgm:bulletEnabled val="1"/>
        </dgm:presLayoutVars>
      </dgm:prSet>
      <dgm:spPr/>
      <dgm:t>
        <a:bodyPr/>
        <a:lstStyle/>
        <a:p>
          <a:endParaRPr lang="en-US"/>
        </a:p>
      </dgm:t>
    </dgm:pt>
    <dgm:pt modelId="{D2E69481-F364-4827-BB26-65BDDC341618}" type="pres">
      <dgm:prSet presAssocID="{03AECFFD-DF95-48F0-87F9-76AB11BC538D}" presName="spacing" presStyleCnt="0"/>
      <dgm:spPr/>
    </dgm:pt>
    <dgm:pt modelId="{01F86EA3-B672-4C2D-8A44-687D85DE6711}" type="pres">
      <dgm:prSet presAssocID="{23B227D5-8313-4D31-8C1F-9EB9ECE1EFC0}" presName="composite" presStyleCnt="0"/>
      <dgm:spPr/>
    </dgm:pt>
    <dgm:pt modelId="{15231B3E-DEDD-4C64-A44C-211598CE57E3}" type="pres">
      <dgm:prSet presAssocID="{23B227D5-8313-4D31-8C1F-9EB9ECE1EFC0}" presName="imgShp" presStyleLbl="fgImgPlace1" presStyleIdx="1" presStyleCnt="3"/>
      <dgm:spPr/>
    </dgm:pt>
    <dgm:pt modelId="{9A1B697A-BFBA-4D7A-ACD4-FC5B6B96D830}" type="pres">
      <dgm:prSet presAssocID="{23B227D5-8313-4D31-8C1F-9EB9ECE1EFC0}" presName="txShp" presStyleLbl="node1" presStyleIdx="1" presStyleCnt="3">
        <dgm:presLayoutVars>
          <dgm:bulletEnabled val="1"/>
        </dgm:presLayoutVars>
      </dgm:prSet>
      <dgm:spPr/>
      <dgm:t>
        <a:bodyPr/>
        <a:lstStyle/>
        <a:p>
          <a:endParaRPr lang="en-US"/>
        </a:p>
      </dgm:t>
    </dgm:pt>
    <dgm:pt modelId="{281640A7-9CB9-4D4C-93ED-10453564912F}" type="pres">
      <dgm:prSet presAssocID="{E1E8B2D8-4755-4552-B892-1B6C75146F60}" presName="spacing" presStyleCnt="0"/>
      <dgm:spPr/>
    </dgm:pt>
    <dgm:pt modelId="{07F4DB08-F233-4E61-B6E4-85F7FB78CBE5}" type="pres">
      <dgm:prSet presAssocID="{BDADE4F7-62B9-4348-ADE5-D92078A82DAB}" presName="composite" presStyleCnt="0"/>
      <dgm:spPr/>
    </dgm:pt>
    <dgm:pt modelId="{9B2282B0-37D0-4F0D-BDFA-33D4AC0F5997}" type="pres">
      <dgm:prSet presAssocID="{BDADE4F7-62B9-4348-ADE5-D92078A82DAB}" presName="imgShp" presStyleLbl="fgImgPlace1" presStyleIdx="2" presStyleCnt="3"/>
      <dgm:spPr/>
    </dgm:pt>
    <dgm:pt modelId="{9EF7D9E0-D962-4FC5-A012-F2125843E3C6}" type="pres">
      <dgm:prSet presAssocID="{BDADE4F7-62B9-4348-ADE5-D92078A82DAB}" presName="txShp" presStyleLbl="node1" presStyleIdx="2" presStyleCnt="3">
        <dgm:presLayoutVars>
          <dgm:bulletEnabled val="1"/>
        </dgm:presLayoutVars>
      </dgm:prSet>
      <dgm:spPr/>
      <dgm:t>
        <a:bodyPr/>
        <a:lstStyle/>
        <a:p>
          <a:endParaRPr lang="en-US"/>
        </a:p>
      </dgm:t>
    </dgm:pt>
  </dgm:ptLst>
  <dgm:cxnLst>
    <dgm:cxn modelId="{4FE7C006-3AE8-460F-B8EC-D65006ECC6B1}" srcId="{FAC3F3C4-1854-4206-AA96-6C3A24FB7FC5}" destId="{23B227D5-8313-4D31-8C1F-9EB9ECE1EFC0}" srcOrd="1" destOrd="0" parTransId="{8B99D81E-A15E-4642-8E2C-4D815DE3806A}" sibTransId="{E1E8B2D8-4755-4552-B892-1B6C75146F60}"/>
    <dgm:cxn modelId="{92756831-C197-4BD2-876C-3FBA5D64F316}" srcId="{FAC3F3C4-1854-4206-AA96-6C3A24FB7FC5}" destId="{C4DADE2D-8FF8-4203-BF85-DC4441A15747}" srcOrd="0" destOrd="0" parTransId="{ECB420F9-1399-4648-8999-8DF8B54A5503}" sibTransId="{03AECFFD-DF95-48F0-87F9-76AB11BC538D}"/>
    <dgm:cxn modelId="{1A9B0F07-4783-4C5F-9598-F29385480EF3}" type="presOf" srcId="{FAC3F3C4-1854-4206-AA96-6C3A24FB7FC5}" destId="{A2CE7A9C-68FA-4C77-A22E-1FE1FBC3AD9C}" srcOrd="0" destOrd="0" presId="urn:microsoft.com/office/officeart/2005/8/layout/vList3"/>
    <dgm:cxn modelId="{D81FAB18-0E7E-47B7-8C9D-BC7231E105CD}" type="presOf" srcId="{BDADE4F7-62B9-4348-ADE5-D92078A82DAB}" destId="{9EF7D9E0-D962-4FC5-A012-F2125843E3C6}" srcOrd="0" destOrd="0" presId="urn:microsoft.com/office/officeart/2005/8/layout/vList3"/>
    <dgm:cxn modelId="{D8742DFF-8EFF-43AC-A5E8-F7C17F9E0813}" type="presOf" srcId="{23B227D5-8313-4D31-8C1F-9EB9ECE1EFC0}" destId="{9A1B697A-BFBA-4D7A-ACD4-FC5B6B96D830}" srcOrd="0" destOrd="0" presId="urn:microsoft.com/office/officeart/2005/8/layout/vList3"/>
    <dgm:cxn modelId="{1A68BFA4-F2A5-4E26-A50E-EA018C45D0E1}" type="presOf" srcId="{C4DADE2D-8FF8-4203-BF85-DC4441A15747}" destId="{8BA4964A-9D45-48C4-B822-77BA2569B787}" srcOrd="0" destOrd="0" presId="urn:microsoft.com/office/officeart/2005/8/layout/vList3"/>
    <dgm:cxn modelId="{62198FEC-5DA8-4F16-9D15-43301C177DC6}" srcId="{FAC3F3C4-1854-4206-AA96-6C3A24FB7FC5}" destId="{BDADE4F7-62B9-4348-ADE5-D92078A82DAB}" srcOrd="2" destOrd="0" parTransId="{C47BF641-E139-408D-B9B8-9856E237713B}" sibTransId="{5E79FC47-5E4F-4B7B-88B6-7798F2D86BF1}"/>
    <dgm:cxn modelId="{36C3C8F4-3194-4412-93B5-4EDBF3202E21}" type="presParOf" srcId="{A2CE7A9C-68FA-4C77-A22E-1FE1FBC3AD9C}" destId="{3AA52669-4559-454A-9F73-FF5B4F0C1C3F}" srcOrd="0" destOrd="0" presId="urn:microsoft.com/office/officeart/2005/8/layout/vList3"/>
    <dgm:cxn modelId="{8813569B-C7F5-4DFA-B675-8CC4FABF8387}" type="presParOf" srcId="{3AA52669-4559-454A-9F73-FF5B4F0C1C3F}" destId="{10248381-D5D9-41B0-97F7-0D2A14F9F990}" srcOrd="0" destOrd="0" presId="urn:microsoft.com/office/officeart/2005/8/layout/vList3"/>
    <dgm:cxn modelId="{99920355-08EC-49CC-BC4A-61D3CBDD50C7}" type="presParOf" srcId="{3AA52669-4559-454A-9F73-FF5B4F0C1C3F}" destId="{8BA4964A-9D45-48C4-B822-77BA2569B787}" srcOrd="1" destOrd="0" presId="urn:microsoft.com/office/officeart/2005/8/layout/vList3"/>
    <dgm:cxn modelId="{3FB43311-A63F-4120-A045-51060A2FF268}" type="presParOf" srcId="{A2CE7A9C-68FA-4C77-A22E-1FE1FBC3AD9C}" destId="{D2E69481-F364-4827-BB26-65BDDC341618}" srcOrd="1" destOrd="0" presId="urn:microsoft.com/office/officeart/2005/8/layout/vList3"/>
    <dgm:cxn modelId="{67D26B3C-EA93-4EB5-A7AE-6BC9F1104900}" type="presParOf" srcId="{A2CE7A9C-68FA-4C77-A22E-1FE1FBC3AD9C}" destId="{01F86EA3-B672-4C2D-8A44-687D85DE6711}" srcOrd="2" destOrd="0" presId="urn:microsoft.com/office/officeart/2005/8/layout/vList3"/>
    <dgm:cxn modelId="{9BEFEE40-9F16-4045-AC73-BD3AEBED674C}" type="presParOf" srcId="{01F86EA3-B672-4C2D-8A44-687D85DE6711}" destId="{15231B3E-DEDD-4C64-A44C-211598CE57E3}" srcOrd="0" destOrd="0" presId="urn:microsoft.com/office/officeart/2005/8/layout/vList3"/>
    <dgm:cxn modelId="{4BD9F3CB-8863-43FB-9C51-E0968354B0C7}" type="presParOf" srcId="{01F86EA3-B672-4C2D-8A44-687D85DE6711}" destId="{9A1B697A-BFBA-4D7A-ACD4-FC5B6B96D830}" srcOrd="1" destOrd="0" presId="urn:microsoft.com/office/officeart/2005/8/layout/vList3"/>
    <dgm:cxn modelId="{F5AA2D64-7B90-4C12-8DFD-6E2714E05E98}" type="presParOf" srcId="{A2CE7A9C-68FA-4C77-A22E-1FE1FBC3AD9C}" destId="{281640A7-9CB9-4D4C-93ED-10453564912F}" srcOrd="3" destOrd="0" presId="urn:microsoft.com/office/officeart/2005/8/layout/vList3"/>
    <dgm:cxn modelId="{68131C8B-E767-41AD-8687-1B41BF7D8FC5}" type="presParOf" srcId="{A2CE7A9C-68FA-4C77-A22E-1FE1FBC3AD9C}" destId="{07F4DB08-F233-4E61-B6E4-85F7FB78CBE5}" srcOrd="4" destOrd="0" presId="urn:microsoft.com/office/officeart/2005/8/layout/vList3"/>
    <dgm:cxn modelId="{F7A891A7-F9E0-4CC0-A075-D3F4C3C9EAE6}" type="presParOf" srcId="{07F4DB08-F233-4E61-B6E4-85F7FB78CBE5}" destId="{9B2282B0-37D0-4F0D-BDFA-33D4AC0F5997}" srcOrd="0" destOrd="0" presId="urn:microsoft.com/office/officeart/2005/8/layout/vList3"/>
    <dgm:cxn modelId="{794C647F-EFF3-4513-B0D4-0FC8FFC2DBA1}" type="presParOf" srcId="{07F4DB08-F233-4E61-B6E4-85F7FB78CBE5}" destId="{9EF7D9E0-D962-4FC5-A012-F2125843E3C6}"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0BB48F-73C9-4555-ABFE-9E8FE5F36C18}" type="doc">
      <dgm:prSet loTypeId="urn:microsoft.com/office/officeart/2005/8/layout/hierarchy2" loCatId="hierarchy" qsTypeId="urn:microsoft.com/office/officeart/2005/8/quickstyle/simple5" qsCatId="simple" csTypeId="urn:microsoft.com/office/officeart/2005/8/colors/colorful3" csCatId="colorful" phldr="1"/>
      <dgm:spPr/>
      <dgm:t>
        <a:bodyPr/>
        <a:lstStyle/>
        <a:p>
          <a:endParaRPr lang="en-US"/>
        </a:p>
      </dgm:t>
    </dgm:pt>
    <dgm:pt modelId="{52FD69E7-1F78-45CC-95D3-F04B132067C3}">
      <dgm:prSet phldrT="[Text]"/>
      <dgm:spPr/>
      <dgm:t>
        <a:bodyPr/>
        <a:lstStyle/>
        <a:p>
          <a:r>
            <a:rPr lang="en-US" dirty="0" smtClean="0"/>
            <a:t>Advertising </a:t>
          </a:r>
          <a:endParaRPr lang="en-US" dirty="0"/>
        </a:p>
      </dgm:t>
    </dgm:pt>
    <dgm:pt modelId="{3FAADC01-55CB-4A2F-8AC6-7FBF8BD50C50}" type="parTrans" cxnId="{DBC9599C-B1D2-431E-80F0-64951D21D671}">
      <dgm:prSet/>
      <dgm:spPr/>
      <dgm:t>
        <a:bodyPr/>
        <a:lstStyle/>
        <a:p>
          <a:endParaRPr lang="en-US"/>
        </a:p>
      </dgm:t>
    </dgm:pt>
    <dgm:pt modelId="{2F6806ED-E35B-4A6D-AB49-24ACDDF30D5A}" type="sibTrans" cxnId="{DBC9599C-B1D2-431E-80F0-64951D21D671}">
      <dgm:prSet/>
      <dgm:spPr/>
      <dgm:t>
        <a:bodyPr/>
        <a:lstStyle/>
        <a:p>
          <a:endParaRPr lang="en-US"/>
        </a:p>
      </dgm:t>
    </dgm:pt>
    <dgm:pt modelId="{86DEA226-7169-4334-BD16-90F208A6C711}">
      <dgm:prSet phldrT="[Text]"/>
      <dgm:spPr/>
      <dgm:t>
        <a:bodyPr/>
        <a:lstStyle/>
        <a:p>
          <a:r>
            <a:rPr lang="en-US" dirty="0" smtClean="0"/>
            <a:t>Corporate</a:t>
          </a:r>
          <a:endParaRPr lang="en-US" dirty="0"/>
        </a:p>
      </dgm:t>
    </dgm:pt>
    <dgm:pt modelId="{B18DA245-AE80-49FC-85CA-6D24113E96C4}" type="parTrans" cxnId="{BEA7E4A6-3F7F-4528-80FB-7780AF873186}">
      <dgm:prSet/>
      <dgm:spPr/>
      <dgm:t>
        <a:bodyPr/>
        <a:lstStyle/>
        <a:p>
          <a:endParaRPr lang="en-US"/>
        </a:p>
      </dgm:t>
    </dgm:pt>
    <dgm:pt modelId="{68B2AF98-C0D0-4ABF-91A7-2AFE9881F9F8}" type="sibTrans" cxnId="{BEA7E4A6-3F7F-4528-80FB-7780AF873186}">
      <dgm:prSet/>
      <dgm:spPr/>
      <dgm:t>
        <a:bodyPr/>
        <a:lstStyle/>
        <a:p>
          <a:endParaRPr lang="en-US"/>
        </a:p>
      </dgm:t>
    </dgm:pt>
    <dgm:pt modelId="{355F5953-6714-40CC-A2F8-59261EBB59E7}">
      <dgm:prSet phldrT="[Text]"/>
      <dgm:spPr/>
      <dgm:t>
        <a:bodyPr/>
        <a:lstStyle/>
        <a:p>
          <a:r>
            <a:rPr lang="en-US" dirty="0" smtClean="0"/>
            <a:t>Introduce new product and Brand</a:t>
          </a:r>
          <a:endParaRPr lang="en-US" dirty="0"/>
        </a:p>
      </dgm:t>
    </dgm:pt>
    <dgm:pt modelId="{5E9D37A2-EAAB-4C8A-BA4B-062CEB36CEB1}" type="parTrans" cxnId="{912C5625-274B-477A-83E1-5030CC62ECA6}">
      <dgm:prSet/>
      <dgm:spPr/>
      <dgm:t>
        <a:bodyPr/>
        <a:lstStyle/>
        <a:p>
          <a:endParaRPr lang="en-US"/>
        </a:p>
      </dgm:t>
    </dgm:pt>
    <dgm:pt modelId="{329DAC9E-E744-4851-AD96-A922C9462F35}" type="sibTrans" cxnId="{912C5625-274B-477A-83E1-5030CC62ECA6}">
      <dgm:prSet/>
      <dgm:spPr/>
      <dgm:t>
        <a:bodyPr/>
        <a:lstStyle/>
        <a:p>
          <a:endParaRPr lang="en-US"/>
        </a:p>
      </dgm:t>
    </dgm:pt>
    <dgm:pt modelId="{A0A29808-A0A6-4101-A99E-1BF4061077D2}">
      <dgm:prSet phldrT="[Text]"/>
      <dgm:spPr/>
      <dgm:t>
        <a:bodyPr/>
        <a:lstStyle/>
        <a:p>
          <a:r>
            <a:rPr lang="en-US" dirty="0" smtClean="0"/>
            <a:t>R.O.I.</a:t>
          </a:r>
          <a:endParaRPr lang="en-US" dirty="0"/>
        </a:p>
      </dgm:t>
    </dgm:pt>
    <dgm:pt modelId="{EADF6EE2-CED3-401B-9E75-E4A107BE1FDF}" type="parTrans" cxnId="{5A76A56E-D577-419D-A96D-8AA8A8E75035}">
      <dgm:prSet/>
      <dgm:spPr/>
      <dgm:t>
        <a:bodyPr/>
        <a:lstStyle/>
        <a:p>
          <a:endParaRPr lang="en-US"/>
        </a:p>
      </dgm:t>
    </dgm:pt>
    <dgm:pt modelId="{3DA50DA7-53E8-476A-B130-0FF80F704562}" type="sibTrans" cxnId="{5A76A56E-D577-419D-A96D-8AA8A8E75035}">
      <dgm:prSet/>
      <dgm:spPr/>
      <dgm:t>
        <a:bodyPr/>
        <a:lstStyle/>
        <a:p>
          <a:endParaRPr lang="en-US"/>
        </a:p>
      </dgm:t>
    </dgm:pt>
    <dgm:pt modelId="{3C1C3EFB-B1E5-45A0-814C-D95F2A7E275E}">
      <dgm:prSet phldrT="[Text]"/>
      <dgm:spPr/>
      <dgm:t>
        <a:bodyPr/>
        <a:lstStyle/>
        <a:p>
          <a:r>
            <a:rPr lang="en-US" dirty="0" smtClean="0"/>
            <a:t>Ideological </a:t>
          </a:r>
          <a:endParaRPr lang="en-US" dirty="0"/>
        </a:p>
      </dgm:t>
    </dgm:pt>
    <dgm:pt modelId="{2F49F8A1-F7FD-4B1F-89C1-1651DE89A126}" type="parTrans" cxnId="{A2008B18-4518-47F7-A2AF-40011B3723AB}">
      <dgm:prSet/>
      <dgm:spPr/>
      <dgm:t>
        <a:bodyPr/>
        <a:lstStyle/>
        <a:p>
          <a:endParaRPr lang="en-US"/>
        </a:p>
      </dgm:t>
    </dgm:pt>
    <dgm:pt modelId="{C0B6A5B1-87FE-4120-A46D-C626701F6CA9}" type="sibTrans" cxnId="{A2008B18-4518-47F7-A2AF-40011B3723AB}">
      <dgm:prSet/>
      <dgm:spPr/>
      <dgm:t>
        <a:bodyPr/>
        <a:lstStyle/>
        <a:p>
          <a:endParaRPr lang="en-US"/>
        </a:p>
      </dgm:t>
    </dgm:pt>
    <dgm:pt modelId="{C69E03F3-0E93-4CD3-ACD6-3E8F98CDA886}">
      <dgm:prSet phldrT="[Text]"/>
      <dgm:spPr/>
      <dgm:t>
        <a:bodyPr/>
        <a:lstStyle/>
        <a:p>
          <a:r>
            <a:rPr lang="en-US" dirty="0" smtClean="0"/>
            <a:t>Creates Differences </a:t>
          </a:r>
          <a:endParaRPr lang="en-US" dirty="0"/>
        </a:p>
      </dgm:t>
    </dgm:pt>
    <dgm:pt modelId="{10D564F1-6AF0-445D-8BB1-396DDDABBE43}" type="parTrans" cxnId="{74119F7C-2EE8-4191-94B4-CB8B90DA226F}">
      <dgm:prSet/>
      <dgm:spPr/>
      <dgm:t>
        <a:bodyPr/>
        <a:lstStyle/>
        <a:p>
          <a:endParaRPr lang="en-US"/>
        </a:p>
      </dgm:t>
    </dgm:pt>
    <dgm:pt modelId="{13AFAE1D-D1FD-41B2-A586-196CF04363AA}" type="sibTrans" cxnId="{74119F7C-2EE8-4191-94B4-CB8B90DA226F}">
      <dgm:prSet/>
      <dgm:spPr/>
      <dgm:t>
        <a:bodyPr/>
        <a:lstStyle/>
        <a:p>
          <a:endParaRPr lang="en-US"/>
        </a:p>
      </dgm:t>
    </dgm:pt>
    <dgm:pt modelId="{A5A5BF29-84B3-422C-A702-E4AB4E4970F9}" type="pres">
      <dgm:prSet presAssocID="{860BB48F-73C9-4555-ABFE-9E8FE5F36C18}" presName="diagram" presStyleCnt="0">
        <dgm:presLayoutVars>
          <dgm:chPref val="1"/>
          <dgm:dir/>
          <dgm:animOne val="branch"/>
          <dgm:animLvl val="lvl"/>
          <dgm:resizeHandles val="exact"/>
        </dgm:presLayoutVars>
      </dgm:prSet>
      <dgm:spPr/>
      <dgm:t>
        <a:bodyPr/>
        <a:lstStyle/>
        <a:p>
          <a:endParaRPr lang="en-US"/>
        </a:p>
      </dgm:t>
    </dgm:pt>
    <dgm:pt modelId="{DD341524-A5A4-4950-B711-B0817DAD1E1D}" type="pres">
      <dgm:prSet presAssocID="{52FD69E7-1F78-45CC-95D3-F04B132067C3}" presName="root1" presStyleCnt="0"/>
      <dgm:spPr/>
    </dgm:pt>
    <dgm:pt modelId="{DB2CFBED-C693-4C56-B968-303ADBCEA6B8}" type="pres">
      <dgm:prSet presAssocID="{52FD69E7-1F78-45CC-95D3-F04B132067C3}" presName="LevelOneTextNode" presStyleLbl="node0" presStyleIdx="0" presStyleCnt="1">
        <dgm:presLayoutVars>
          <dgm:chPref val="3"/>
        </dgm:presLayoutVars>
      </dgm:prSet>
      <dgm:spPr/>
      <dgm:t>
        <a:bodyPr/>
        <a:lstStyle/>
        <a:p>
          <a:endParaRPr lang="en-US"/>
        </a:p>
      </dgm:t>
    </dgm:pt>
    <dgm:pt modelId="{7318079A-C3DB-4C82-8100-F77C0EBACDF0}" type="pres">
      <dgm:prSet presAssocID="{52FD69E7-1F78-45CC-95D3-F04B132067C3}" presName="level2hierChild" presStyleCnt="0"/>
      <dgm:spPr/>
    </dgm:pt>
    <dgm:pt modelId="{D4D1A547-2FA4-44ED-99A9-EF9EC73865EF}" type="pres">
      <dgm:prSet presAssocID="{B18DA245-AE80-49FC-85CA-6D24113E96C4}" presName="conn2-1" presStyleLbl="parChTrans1D2" presStyleIdx="0" presStyleCnt="2"/>
      <dgm:spPr/>
      <dgm:t>
        <a:bodyPr/>
        <a:lstStyle/>
        <a:p>
          <a:endParaRPr lang="en-US"/>
        </a:p>
      </dgm:t>
    </dgm:pt>
    <dgm:pt modelId="{0A05CE41-FEA1-4E48-AEF5-C97B9C24771B}" type="pres">
      <dgm:prSet presAssocID="{B18DA245-AE80-49FC-85CA-6D24113E96C4}" presName="connTx" presStyleLbl="parChTrans1D2" presStyleIdx="0" presStyleCnt="2"/>
      <dgm:spPr/>
      <dgm:t>
        <a:bodyPr/>
        <a:lstStyle/>
        <a:p>
          <a:endParaRPr lang="en-US"/>
        </a:p>
      </dgm:t>
    </dgm:pt>
    <dgm:pt modelId="{EFA14E4B-B587-4F96-8182-92C1AF817D99}" type="pres">
      <dgm:prSet presAssocID="{86DEA226-7169-4334-BD16-90F208A6C711}" presName="root2" presStyleCnt="0"/>
      <dgm:spPr/>
    </dgm:pt>
    <dgm:pt modelId="{3986566B-ADCE-4B95-9F12-7944135568F2}" type="pres">
      <dgm:prSet presAssocID="{86DEA226-7169-4334-BD16-90F208A6C711}" presName="LevelTwoTextNode" presStyleLbl="node2" presStyleIdx="0" presStyleCnt="2">
        <dgm:presLayoutVars>
          <dgm:chPref val="3"/>
        </dgm:presLayoutVars>
      </dgm:prSet>
      <dgm:spPr/>
      <dgm:t>
        <a:bodyPr/>
        <a:lstStyle/>
        <a:p>
          <a:endParaRPr lang="en-US"/>
        </a:p>
      </dgm:t>
    </dgm:pt>
    <dgm:pt modelId="{6F949B1D-BB77-4E66-A2CA-B27BA62DE6D3}" type="pres">
      <dgm:prSet presAssocID="{86DEA226-7169-4334-BD16-90F208A6C711}" presName="level3hierChild" presStyleCnt="0"/>
      <dgm:spPr/>
    </dgm:pt>
    <dgm:pt modelId="{A25A6D5D-3E11-455F-919F-D188A9E16091}" type="pres">
      <dgm:prSet presAssocID="{5E9D37A2-EAAB-4C8A-BA4B-062CEB36CEB1}" presName="conn2-1" presStyleLbl="parChTrans1D3" presStyleIdx="0" presStyleCnt="3"/>
      <dgm:spPr/>
      <dgm:t>
        <a:bodyPr/>
        <a:lstStyle/>
        <a:p>
          <a:endParaRPr lang="en-US"/>
        </a:p>
      </dgm:t>
    </dgm:pt>
    <dgm:pt modelId="{752AC5A7-26C7-4794-A0D1-E5F51E1B70DB}" type="pres">
      <dgm:prSet presAssocID="{5E9D37A2-EAAB-4C8A-BA4B-062CEB36CEB1}" presName="connTx" presStyleLbl="parChTrans1D3" presStyleIdx="0" presStyleCnt="3"/>
      <dgm:spPr/>
      <dgm:t>
        <a:bodyPr/>
        <a:lstStyle/>
        <a:p>
          <a:endParaRPr lang="en-US"/>
        </a:p>
      </dgm:t>
    </dgm:pt>
    <dgm:pt modelId="{67E3D8F5-D127-4414-B9CD-228A1EE1E8CD}" type="pres">
      <dgm:prSet presAssocID="{355F5953-6714-40CC-A2F8-59261EBB59E7}" presName="root2" presStyleCnt="0"/>
      <dgm:spPr/>
    </dgm:pt>
    <dgm:pt modelId="{C1FC51FF-37EA-49DC-BD3D-36AB30BAC67C}" type="pres">
      <dgm:prSet presAssocID="{355F5953-6714-40CC-A2F8-59261EBB59E7}" presName="LevelTwoTextNode" presStyleLbl="node3" presStyleIdx="0" presStyleCnt="3">
        <dgm:presLayoutVars>
          <dgm:chPref val="3"/>
        </dgm:presLayoutVars>
      </dgm:prSet>
      <dgm:spPr/>
      <dgm:t>
        <a:bodyPr/>
        <a:lstStyle/>
        <a:p>
          <a:endParaRPr lang="en-US"/>
        </a:p>
      </dgm:t>
    </dgm:pt>
    <dgm:pt modelId="{B7AA055B-04EE-492C-8F11-F90118181B05}" type="pres">
      <dgm:prSet presAssocID="{355F5953-6714-40CC-A2F8-59261EBB59E7}" presName="level3hierChild" presStyleCnt="0"/>
      <dgm:spPr/>
    </dgm:pt>
    <dgm:pt modelId="{8F5F8642-298B-4452-B61D-2EF87AB23123}" type="pres">
      <dgm:prSet presAssocID="{EADF6EE2-CED3-401B-9E75-E4A107BE1FDF}" presName="conn2-1" presStyleLbl="parChTrans1D3" presStyleIdx="1" presStyleCnt="3"/>
      <dgm:spPr/>
      <dgm:t>
        <a:bodyPr/>
        <a:lstStyle/>
        <a:p>
          <a:endParaRPr lang="en-US"/>
        </a:p>
      </dgm:t>
    </dgm:pt>
    <dgm:pt modelId="{F1CE6FED-F6E9-454B-9D46-19D088DD1EFE}" type="pres">
      <dgm:prSet presAssocID="{EADF6EE2-CED3-401B-9E75-E4A107BE1FDF}" presName="connTx" presStyleLbl="parChTrans1D3" presStyleIdx="1" presStyleCnt="3"/>
      <dgm:spPr/>
      <dgm:t>
        <a:bodyPr/>
        <a:lstStyle/>
        <a:p>
          <a:endParaRPr lang="en-US"/>
        </a:p>
      </dgm:t>
    </dgm:pt>
    <dgm:pt modelId="{2F82BF77-882E-46A0-BC9A-25195535CCFE}" type="pres">
      <dgm:prSet presAssocID="{A0A29808-A0A6-4101-A99E-1BF4061077D2}" presName="root2" presStyleCnt="0"/>
      <dgm:spPr/>
    </dgm:pt>
    <dgm:pt modelId="{16D2C0C7-BE30-40E4-9B99-E3C221EFBA9C}" type="pres">
      <dgm:prSet presAssocID="{A0A29808-A0A6-4101-A99E-1BF4061077D2}" presName="LevelTwoTextNode" presStyleLbl="node3" presStyleIdx="1" presStyleCnt="3">
        <dgm:presLayoutVars>
          <dgm:chPref val="3"/>
        </dgm:presLayoutVars>
      </dgm:prSet>
      <dgm:spPr/>
      <dgm:t>
        <a:bodyPr/>
        <a:lstStyle/>
        <a:p>
          <a:endParaRPr lang="en-US"/>
        </a:p>
      </dgm:t>
    </dgm:pt>
    <dgm:pt modelId="{C0D2333A-7B83-4463-BAA0-2823162789E8}" type="pres">
      <dgm:prSet presAssocID="{A0A29808-A0A6-4101-A99E-1BF4061077D2}" presName="level3hierChild" presStyleCnt="0"/>
      <dgm:spPr/>
    </dgm:pt>
    <dgm:pt modelId="{3B4F2BDE-05C8-42B0-91B5-B323B2CB7C0C}" type="pres">
      <dgm:prSet presAssocID="{2F49F8A1-F7FD-4B1F-89C1-1651DE89A126}" presName="conn2-1" presStyleLbl="parChTrans1D2" presStyleIdx="1" presStyleCnt="2"/>
      <dgm:spPr/>
      <dgm:t>
        <a:bodyPr/>
        <a:lstStyle/>
        <a:p>
          <a:endParaRPr lang="en-US"/>
        </a:p>
      </dgm:t>
    </dgm:pt>
    <dgm:pt modelId="{E923A78A-CC15-46A5-9F49-465D19E9CB1D}" type="pres">
      <dgm:prSet presAssocID="{2F49F8A1-F7FD-4B1F-89C1-1651DE89A126}" presName="connTx" presStyleLbl="parChTrans1D2" presStyleIdx="1" presStyleCnt="2"/>
      <dgm:spPr/>
      <dgm:t>
        <a:bodyPr/>
        <a:lstStyle/>
        <a:p>
          <a:endParaRPr lang="en-US"/>
        </a:p>
      </dgm:t>
    </dgm:pt>
    <dgm:pt modelId="{261A186E-4073-47B0-9A81-6E14F0458165}" type="pres">
      <dgm:prSet presAssocID="{3C1C3EFB-B1E5-45A0-814C-D95F2A7E275E}" presName="root2" presStyleCnt="0"/>
      <dgm:spPr/>
    </dgm:pt>
    <dgm:pt modelId="{52642030-AE98-4BF6-ADD0-FEE821017986}" type="pres">
      <dgm:prSet presAssocID="{3C1C3EFB-B1E5-45A0-814C-D95F2A7E275E}" presName="LevelTwoTextNode" presStyleLbl="node2" presStyleIdx="1" presStyleCnt="2">
        <dgm:presLayoutVars>
          <dgm:chPref val="3"/>
        </dgm:presLayoutVars>
      </dgm:prSet>
      <dgm:spPr/>
      <dgm:t>
        <a:bodyPr/>
        <a:lstStyle/>
        <a:p>
          <a:endParaRPr lang="en-US"/>
        </a:p>
      </dgm:t>
    </dgm:pt>
    <dgm:pt modelId="{818A189B-C17D-4D16-A847-2BD18A5AE7FF}" type="pres">
      <dgm:prSet presAssocID="{3C1C3EFB-B1E5-45A0-814C-D95F2A7E275E}" presName="level3hierChild" presStyleCnt="0"/>
      <dgm:spPr/>
    </dgm:pt>
    <dgm:pt modelId="{7941BE8B-7F32-4232-BDA3-E35AAE2E0DFE}" type="pres">
      <dgm:prSet presAssocID="{10D564F1-6AF0-445D-8BB1-396DDDABBE43}" presName="conn2-1" presStyleLbl="parChTrans1D3" presStyleIdx="2" presStyleCnt="3"/>
      <dgm:spPr/>
      <dgm:t>
        <a:bodyPr/>
        <a:lstStyle/>
        <a:p>
          <a:endParaRPr lang="en-US"/>
        </a:p>
      </dgm:t>
    </dgm:pt>
    <dgm:pt modelId="{36C1ED3F-2F81-4642-B7B4-ECC02C3C13DE}" type="pres">
      <dgm:prSet presAssocID="{10D564F1-6AF0-445D-8BB1-396DDDABBE43}" presName="connTx" presStyleLbl="parChTrans1D3" presStyleIdx="2" presStyleCnt="3"/>
      <dgm:spPr/>
      <dgm:t>
        <a:bodyPr/>
        <a:lstStyle/>
        <a:p>
          <a:endParaRPr lang="en-US"/>
        </a:p>
      </dgm:t>
    </dgm:pt>
    <dgm:pt modelId="{BCA80619-2F73-45BA-B64A-FB6E78EEB374}" type="pres">
      <dgm:prSet presAssocID="{C69E03F3-0E93-4CD3-ACD6-3E8F98CDA886}" presName="root2" presStyleCnt="0"/>
      <dgm:spPr/>
    </dgm:pt>
    <dgm:pt modelId="{AB99BD0A-0370-4D72-A15D-735EC41D9B86}" type="pres">
      <dgm:prSet presAssocID="{C69E03F3-0E93-4CD3-ACD6-3E8F98CDA886}" presName="LevelTwoTextNode" presStyleLbl="node3" presStyleIdx="2" presStyleCnt="3">
        <dgm:presLayoutVars>
          <dgm:chPref val="3"/>
        </dgm:presLayoutVars>
      </dgm:prSet>
      <dgm:spPr/>
      <dgm:t>
        <a:bodyPr/>
        <a:lstStyle/>
        <a:p>
          <a:endParaRPr lang="en-US"/>
        </a:p>
      </dgm:t>
    </dgm:pt>
    <dgm:pt modelId="{9BD9C2EB-4082-45C5-8B52-D5B4838C240E}" type="pres">
      <dgm:prSet presAssocID="{C69E03F3-0E93-4CD3-ACD6-3E8F98CDA886}" presName="level3hierChild" presStyleCnt="0"/>
      <dgm:spPr/>
    </dgm:pt>
  </dgm:ptLst>
  <dgm:cxnLst>
    <dgm:cxn modelId="{BA9704E7-7AC3-420E-8EBD-B51F018F2AA0}" type="presOf" srcId="{860BB48F-73C9-4555-ABFE-9E8FE5F36C18}" destId="{A5A5BF29-84B3-422C-A702-E4AB4E4970F9}" srcOrd="0" destOrd="0" presId="urn:microsoft.com/office/officeart/2005/8/layout/hierarchy2"/>
    <dgm:cxn modelId="{B2A2975F-2658-441D-A525-18996D625BF9}" type="presOf" srcId="{355F5953-6714-40CC-A2F8-59261EBB59E7}" destId="{C1FC51FF-37EA-49DC-BD3D-36AB30BAC67C}" srcOrd="0" destOrd="0" presId="urn:microsoft.com/office/officeart/2005/8/layout/hierarchy2"/>
    <dgm:cxn modelId="{AC390A06-E4B9-499A-B3B6-02584239EB87}" type="presOf" srcId="{2F49F8A1-F7FD-4B1F-89C1-1651DE89A126}" destId="{3B4F2BDE-05C8-42B0-91B5-B323B2CB7C0C}" srcOrd="0" destOrd="0" presId="urn:microsoft.com/office/officeart/2005/8/layout/hierarchy2"/>
    <dgm:cxn modelId="{8FE09A6C-4754-4B75-8FAB-E6C6EB0FBFEA}" type="presOf" srcId="{86DEA226-7169-4334-BD16-90F208A6C711}" destId="{3986566B-ADCE-4B95-9F12-7944135568F2}" srcOrd="0" destOrd="0" presId="urn:microsoft.com/office/officeart/2005/8/layout/hierarchy2"/>
    <dgm:cxn modelId="{67C6325D-BDC4-46CE-8CC6-3EDF7AAC74DF}" type="presOf" srcId="{5E9D37A2-EAAB-4C8A-BA4B-062CEB36CEB1}" destId="{A25A6D5D-3E11-455F-919F-D188A9E16091}" srcOrd="0" destOrd="0" presId="urn:microsoft.com/office/officeart/2005/8/layout/hierarchy2"/>
    <dgm:cxn modelId="{012E9F9C-1F65-45B2-8ADD-CA1A66A27F34}" type="presOf" srcId="{5E9D37A2-EAAB-4C8A-BA4B-062CEB36CEB1}" destId="{752AC5A7-26C7-4794-A0D1-E5F51E1B70DB}" srcOrd="1" destOrd="0" presId="urn:microsoft.com/office/officeart/2005/8/layout/hierarchy2"/>
    <dgm:cxn modelId="{2C1DC53B-A178-41EB-B18A-488149337DAC}" type="presOf" srcId="{EADF6EE2-CED3-401B-9E75-E4A107BE1FDF}" destId="{F1CE6FED-F6E9-454B-9D46-19D088DD1EFE}" srcOrd="1" destOrd="0" presId="urn:microsoft.com/office/officeart/2005/8/layout/hierarchy2"/>
    <dgm:cxn modelId="{CC2923C3-88DC-451A-AF6D-8649CED7C609}" type="presOf" srcId="{B18DA245-AE80-49FC-85CA-6D24113E96C4}" destId="{0A05CE41-FEA1-4E48-AEF5-C97B9C24771B}" srcOrd="1" destOrd="0" presId="urn:microsoft.com/office/officeart/2005/8/layout/hierarchy2"/>
    <dgm:cxn modelId="{A819BDBA-4F7E-4A8F-A232-97FD28289DCB}" type="presOf" srcId="{A0A29808-A0A6-4101-A99E-1BF4061077D2}" destId="{16D2C0C7-BE30-40E4-9B99-E3C221EFBA9C}" srcOrd="0" destOrd="0" presId="urn:microsoft.com/office/officeart/2005/8/layout/hierarchy2"/>
    <dgm:cxn modelId="{49A7A7B6-15B8-46EC-B309-F157EC0F2CB8}" type="presOf" srcId="{C69E03F3-0E93-4CD3-ACD6-3E8F98CDA886}" destId="{AB99BD0A-0370-4D72-A15D-735EC41D9B86}" srcOrd="0" destOrd="0" presId="urn:microsoft.com/office/officeart/2005/8/layout/hierarchy2"/>
    <dgm:cxn modelId="{FE2AD8A8-A2AD-4A39-8359-8A95B049D639}" type="presOf" srcId="{B18DA245-AE80-49FC-85CA-6D24113E96C4}" destId="{D4D1A547-2FA4-44ED-99A9-EF9EC73865EF}" srcOrd="0" destOrd="0" presId="urn:microsoft.com/office/officeart/2005/8/layout/hierarchy2"/>
    <dgm:cxn modelId="{BFC28033-5322-4D5B-AA66-E800E13C92AD}" type="presOf" srcId="{52FD69E7-1F78-45CC-95D3-F04B132067C3}" destId="{DB2CFBED-C693-4C56-B968-303ADBCEA6B8}" srcOrd="0" destOrd="0" presId="urn:microsoft.com/office/officeart/2005/8/layout/hierarchy2"/>
    <dgm:cxn modelId="{DBC9599C-B1D2-431E-80F0-64951D21D671}" srcId="{860BB48F-73C9-4555-ABFE-9E8FE5F36C18}" destId="{52FD69E7-1F78-45CC-95D3-F04B132067C3}" srcOrd="0" destOrd="0" parTransId="{3FAADC01-55CB-4A2F-8AC6-7FBF8BD50C50}" sibTransId="{2F6806ED-E35B-4A6D-AB49-24ACDDF30D5A}"/>
    <dgm:cxn modelId="{74119F7C-2EE8-4191-94B4-CB8B90DA226F}" srcId="{3C1C3EFB-B1E5-45A0-814C-D95F2A7E275E}" destId="{C69E03F3-0E93-4CD3-ACD6-3E8F98CDA886}" srcOrd="0" destOrd="0" parTransId="{10D564F1-6AF0-445D-8BB1-396DDDABBE43}" sibTransId="{13AFAE1D-D1FD-41B2-A586-196CF04363AA}"/>
    <dgm:cxn modelId="{469AB20D-1831-416E-AE19-22BE40012541}" type="presOf" srcId="{3C1C3EFB-B1E5-45A0-814C-D95F2A7E275E}" destId="{52642030-AE98-4BF6-ADD0-FEE821017986}" srcOrd="0" destOrd="0" presId="urn:microsoft.com/office/officeart/2005/8/layout/hierarchy2"/>
    <dgm:cxn modelId="{BEA7E4A6-3F7F-4528-80FB-7780AF873186}" srcId="{52FD69E7-1F78-45CC-95D3-F04B132067C3}" destId="{86DEA226-7169-4334-BD16-90F208A6C711}" srcOrd="0" destOrd="0" parTransId="{B18DA245-AE80-49FC-85CA-6D24113E96C4}" sibTransId="{68B2AF98-C0D0-4ABF-91A7-2AFE9881F9F8}"/>
    <dgm:cxn modelId="{807BACCA-5804-435C-BF6C-88CEA61B3AED}" type="presOf" srcId="{2F49F8A1-F7FD-4B1F-89C1-1651DE89A126}" destId="{E923A78A-CC15-46A5-9F49-465D19E9CB1D}" srcOrd="1" destOrd="0" presId="urn:microsoft.com/office/officeart/2005/8/layout/hierarchy2"/>
    <dgm:cxn modelId="{C8202CF2-26A7-4F82-934B-5530BBEEC773}" type="presOf" srcId="{10D564F1-6AF0-445D-8BB1-396DDDABBE43}" destId="{7941BE8B-7F32-4232-BDA3-E35AAE2E0DFE}" srcOrd="0" destOrd="0" presId="urn:microsoft.com/office/officeart/2005/8/layout/hierarchy2"/>
    <dgm:cxn modelId="{A2008B18-4518-47F7-A2AF-40011B3723AB}" srcId="{52FD69E7-1F78-45CC-95D3-F04B132067C3}" destId="{3C1C3EFB-B1E5-45A0-814C-D95F2A7E275E}" srcOrd="1" destOrd="0" parTransId="{2F49F8A1-F7FD-4B1F-89C1-1651DE89A126}" sibTransId="{C0B6A5B1-87FE-4120-A46D-C626701F6CA9}"/>
    <dgm:cxn modelId="{24E8AE15-704C-4F35-9104-377620BC37DF}" type="presOf" srcId="{10D564F1-6AF0-445D-8BB1-396DDDABBE43}" destId="{36C1ED3F-2F81-4642-B7B4-ECC02C3C13DE}" srcOrd="1" destOrd="0" presId="urn:microsoft.com/office/officeart/2005/8/layout/hierarchy2"/>
    <dgm:cxn modelId="{912C5625-274B-477A-83E1-5030CC62ECA6}" srcId="{86DEA226-7169-4334-BD16-90F208A6C711}" destId="{355F5953-6714-40CC-A2F8-59261EBB59E7}" srcOrd="0" destOrd="0" parTransId="{5E9D37A2-EAAB-4C8A-BA4B-062CEB36CEB1}" sibTransId="{329DAC9E-E744-4851-AD96-A922C9462F35}"/>
    <dgm:cxn modelId="{5A76A56E-D577-419D-A96D-8AA8A8E75035}" srcId="{86DEA226-7169-4334-BD16-90F208A6C711}" destId="{A0A29808-A0A6-4101-A99E-1BF4061077D2}" srcOrd="1" destOrd="0" parTransId="{EADF6EE2-CED3-401B-9E75-E4A107BE1FDF}" sibTransId="{3DA50DA7-53E8-476A-B130-0FF80F704562}"/>
    <dgm:cxn modelId="{A6EF1BD0-A82E-4205-A4C6-292A48AA2B90}" type="presOf" srcId="{EADF6EE2-CED3-401B-9E75-E4A107BE1FDF}" destId="{8F5F8642-298B-4452-B61D-2EF87AB23123}" srcOrd="0" destOrd="0" presId="urn:microsoft.com/office/officeart/2005/8/layout/hierarchy2"/>
    <dgm:cxn modelId="{732A4C86-4694-4059-A03D-D61CD3BC10E6}" type="presParOf" srcId="{A5A5BF29-84B3-422C-A702-E4AB4E4970F9}" destId="{DD341524-A5A4-4950-B711-B0817DAD1E1D}" srcOrd="0" destOrd="0" presId="urn:microsoft.com/office/officeart/2005/8/layout/hierarchy2"/>
    <dgm:cxn modelId="{B63BA507-FCA8-4861-B62E-F0089285BB21}" type="presParOf" srcId="{DD341524-A5A4-4950-B711-B0817DAD1E1D}" destId="{DB2CFBED-C693-4C56-B968-303ADBCEA6B8}" srcOrd="0" destOrd="0" presId="urn:microsoft.com/office/officeart/2005/8/layout/hierarchy2"/>
    <dgm:cxn modelId="{F4ACE661-E26D-456D-868F-3F36D2681448}" type="presParOf" srcId="{DD341524-A5A4-4950-B711-B0817DAD1E1D}" destId="{7318079A-C3DB-4C82-8100-F77C0EBACDF0}" srcOrd="1" destOrd="0" presId="urn:microsoft.com/office/officeart/2005/8/layout/hierarchy2"/>
    <dgm:cxn modelId="{553283B1-4289-4377-9B19-00FE62D24238}" type="presParOf" srcId="{7318079A-C3DB-4C82-8100-F77C0EBACDF0}" destId="{D4D1A547-2FA4-44ED-99A9-EF9EC73865EF}" srcOrd="0" destOrd="0" presId="urn:microsoft.com/office/officeart/2005/8/layout/hierarchy2"/>
    <dgm:cxn modelId="{DC792DEF-FF9E-4FAE-A78C-3B015BA976DC}" type="presParOf" srcId="{D4D1A547-2FA4-44ED-99A9-EF9EC73865EF}" destId="{0A05CE41-FEA1-4E48-AEF5-C97B9C24771B}" srcOrd="0" destOrd="0" presId="urn:microsoft.com/office/officeart/2005/8/layout/hierarchy2"/>
    <dgm:cxn modelId="{E15E86DA-68D9-4BA4-A8FD-488C2C80026E}" type="presParOf" srcId="{7318079A-C3DB-4C82-8100-F77C0EBACDF0}" destId="{EFA14E4B-B587-4F96-8182-92C1AF817D99}" srcOrd="1" destOrd="0" presId="urn:microsoft.com/office/officeart/2005/8/layout/hierarchy2"/>
    <dgm:cxn modelId="{248852E9-3358-4880-9B8F-C6BFE6EB3AC6}" type="presParOf" srcId="{EFA14E4B-B587-4F96-8182-92C1AF817D99}" destId="{3986566B-ADCE-4B95-9F12-7944135568F2}" srcOrd="0" destOrd="0" presId="urn:microsoft.com/office/officeart/2005/8/layout/hierarchy2"/>
    <dgm:cxn modelId="{7E19B898-76AA-418F-8408-68E3F1CC1F51}" type="presParOf" srcId="{EFA14E4B-B587-4F96-8182-92C1AF817D99}" destId="{6F949B1D-BB77-4E66-A2CA-B27BA62DE6D3}" srcOrd="1" destOrd="0" presId="urn:microsoft.com/office/officeart/2005/8/layout/hierarchy2"/>
    <dgm:cxn modelId="{8E01EE14-132A-4E17-9067-912AD30BA8FC}" type="presParOf" srcId="{6F949B1D-BB77-4E66-A2CA-B27BA62DE6D3}" destId="{A25A6D5D-3E11-455F-919F-D188A9E16091}" srcOrd="0" destOrd="0" presId="urn:microsoft.com/office/officeart/2005/8/layout/hierarchy2"/>
    <dgm:cxn modelId="{8CBB851F-2223-415D-B9ED-E23B2A33C0E4}" type="presParOf" srcId="{A25A6D5D-3E11-455F-919F-D188A9E16091}" destId="{752AC5A7-26C7-4794-A0D1-E5F51E1B70DB}" srcOrd="0" destOrd="0" presId="urn:microsoft.com/office/officeart/2005/8/layout/hierarchy2"/>
    <dgm:cxn modelId="{420682B8-91CE-4D5B-856F-B80916A6099E}" type="presParOf" srcId="{6F949B1D-BB77-4E66-A2CA-B27BA62DE6D3}" destId="{67E3D8F5-D127-4414-B9CD-228A1EE1E8CD}" srcOrd="1" destOrd="0" presId="urn:microsoft.com/office/officeart/2005/8/layout/hierarchy2"/>
    <dgm:cxn modelId="{41A3D88F-5945-4512-A80D-71F1E7D7AA18}" type="presParOf" srcId="{67E3D8F5-D127-4414-B9CD-228A1EE1E8CD}" destId="{C1FC51FF-37EA-49DC-BD3D-36AB30BAC67C}" srcOrd="0" destOrd="0" presId="urn:microsoft.com/office/officeart/2005/8/layout/hierarchy2"/>
    <dgm:cxn modelId="{3CF16FB4-0B01-4AD3-A3E0-460191527270}" type="presParOf" srcId="{67E3D8F5-D127-4414-B9CD-228A1EE1E8CD}" destId="{B7AA055B-04EE-492C-8F11-F90118181B05}" srcOrd="1" destOrd="0" presId="urn:microsoft.com/office/officeart/2005/8/layout/hierarchy2"/>
    <dgm:cxn modelId="{4A74E19E-6EE6-4FF8-980D-BC277D825A32}" type="presParOf" srcId="{6F949B1D-BB77-4E66-A2CA-B27BA62DE6D3}" destId="{8F5F8642-298B-4452-B61D-2EF87AB23123}" srcOrd="2" destOrd="0" presId="urn:microsoft.com/office/officeart/2005/8/layout/hierarchy2"/>
    <dgm:cxn modelId="{3B7BE88C-D94E-41E9-A49A-851FB49A190A}" type="presParOf" srcId="{8F5F8642-298B-4452-B61D-2EF87AB23123}" destId="{F1CE6FED-F6E9-454B-9D46-19D088DD1EFE}" srcOrd="0" destOrd="0" presId="urn:microsoft.com/office/officeart/2005/8/layout/hierarchy2"/>
    <dgm:cxn modelId="{E3C4A81E-B3CC-4E23-BA46-1CC4CDBFD629}" type="presParOf" srcId="{6F949B1D-BB77-4E66-A2CA-B27BA62DE6D3}" destId="{2F82BF77-882E-46A0-BC9A-25195535CCFE}" srcOrd="3" destOrd="0" presId="urn:microsoft.com/office/officeart/2005/8/layout/hierarchy2"/>
    <dgm:cxn modelId="{AC269675-0A33-47BD-9CB5-7709D29E3CF5}" type="presParOf" srcId="{2F82BF77-882E-46A0-BC9A-25195535CCFE}" destId="{16D2C0C7-BE30-40E4-9B99-E3C221EFBA9C}" srcOrd="0" destOrd="0" presId="urn:microsoft.com/office/officeart/2005/8/layout/hierarchy2"/>
    <dgm:cxn modelId="{D26A9017-2F86-43F0-B32B-CE7337C60D64}" type="presParOf" srcId="{2F82BF77-882E-46A0-BC9A-25195535CCFE}" destId="{C0D2333A-7B83-4463-BAA0-2823162789E8}" srcOrd="1" destOrd="0" presId="urn:microsoft.com/office/officeart/2005/8/layout/hierarchy2"/>
    <dgm:cxn modelId="{596FD781-86D2-40FE-A8A2-F675770CC981}" type="presParOf" srcId="{7318079A-C3DB-4C82-8100-F77C0EBACDF0}" destId="{3B4F2BDE-05C8-42B0-91B5-B323B2CB7C0C}" srcOrd="2" destOrd="0" presId="urn:microsoft.com/office/officeart/2005/8/layout/hierarchy2"/>
    <dgm:cxn modelId="{96AEAE65-C48D-4B7C-8EF8-516E12C36321}" type="presParOf" srcId="{3B4F2BDE-05C8-42B0-91B5-B323B2CB7C0C}" destId="{E923A78A-CC15-46A5-9F49-465D19E9CB1D}" srcOrd="0" destOrd="0" presId="urn:microsoft.com/office/officeart/2005/8/layout/hierarchy2"/>
    <dgm:cxn modelId="{60007BD4-6274-4B60-9309-6AA0C5A056CF}" type="presParOf" srcId="{7318079A-C3DB-4C82-8100-F77C0EBACDF0}" destId="{261A186E-4073-47B0-9A81-6E14F0458165}" srcOrd="3" destOrd="0" presId="urn:microsoft.com/office/officeart/2005/8/layout/hierarchy2"/>
    <dgm:cxn modelId="{58550CCC-A45F-40DD-A450-00016B55EAD4}" type="presParOf" srcId="{261A186E-4073-47B0-9A81-6E14F0458165}" destId="{52642030-AE98-4BF6-ADD0-FEE821017986}" srcOrd="0" destOrd="0" presId="urn:microsoft.com/office/officeart/2005/8/layout/hierarchy2"/>
    <dgm:cxn modelId="{A71DB445-68A9-4FEE-BB9F-E3D74868D211}" type="presParOf" srcId="{261A186E-4073-47B0-9A81-6E14F0458165}" destId="{818A189B-C17D-4D16-A847-2BD18A5AE7FF}" srcOrd="1" destOrd="0" presId="urn:microsoft.com/office/officeart/2005/8/layout/hierarchy2"/>
    <dgm:cxn modelId="{F088D557-42A0-4B20-9565-51F500D0240D}" type="presParOf" srcId="{818A189B-C17D-4D16-A847-2BD18A5AE7FF}" destId="{7941BE8B-7F32-4232-BDA3-E35AAE2E0DFE}" srcOrd="0" destOrd="0" presId="urn:microsoft.com/office/officeart/2005/8/layout/hierarchy2"/>
    <dgm:cxn modelId="{5E63934D-C0B6-4536-8846-5E866A2E92EF}" type="presParOf" srcId="{7941BE8B-7F32-4232-BDA3-E35AAE2E0DFE}" destId="{36C1ED3F-2F81-4642-B7B4-ECC02C3C13DE}" srcOrd="0" destOrd="0" presId="urn:microsoft.com/office/officeart/2005/8/layout/hierarchy2"/>
    <dgm:cxn modelId="{BB0C8999-A1BF-4104-A3D3-903BEA62C3DB}" type="presParOf" srcId="{818A189B-C17D-4D16-A847-2BD18A5AE7FF}" destId="{BCA80619-2F73-45BA-B64A-FB6E78EEB374}" srcOrd="1" destOrd="0" presId="urn:microsoft.com/office/officeart/2005/8/layout/hierarchy2"/>
    <dgm:cxn modelId="{B1978BF5-054A-44EB-B04F-6F531C70B7F7}" type="presParOf" srcId="{BCA80619-2F73-45BA-B64A-FB6E78EEB374}" destId="{AB99BD0A-0370-4D72-A15D-735EC41D9B86}" srcOrd="0" destOrd="0" presId="urn:microsoft.com/office/officeart/2005/8/layout/hierarchy2"/>
    <dgm:cxn modelId="{DCD743FA-468E-4784-ADF9-5AB1B5C3710D}" type="presParOf" srcId="{BCA80619-2F73-45BA-B64A-FB6E78EEB374}" destId="{9BD9C2EB-4082-45C5-8B52-D5B4838C240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4CCB68-2F96-46F8-836F-2B7AB9255EDE}" type="doc">
      <dgm:prSet loTypeId="urn:microsoft.com/office/officeart/2005/8/layout/cycle5" loCatId="cycle" qsTypeId="urn:microsoft.com/office/officeart/2005/8/quickstyle/simple4" qsCatId="simple" csTypeId="urn:microsoft.com/office/officeart/2005/8/colors/colorful5" csCatId="colorful" phldr="1"/>
      <dgm:spPr/>
      <dgm:t>
        <a:bodyPr/>
        <a:lstStyle/>
        <a:p>
          <a:endParaRPr lang="en-US"/>
        </a:p>
      </dgm:t>
    </dgm:pt>
    <dgm:pt modelId="{97F0E076-25DA-4562-88A3-E30D4B4A8281}">
      <dgm:prSet phldrT="[Text]"/>
      <dgm:spPr/>
      <dgm:t>
        <a:bodyPr/>
        <a:lstStyle/>
        <a:p>
          <a:r>
            <a:rPr lang="en-US" dirty="0" smtClean="0"/>
            <a:t>Advertiser</a:t>
          </a:r>
          <a:endParaRPr lang="en-US" dirty="0"/>
        </a:p>
      </dgm:t>
    </dgm:pt>
    <dgm:pt modelId="{72CA598A-E852-4A95-8F97-50A8F90579AA}" type="parTrans" cxnId="{DE70B35E-8762-479A-9324-C36ABC70C284}">
      <dgm:prSet/>
      <dgm:spPr/>
      <dgm:t>
        <a:bodyPr/>
        <a:lstStyle/>
        <a:p>
          <a:endParaRPr lang="en-US"/>
        </a:p>
      </dgm:t>
    </dgm:pt>
    <dgm:pt modelId="{00A58B1B-233E-4587-B94D-8EC7D972348A}" type="sibTrans" cxnId="{DE70B35E-8762-479A-9324-C36ABC70C284}">
      <dgm:prSet/>
      <dgm:spPr/>
      <dgm:t>
        <a:bodyPr/>
        <a:lstStyle/>
        <a:p>
          <a:endParaRPr lang="en-US"/>
        </a:p>
      </dgm:t>
    </dgm:pt>
    <dgm:pt modelId="{DDAFD01D-8BA4-48F8-B588-5E0A2FDC0D99}">
      <dgm:prSet phldrT="[Text]"/>
      <dgm:spPr/>
      <dgm:t>
        <a:bodyPr/>
        <a:lstStyle/>
        <a:p>
          <a:r>
            <a:rPr lang="en-US" dirty="0" smtClean="0"/>
            <a:t>Advertising Agency</a:t>
          </a:r>
          <a:endParaRPr lang="en-US" dirty="0"/>
        </a:p>
      </dgm:t>
    </dgm:pt>
    <dgm:pt modelId="{BB8DD69E-ED07-4BF5-B089-F9514A64F4D5}" type="parTrans" cxnId="{0D6D6578-283A-40C2-951E-D4C5A419A64C}">
      <dgm:prSet/>
      <dgm:spPr/>
      <dgm:t>
        <a:bodyPr/>
        <a:lstStyle/>
        <a:p>
          <a:endParaRPr lang="en-US"/>
        </a:p>
      </dgm:t>
    </dgm:pt>
    <dgm:pt modelId="{173A879F-30A3-4C11-8305-017EF6639EEA}" type="sibTrans" cxnId="{0D6D6578-283A-40C2-951E-D4C5A419A64C}">
      <dgm:prSet/>
      <dgm:spPr/>
      <dgm:t>
        <a:bodyPr/>
        <a:lstStyle/>
        <a:p>
          <a:endParaRPr lang="en-US"/>
        </a:p>
      </dgm:t>
    </dgm:pt>
    <dgm:pt modelId="{10A1DFBC-EA00-4CB5-B7B2-69DB546177BE}">
      <dgm:prSet phldrT="[Text]"/>
      <dgm:spPr/>
      <dgm:t>
        <a:bodyPr/>
        <a:lstStyle/>
        <a:p>
          <a:r>
            <a:rPr lang="en-US" dirty="0" smtClean="0"/>
            <a:t>Media</a:t>
          </a:r>
          <a:endParaRPr lang="en-US" dirty="0"/>
        </a:p>
      </dgm:t>
    </dgm:pt>
    <dgm:pt modelId="{1C60412A-CC4E-4C56-950C-98E9EF5F4846}" type="parTrans" cxnId="{00266291-8FDB-4831-8D81-120BFA4F99B7}">
      <dgm:prSet/>
      <dgm:spPr/>
      <dgm:t>
        <a:bodyPr/>
        <a:lstStyle/>
        <a:p>
          <a:endParaRPr lang="en-US"/>
        </a:p>
      </dgm:t>
    </dgm:pt>
    <dgm:pt modelId="{E51663EF-06E1-4F18-995B-11D546373C59}" type="sibTrans" cxnId="{00266291-8FDB-4831-8D81-120BFA4F99B7}">
      <dgm:prSet/>
      <dgm:spPr/>
      <dgm:t>
        <a:bodyPr/>
        <a:lstStyle/>
        <a:p>
          <a:endParaRPr lang="en-US"/>
        </a:p>
      </dgm:t>
    </dgm:pt>
    <dgm:pt modelId="{4D78C37B-0CA2-460B-AC04-8D1C583D9567}">
      <dgm:prSet phldrT="[Text]"/>
      <dgm:spPr/>
      <dgm:t>
        <a:bodyPr/>
        <a:lstStyle/>
        <a:p>
          <a:r>
            <a:rPr lang="en-US" dirty="0" smtClean="0"/>
            <a:t>Consumer </a:t>
          </a:r>
          <a:endParaRPr lang="en-US" dirty="0"/>
        </a:p>
      </dgm:t>
    </dgm:pt>
    <dgm:pt modelId="{64073688-C1F9-4151-ADFD-25125FFBD098}" type="parTrans" cxnId="{54C1858D-5D8E-4890-A5C5-D68CC50B90FA}">
      <dgm:prSet/>
      <dgm:spPr/>
      <dgm:t>
        <a:bodyPr/>
        <a:lstStyle/>
        <a:p>
          <a:endParaRPr lang="en-US"/>
        </a:p>
      </dgm:t>
    </dgm:pt>
    <dgm:pt modelId="{E8E47F51-FAF4-4B5F-8A8A-48CA11630BC7}" type="sibTrans" cxnId="{54C1858D-5D8E-4890-A5C5-D68CC50B90FA}">
      <dgm:prSet/>
      <dgm:spPr/>
      <dgm:t>
        <a:bodyPr/>
        <a:lstStyle/>
        <a:p>
          <a:endParaRPr lang="en-US"/>
        </a:p>
      </dgm:t>
    </dgm:pt>
    <dgm:pt modelId="{00221BE0-D0F5-4707-B7DB-FE6D2788162C}" type="pres">
      <dgm:prSet presAssocID="{C64CCB68-2F96-46F8-836F-2B7AB9255EDE}" presName="cycle" presStyleCnt="0">
        <dgm:presLayoutVars>
          <dgm:dir/>
          <dgm:resizeHandles val="exact"/>
        </dgm:presLayoutVars>
      </dgm:prSet>
      <dgm:spPr/>
      <dgm:t>
        <a:bodyPr/>
        <a:lstStyle/>
        <a:p>
          <a:endParaRPr lang="en-US"/>
        </a:p>
      </dgm:t>
    </dgm:pt>
    <dgm:pt modelId="{8401E3DD-7C44-47B1-9D7D-65BB574AFE23}" type="pres">
      <dgm:prSet presAssocID="{97F0E076-25DA-4562-88A3-E30D4B4A8281}" presName="node" presStyleLbl="node1" presStyleIdx="0" presStyleCnt="4" custScaleX="98237">
        <dgm:presLayoutVars>
          <dgm:bulletEnabled val="1"/>
        </dgm:presLayoutVars>
      </dgm:prSet>
      <dgm:spPr/>
      <dgm:t>
        <a:bodyPr/>
        <a:lstStyle/>
        <a:p>
          <a:endParaRPr lang="en-US"/>
        </a:p>
      </dgm:t>
    </dgm:pt>
    <dgm:pt modelId="{B43EFCE4-96E8-420D-91C5-F984F7CA9CB7}" type="pres">
      <dgm:prSet presAssocID="{97F0E076-25DA-4562-88A3-E30D4B4A8281}" presName="spNode" presStyleCnt="0"/>
      <dgm:spPr/>
    </dgm:pt>
    <dgm:pt modelId="{DB8CF829-C724-4623-B807-F8E6FEF08B4F}" type="pres">
      <dgm:prSet presAssocID="{00A58B1B-233E-4587-B94D-8EC7D972348A}" presName="sibTrans" presStyleLbl="sibTrans1D1" presStyleIdx="0" presStyleCnt="4"/>
      <dgm:spPr/>
      <dgm:t>
        <a:bodyPr/>
        <a:lstStyle/>
        <a:p>
          <a:endParaRPr lang="en-US"/>
        </a:p>
      </dgm:t>
    </dgm:pt>
    <dgm:pt modelId="{69872FBF-C188-4DEC-B8AD-A5DEDB9723F8}" type="pres">
      <dgm:prSet presAssocID="{DDAFD01D-8BA4-48F8-B588-5E0A2FDC0D99}" presName="node" presStyleLbl="node1" presStyleIdx="1" presStyleCnt="4">
        <dgm:presLayoutVars>
          <dgm:bulletEnabled val="1"/>
        </dgm:presLayoutVars>
      </dgm:prSet>
      <dgm:spPr/>
      <dgm:t>
        <a:bodyPr/>
        <a:lstStyle/>
        <a:p>
          <a:endParaRPr lang="en-US"/>
        </a:p>
      </dgm:t>
    </dgm:pt>
    <dgm:pt modelId="{A6C878DE-18A4-4621-B8D6-DEC24691460D}" type="pres">
      <dgm:prSet presAssocID="{DDAFD01D-8BA4-48F8-B588-5E0A2FDC0D99}" presName="spNode" presStyleCnt="0"/>
      <dgm:spPr/>
    </dgm:pt>
    <dgm:pt modelId="{C1B1E56B-DA7F-4D25-BDDE-90A91B9F8D97}" type="pres">
      <dgm:prSet presAssocID="{173A879F-30A3-4C11-8305-017EF6639EEA}" presName="sibTrans" presStyleLbl="sibTrans1D1" presStyleIdx="1" presStyleCnt="4"/>
      <dgm:spPr/>
      <dgm:t>
        <a:bodyPr/>
        <a:lstStyle/>
        <a:p>
          <a:endParaRPr lang="en-US"/>
        </a:p>
      </dgm:t>
    </dgm:pt>
    <dgm:pt modelId="{F5AA75E5-B15F-4238-A593-F007F33DABAE}" type="pres">
      <dgm:prSet presAssocID="{10A1DFBC-EA00-4CB5-B7B2-69DB546177BE}" presName="node" presStyleLbl="node1" presStyleIdx="2" presStyleCnt="4">
        <dgm:presLayoutVars>
          <dgm:bulletEnabled val="1"/>
        </dgm:presLayoutVars>
      </dgm:prSet>
      <dgm:spPr/>
      <dgm:t>
        <a:bodyPr/>
        <a:lstStyle/>
        <a:p>
          <a:endParaRPr lang="en-US"/>
        </a:p>
      </dgm:t>
    </dgm:pt>
    <dgm:pt modelId="{4E136EDC-46FE-45F2-94DA-5769C7608944}" type="pres">
      <dgm:prSet presAssocID="{10A1DFBC-EA00-4CB5-B7B2-69DB546177BE}" presName="spNode" presStyleCnt="0"/>
      <dgm:spPr/>
    </dgm:pt>
    <dgm:pt modelId="{D3B3F96D-A9CB-4710-B672-FA445F7A6BCA}" type="pres">
      <dgm:prSet presAssocID="{E51663EF-06E1-4F18-995B-11D546373C59}" presName="sibTrans" presStyleLbl="sibTrans1D1" presStyleIdx="2" presStyleCnt="4"/>
      <dgm:spPr/>
      <dgm:t>
        <a:bodyPr/>
        <a:lstStyle/>
        <a:p>
          <a:endParaRPr lang="en-US"/>
        </a:p>
      </dgm:t>
    </dgm:pt>
    <dgm:pt modelId="{73F6291D-00D1-4DF7-93DC-3C78422903D2}" type="pres">
      <dgm:prSet presAssocID="{4D78C37B-0CA2-460B-AC04-8D1C583D9567}" presName="node" presStyleLbl="node1" presStyleIdx="3" presStyleCnt="4">
        <dgm:presLayoutVars>
          <dgm:bulletEnabled val="1"/>
        </dgm:presLayoutVars>
      </dgm:prSet>
      <dgm:spPr/>
      <dgm:t>
        <a:bodyPr/>
        <a:lstStyle/>
        <a:p>
          <a:endParaRPr lang="en-US"/>
        </a:p>
      </dgm:t>
    </dgm:pt>
    <dgm:pt modelId="{789CE5FF-F9F6-4CBE-A2DD-3528D1B823CA}" type="pres">
      <dgm:prSet presAssocID="{4D78C37B-0CA2-460B-AC04-8D1C583D9567}" presName="spNode" presStyleCnt="0"/>
      <dgm:spPr/>
    </dgm:pt>
    <dgm:pt modelId="{B5A5F5DC-FA38-4225-A39E-577669EAAF67}" type="pres">
      <dgm:prSet presAssocID="{E8E47F51-FAF4-4B5F-8A8A-48CA11630BC7}" presName="sibTrans" presStyleLbl="sibTrans1D1" presStyleIdx="3" presStyleCnt="4"/>
      <dgm:spPr/>
      <dgm:t>
        <a:bodyPr/>
        <a:lstStyle/>
        <a:p>
          <a:endParaRPr lang="en-US"/>
        </a:p>
      </dgm:t>
    </dgm:pt>
  </dgm:ptLst>
  <dgm:cxnLst>
    <dgm:cxn modelId="{2E86282E-5275-4C43-B0FC-347E0ECEA7B6}" type="presOf" srcId="{C64CCB68-2F96-46F8-836F-2B7AB9255EDE}" destId="{00221BE0-D0F5-4707-B7DB-FE6D2788162C}" srcOrd="0" destOrd="0" presId="urn:microsoft.com/office/officeart/2005/8/layout/cycle5"/>
    <dgm:cxn modelId="{4F0076C1-546C-44D0-ADFE-3D8139E5B193}" type="presOf" srcId="{173A879F-30A3-4C11-8305-017EF6639EEA}" destId="{C1B1E56B-DA7F-4D25-BDDE-90A91B9F8D97}" srcOrd="0" destOrd="0" presId="urn:microsoft.com/office/officeart/2005/8/layout/cycle5"/>
    <dgm:cxn modelId="{00266291-8FDB-4831-8D81-120BFA4F99B7}" srcId="{C64CCB68-2F96-46F8-836F-2B7AB9255EDE}" destId="{10A1DFBC-EA00-4CB5-B7B2-69DB546177BE}" srcOrd="2" destOrd="0" parTransId="{1C60412A-CC4E-4C56-950C-98E9EF5F4846}" sibTransId="{E51663EF-06E1-4F18-995B-11D546373C59}"/>
    <dgm:cxn modelId="{E7BA1226-578F-4190-8703-87EDCA1489A8}" type="presOf" srcId="{10A1DFBC-EA00-4CB5-B7B2-69DB546177BE}" destId="{F5AA75E5-B15F-4238-A593-F007F33DABAE}" srcOrd="0" destOrd="0" presId="urn:microsoft.com/office/officeart/2005/8/layout/cycle5"/>
    <dgm:cxn modelId="{54C1858D-5D8E-4890-A5C5-D68CC50B90FA}" srcId="{C64CCB68-2F96-46F8-836F-2B7AB9255EDE}" destId="{4D78C37B-0CA2-460B-AC04-8D1C583D9567}" srcOrd="3" destOrd="0" parTransId="{64073688-C1F9-4151-ADFD-25125FFBD098}" sibTransId="{E8E47F51-FAF4-4B5F-8A8A-48CA11630BC7}"/>
    <dgm:cxn modelId="{AAE97172-D95E-4E87-92AB-80B1BBFC87E6}" type="presOf" srcId="{E8E47F51-FAF4-4B5F-8A8A-48CA11630BC7}" destId="{B5A5F5DC-FA38-4225-A39E-577669EAAF67}" srcOrd="0" destOrd="0" presId="urn:microsoft.com/office/officeart/2005/8/layout/cycle5"/>
    <dgm:cxn modelId="{80798E9D-37F3-4F20-AE91-58794D28037D}" type="presOf" srcId="{97F0E076-25DA-4562-88A3-E30D4B4A8281}" destId="{8401E3DD-7C44-47B1-9D7D-65BB574AFE23}" srcOrd="0" destOrd="0" presId="urn:microsoft.com/office/officeart/2005/8/layout/cycle5"/>
    <dgm:cxn modelId="{A15E82A5-0CB6-4AB3-A9D3-7104C5F2E476}" type="presOf" srcId="{4D78C37B-0CA2-460B-AC04-8D1C583D9567}" destId="{73F6291D-00D1-4DF7-93DC-3C78422903D2}" srcOrd="0" destOrd="0" presId="urn:microsoft.com/office/officeart/2005/8/layout/cycle5"/>
    <dgm:cxn modelId="{2DA9081B-C060-4BF6-8CE5-02A1048D5285}" type="presOf" srcId="{E51663EF-06E1-4F18-995B-11D546373C59}" destId="{D3B3F96D-A9CB-4710-B672-FA445F7A6BCA}" srcOrd="0" destOrd="0" presId="urn:microsoft.com/office/officeart/2005/8/layout/cycle5"/>
    <dgm:cxn modelId="{F18D4B54-0553-45FA-9336-C79F98347154}" type="presOf" srcId="{DDAFD01D-8BA4-48F8-B588-5E0A2FDC0D99}" destId="{69872FBF-C188-4DEC-B8AD-A5DEDB9723F8}" srcOrd="0" destOrd="0" presId="urn:microsoft.com/office/officeart/2005/8/layout/cycle5"/>
    <dgm:cxn modelId="{BC296240-284E-436F-AD1B-0D90B56516DD}" type="presOf" srcId="{00A58B1B-233E-4587-B94D-8EC7D972348A}" destId="{DB8CF829-C724-4623-B807-F8E6FEF08B4F}" srcOrd="0" destOrd="0" presId="urn:microsoft.com/office/officeart/2005/8/layout/cycle5"/>
    <dgm:cxn modelId="{0D6D6578-283A-40C2-951E-D4C5A419A64C}" srcId="{C64CCB68-2F96-46F8-836F-2B7AB9255EDE}" destId="{DDAFD01D-8BA4-48F8-B588-5E0A2FDC0D99}" srcOrd="1" destOrd="0" parTransId="{BB8DD69E-ED07-4BF5-B089-F9514A64F4D5}" sibTransId="{173A879F-30A3-4C11-8305-017EF6639EEA}"/>
    <dgm:cxn modelId="{DE70B35E-8762-479A-9324-C36ABC70C284}" srcId="{C64CCB68-2F96-46F8-836F-2B7AB9255EDE}" destId="{97F0E076-25DA-4562-88A3-E30D4B4A8281}" srcOrd="0" destOrd="0" parTransId="{72CA598A-E852-4A95-8F97-50A8F90579AA}" sibTransId="{00A58B1B-233E-4587-B94D-8EC7D972348A}"/>
    <dgm:cxn modelId="{3250C236-6548-4D1F-8B67-E356448864E7}" type="presParOf" srcId="{00221BE0-D0F5-4707-B7DB-FE6D2788162C}" destId="{8401E3DD-7C44-47B1-9D7D-65BB574AFE23}" srcOrd="0" destOrd="0" presId="urn:microsoft.com/office/officeart/2005/8/layout/cycle5"/>
    <dgm:cxn modelId="{D8753D6F-B702-4E27-B747-1608BDB68A5B}" type="presParOf" srcId="{00221BE0-D0F5-4707-B7DB-FE6D2788162C}" destId="{B43EFCE4-96E8-420D-91C5-F984F7CA9CB7}" srcOrd="1" destOrd="0" presId="urn:microsoft.com/office/officeart/2005/8/layout/cycle5"/>
    <dgm:cxn modelId="{D9179D3E-197A-460D-A610-8D3B297A4AA4}" type="presParOf" srcId="{00221BE0-D0F5-4707-B7DB-FE6D2788162C}" destId="{DB8CF829-C724-4623-B807-F8E6FEF08B4F}" srcOrd="2" destOrd="0" presId="urn:microsoft.com/office/officeart/2005/8/layout/cycle5"/>
    <dgm:cxn modelId="{82358FA3-719A-4FC4-91CC-05C119DC58BB}" type="presParOf" srcId="{00221BE0-D0F5-4707-B7DB-FE6D2788162C}" destId="{69872FBF-C188-4DEC-B8AD-A5DEDB9723F8}" srcOrd="3" destOrd="0" presId="urn:microsoft.com/office/officeart/2005/8/layout/cycle5"/>
    <dgm:cxn modelId="{84BC3D73-CBF2-4CD9-95F4-3C3EF75DEBB1}" type="presParOf" srcId="{00221BE0-D0F5-4707-B7DB-FE6D2788162C}" destId="{A6C878DE-18A4-4621-B8D6-DEC24691460D}" srcOrd="4" destOrd="0" presId="urn:microsoft.com/office/officeart/2005/8/layout/cycle5"/>
    <dgm:cxn modelId="{863F6AB0-14C8-437F-BB82-42960219995D}" type="presParOf" srcId="{00221BE0-D0F5-4707-B7DB-FE6D2788162C}" destId="{C1B1E56B-DA7F-4D25-BDDE-90A91B9F8D97}" srcOrd="5" destOrd="0" presId="urn:microsoft.com/office/officeart/2005/8/layout/cycle5"/>
    <dgm:cxn modelId="{B0EC763B-DBC5-4AF2-9859-03D5E2DBF3E0}" type="presParOf" srcId="{00221BE0-D0F5-4707-B7DB-FE6D2788162C}" destId="{F5AA75E5-B15F-4238-A593-F007F33DABAE}" srcOrd="6" destOrd="0" presId="urn:microsoft.com/office/officeart/2005/8/layout/cycle5"/>
    <dgm:cxn modelId="{2E6116FA-6E0F-478E-9F81-FCFBAB657F65}" type="presParOf" srcId="{00221BE0-D0F5-4707-B7DB-FE6D2788162C}" destId="{4E136EDC-46FE-45F2-94DA-5769C7608944}" srcOrd="7" destOrd="0" presId="urn:microsoft.com/office/officeart/2005/8/layout/cycle5"/>
    <dgm:cxn modelId="{EE12E3BA-99F8-454F-82DD-B34305629387}" type="presParOf" srcId="{00221BE0-D0F5-4707-B7DB-FE6D2788162C}" destId="{D3B3F96D-A9CB-4710-B672-FA445F7A6BCA}" srcOrd="8" destOrd="0" presId="urn:microsoft.com/office/officeart/2005/8/layout/cycle5"/>
    <dgm:cxn modelId="{FF17194F-DD4E-4944-AB57-0BD6FA0A59C9}" type="presParOf" srcId="{00221BE0-D0F5-4707-B7DB-FE6D2788162C}" destId="{73F6291D-00D1-4DF7-93DC-3C78422903D2}" srcOrd="9" destOrd="0" presId="urn:microsoft.com/office/officeart/2005/8/layout/cycle5"/>
    <dgm:cxn modelId="{92BF3566-E1CB-402E-85C3-A0CF359EBB09}" type="presParOf" srcId="{00221BE0-D0F5-4707-B7DB-FE6D2788162C}" destId="{789CE5FF-F9F6-4CBE-A2DD-3528D1B823CA}" srcOrd="10" destOrd="0" presId="urn:microsoft.com/office/officeart/2005/8/layout/cycle5"/>
    <dgm:cxn modelId="{BA22704C-AD7C-4202-9913-7DD18F5E0C01}" type="presParOf" srcId="{00221BE0-D0F5-4707-B7DB-FE6D2788162C}" destId="{B5A5F5DC-FA38-4225-A39E-577669EAAF67}"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2D14B7-CA63-4EBF-B58F-34344E4C59F4}" type="doc">
      <dgm:prSet loTypeId="urn:microsoft.com/office/officeart/2005/8/layout/bProcess4" loCatId="process" qsTypeId="urn:microsoft.com/office/officeart/2005/8/quickstyle/3d7" qsCatId="3D" csTypeId="urn:microsoft.com/office/officeart/2005/8/colors/colorful5" csCatId="colorful" phldr="1"/>
      <dgm:spPr/>
      <dgm:t>
        <a:bodyPr/>
        <a:lstStyle/>
        <a:p>
          <a:endParaRPr lang="en-US"/>
        </a:p>
      </dgm:t>
    </dgm:pt>
    <dgm:pt modelId="{424B92D7-A2EB-47D4-9721-4F6205874BA4}">
      <dgm:prSet phldrT="[Text]"/>
      <dgm:spPr/>
      <dgm:t>
        <a:bodyPr/>
        <a:lstStyle/>
        <a:p>
          <a:r>
            <a:rPr lang="en-US" dirty="0" smtClean="0"/>
            <a:t>Account Planning</a:t>
          </a:r>
          <a:endParaRPr lang="en-US" dirty="0"/>
        </a:p>
      </dgm:t>
    </dgm:pt>
    <dgm:pt modelId="{8D6668A2-DB1B-446E-A4C1-ED5D9DA076D9}" type="parTrans" cxnId="{35FBA2EE-3FB6-4A93-8DAD-52B70EADFF53}">
      <dgm:prSet/>
      <dgm:spPr/>
      <dgm:t>
        <a:bodyPr/>
        <a:lstStyle/>
        <a:p>
          <a:endParaRPr lang="en-US"/>
        </a:p>
      </dgm:t>
    </dgm:pt>
    <dgm:pt modelId="{A97757A7-8706-4FB8-8912-3A66633AB4C3}" type="sibTrans" cxnId="{35FBA2EE-3FB6-4A93-8DAD-52B70EADFF53}">
      <dgm:prSet/>
      <dgm:spPr/>
      <dgm:t>
        <a:bodyPr/>
        <a:lstStyle/>
        <a:p>
          <a:endParaRPr lang="en-US"/>
        </a:p>
      </dgm:t>
    </dgm:pt>
    <dgm:pt modelId="{8D787A02-F3D8-4539-BBC3-62BECED0FABF}">
      <dgm:prSet phldrT="[Text]"/>
      <dgm:spPr/>
      <dgm:t>
        <a:bodyPr/>
        <a:lstStyle/>
        <a:p>
          <a:r>
            <a:rPr lang="en-US" dirty="0" smtClean="0"/>
            <a:t>Strategic Research</a:t>
          </a:r>
          <a:endParaRPr lang="en-US" dirty="0"/>
        </a:p>
      </dgm:t>
    </dgm:pt>
    <dgm:pt modelId="{8DAD5AD0-5EEA-4F71-9238-839721DA1A3E}" type="parTrans" cxnId="{CB410BDE-908A-4F4E-A051-DFB03E87E04F}">
      <dgm:prSet/>
      <dgm:spPr/>
      <dgm:t>
        <a:bodyPr/>
        <a:lstStyle/>
        <a:p>
          <a:endParaRPr lang="en-US"/>
        </a:p>
      </dgm:t>
    </dgm:pt>
    <dgm:pt modelId="{BEA05E5B-47D7-493E-A9EE-3D8DC4559E02}" type="sibTrans" cxnId="{CB410BDE-908A-4F4E-A051-DFB03E87E04F}">
      <dgm:prSet/>
      <dgm:spPr/>
      <dgm:t>
        <a:bodyPr/>
        <a:lstStyle/>
        <a:p>
          <a:endParaRPr lang="en-US"/>
        </a:p>
      </dgm:t>
    </dgm:pt>
    <dgm:pt modelId="{4CCFCF2B-6992-4DA5-823F-E56B502C03C2}">
      <dgm:prSet phldrT="[Text]"/>
      <dgm:spPr/>
      <dgm:t>
        <a:bodyPr/>
        <a:lstStyle/>
        <a:p>
          <a:r>
            <a:rPr lang="en-US" dirty="0" smtClean="0"/>
            <a:t>Creative </a:t>
          </a:r>
          <a:endParaRPr lang="en-US" dirty="0"/>
        </a:p>
      </dgm:t>
    </dgm:pt>
    <dgm:pt modelId="{5C9B10A3-80D7-4FD0-A44A-D5A036553436}" type="parTrans" cxnId="{9E2F34D4-88AF-428F-810F-D518FF196746}">
      <dgm:prSet/>
      <dgm:spPr/>
      <dgm:t>
        <a:bodyPr/>
        <a:lstStyle/>
        <a:p>
          <a:endParaRPr lang="en-US"/>
        </a:p>
      </dgm:t>
    </dgm:pt>
    <dgm:pt modelId="{CD275074-4D9F-4ED2-A637-64438F6D2D95}" type="sibTrans" cxnId="{9E2F34D4-88AF-428F-810F-D518FF196746}">
      <dgm:prSet/>
      <dgm:spPr/>
      <dgm:t>
        <a:bodyPr/>
        <a:lstStyle/>
        <a:p>
          <a:endParaRPr lang="en-US"/>
        </a:p>
      </dgm:t>
    </dgm:pt>
    <dgm:pt modelId="{65EC1D92-5624-449B-8294-1C32CE04CA30}">
      <dgm:prSet phldrT="[Text]"/>
      <dgm:spPr/>
      <dgm:t>
        <a:bodyPr/>
        <a:lstStyle/>
        <a:p>
          <a:r>
            <a:rPr lang="en-US" dirty="0" smtClean="0"/>
            <a:t>Production</a:t>
          </a:r>
          <a:endParaRPr lang="en-US" dirty="0"/>
        </a:p>
      </dgm:t>
    </dgm:pt>
    <dgm:pt modelId="{D2978296-0704-484A-A9CD-394278C5A1B4}" type="parTrans" cxnId="{653D0ED5-EA16-4002-AB91-47511777D537}">
      <dgm:prSet/>
      <dgm:spPr/>
      <dgm:t>
        <a:bodyPr/>
        <a:lstStyle/>
        <a:p>
          <a:endParaRPr lang="en-US"/>
        </a:p>
      </dgm:t>
    </dgm:pt>
    <dgm:pt modelId="{3F85EB8B-5CDA-41B4-95A5-A1ABE235C968}" type="sibTrans" cxnId="{653D0ED5-EA16-4002-AB91-47511777D537}">
      <dgm:prSet/>
      <dgm:spPr/>
      <dgm:t>
        <a:bodyPr/>
        <a:lstStyle/>
        <a:p>
          <a:endParaRPr lang="en-US"/>
        </a:p>
      </dgm:t>
    </dgm:pt>
    <dgm:pt modelId="{09BA959F-5C75-4DD0-9FB4-DA664397F234}">
      <dgm:prSet phldrT="[Text]"/>
      <dgm:spPr/>
      <dgm:t>
        <a:bodyPr/>
        <a:lstStyle/>
        <a:p>
          <a:r>
            <a:rPr lang="en-US" dirty="0" smtClean="0"/>
            <a:t>Graphics</a:t>
          </a:r>
          <a:endParaRPr lang="en-US" dirty="0"/>
        </a:p>
      </dgm:t>
    </dgm:pt>
    <dgm:pt modelId="{9BB112D4-4105-4307-9591-19D2F35BEA21}" type="parTrans" cxnId="{F920E3A8-9159-4F84-AF99-75339CEEE84B}">
      <dgm:prSet/>
      <dgm:spPr/>
      <dgm:t>
        <a:bodyPr/>
        <a:lstStyle/>
        <a:p>
          <a:endParaRPr lang="en-US"/>
        </a:p>
      </dgm:t>
    </dgm:pt>
    <dgm:pt modelId="{3D9B2BC2-EC33-423B-AE06-AD3B7D55292A}" type="sibTrans" cxnId="{F920E3A8-9159-4F84-AF99-75339CEEE84B}">
      <dgm:prSet/>
      <dgm:spPr/>
      <dgm:t>
        <a:bodyPr/>
        <a:lstStyle/>
        <a:p>
          <a:endParaRPr lang="en-US"/>
        </a:p>
      </dgm:t>
    </dgm:pt>
    <dgm:pt modelId="{7AA1CB77-8E52-4E38-AFE6-EBB387FB874E}">
      <dgm:prSet phldrT="[Text]"/>
      <dgm:spPr/>
      <dgm:t>
        <a:bodyPr/>
        <a:lstStyle/>
        <a:p>
          <a:r>
            <a:rPr lang="en-US" dirty="0" smtClean="0"/>
            <a:t>Media Planning</a:t>
          </a:r>
          <a:endParaRPr lang="en-US" dirty="0"/>
        </a:p>
      </dgm:t>
    </dgm:pt>
    <dgm:pt modelId="{9469DF27-377E-4628-9E40-5E845785D5B4}" type="parTrans" cxnId="{2344A9B5-3BE7-402F-A4EC-843F308BACCB}">
      <dgm:prSet/>
      <dgm:spPr/>
      <dgm:t>
        <a:bodyPr/>
        <a:lstStyle/>
        <a:p>
          <a:endParaRPr lang="en-US"/>
        </a:p>
      </dgm:t>
    </dgm:pt>
    <dgm:pt modelId="{D7CFB4E0-4041-41CB-B94C-EE5D8B74C0FB}" type="sibTrans" cxnId="{2344A9B5-3BE7-402F-A4EC-843F308BACCB}">
      <dgm:prSet/>
      <dgm:spPr/>
      <dgm:t>
        <a:bodyPr/>
        <a:lstStyle/>
        <a:p>
          <a:endParaRPr lang="en-US"/>
        </a:p>
      </dgm:t>
    </dgm:pt>
    <dgm:pt modelId="{D0801B78-84EB-42CE-8F93-5E9C9339D14D}">
      <dgm:prSet phldrT="[Text]"/>
      <dgm:spPr/>
      <dgm:t>
        <a:bodyPr/>
        <a:lstStyle/>
        <a:p>
          <a:r>
            <a:rPr lang="en-US" dirty="0" smtClean="0"/>
            <a:t>Media Buying</a:t>
          </a:r>
          <a:endParaRPr lang="en-US" dirty="0"/>
        </a:p>
      </dgm:t>
    </dgm:pt>
    <dgm:pt modelId="{36D5A1EA-838D-4AFD-BBFE-EC42FFCDF765}" type="parTrans" cxnId="{5A6E3765-7409-4B67-A1CD-659E3A9CE853}">
      <dgm:prSet/>
      <dgm:spPr/>
      <dgm:t>
        <a:bodyPr/>
        <a:lstStyle/>
        <a:p>
          <a:endParaRPr lang="en-US"/>
        </a:p>
      </dgm:t>
    </dgm:pt>
    <dgm:pt modelId="{18E9FDD0-6A25-4994-B572-FC7EBAC53110}" type="sibTrans" cxnId="{5A6E3765-7409-4B67-A1CD-659E3A9CE853}">
      <dgm:prSet/>
      <dgm:spPr/>
      <dgm:t>
        <a:bodyPr/>
        <a:lstStyle/>
        <a:p>
          <a:endParaRPr lang="en-US"/>
        </a:p>
      </dgm:t>
    </dgm:pt>
    <dgm:pt modelId="{895E70F6-FF37-4044-B821-3738A3A6C293}">
      <dgm:prSet phldrT="[Text]"/>
      <dgm:spPr/>
      <dgm:t>
        <a:bodyPr/>
        <a:lstStyle/>
        <a:p>
          <a:r>
            <a:rPr lang="en-US" dirty="0" smtClean="0"/>
            <a:t>Traffic</a:t>
          </a:r>
          <a:endParaRPr lang="en-US" dirty="0"/>
        </a:p>
      </dgm:t>
    </dgm:pt>
    <dgm:pt modelId="{0257A811-D618-4787-AC90-DAF9CB98781F}" type="parTrans" cxnId="{EA647AC5-1435-44F5-8D73-53BB60341324}">
      <dgm:prSet/>
      <dgm:spPr/>
      <dgm:t>
        <a:bodyPr/>
        <a:lstStyle/>
        <a:p>
          <a:endParaRPr lang="en-US"/>
        </a:p>
      </dgm:t>
    </dgm:pt>
    <dgm:pt modelId="{F969A779-44D0-49B1-8A86-DCCBF3484E2C}" type="sibTrans" cxnId="{EA647AC5-1435-44F5-8D73-53BB60341324}">
      <dgm:prSet/>
      <dgm:spPr/>
      <dgm:t>
        <a:bodyPr/>
        <a:lstStyle/>
        <a:p>
          <a:endParaRPr lang="en-US"/>
        </a:p>
      </dgm:t>
    </dgm:pt>
    <dgm:pt modelId="{90CA0CF3-B2DC-41F4-9F7A-D7945FF6EB58}">
      <dgm:prSet phldrT="[Text]"/>
      <dgm:spPr/>
      <dgm:t>
        <a:bodyPr/>
        <a:lstStyle/>
        <a:p>
          <a:r>
            <a:rPr lang="en-US" dirty="0" smtClean="0"/>
            <a:t>Management</a:t>
          </a:r>
          <a:endParaRPr lang="en-US" dirty="0"/>
        </a:p>
      </dgm:t>
    </dgm:pt>
    <dgm:pt modelId="{14CE0678-04A5-47DB-AC72-FB47733B71FF}" type="parTrans" cxnId="{8CC78EF9-7C1E-4EC1-9588-6C0C589C87F0}">
      <dgm:prSet/>
      <dgm:spPr/>
      <dgm:t>
        <a:bodyPr/>
        <a:lstStyle/>
        <a:p>
          <a:endParaRPr lang="en-US"/>
        </a:p>
      </dgm:t>
    </dgm:pt>
    <dgm:pt modelId="{27E46C75-71FD-40AA-A1FA-59F461CC667D}" type="sibTrans" cxnId="{8CC78EF9-7C1E-4EC1-9588-6C0C589C87F0}">
      <dgm:prSet/>
      <dgm:spPr/>
      <dgm:t>
        <a:bodyPr/>
        <a:lstStyle/>
        <a:p>
          <a:endParaRPr lang="en-US"/>
        </a:p>
      </dgm:t>
    </dgm:pt>
    <dgm:pt modelId="{511B31C0-E9D8-49F8-AA0A-7B5290C27F26}" type="pres">
      <dgm:prSet presAssocID="{7C2D14B7-CA63-4EBF-B58F-34344E4C59F4}" presName="Name0" presStyleCnt="0">
        <dgm:presLayoutVars>
          <dgm:dir/>
          <dgm:resizeHandles/>
        </dgm:presLayoutVars>
      </dgm:prSet>
      <dgm:spPr/>
      <dgm:t>
        <a:bodyPr/>
        <a:lstStyle/>
        <a:p>
          <a:endParaRPr lang="en-US"/>
        </a:p>
      </dgm:t>
    </dgm:pt>
    <dgm:pt modelId="{3855E71E-EC05-4A6F-9E99-5762DA391563}" type="pres">
      <dgm:prSet presAssocID="{424B92D7-A2EB-47D4-9721-4F6205874BA4}" presName="compNode" presStyleCnt="0"/>
      <dgm:spPr/>
    </dgm:pt>
    <dgm:pt modelId="{4A2C3174-CB01-4A16-9F00-455293F4FD63}" type="pres">
      <dgm:prSet presAssocID="{424B92D7-A2EB-47D4-9721-4F6205874BA4}" presName="dummyConnPt" presStyleCnt="0"/>
      <dgm:spPr/>
    </dgm:pt>
    <dgm:pt modelId="{289C40BE-1B86-484E-AADA-0E55219BE463}" type="pres">
      <dgm:prSet presAssocID="{424B92D7-A2EB-47D4-9721-4F6205874BA4}" presName="node" presStyleLbl="node1" presStyleIdx="0" presStyleCnt="9">
        <dgm:presLayoutVars>
          <dgm:bulletEnabled val="1"/>
        </dgm:presLayoutVars>
      </dgm:prSet>
      <dgm:spPr/>
      <dgm:t>
        <a:bodyPr/>
        <a:lstStyle/>
        <a:p>
          <a:endParaRPr lang="en-US"/>
        </a:p>
      </dgm:t>
    </dgm:pt>
    <dgm:pt modelId="{50D3CF9F-C902-45CA-B59B-7C3B4552E5BF}" type="pres">
      <dgm:prSet presAssocID="{A97757A7-8706-4FB8-8912-3A66633AB4C3}" presName="sibTrans" presStyleLbl="bgSibTrans2D1" presStyleIdx="0" presStyleCnt="8"/>
      <dgm:spPr/>
      <dgm:t>
        <a:bodyPr/>
        <a:lstStyle/>
        <a:p>
          <a:endParaRPr lang="en-US"/>
        </a:p>
      </dgm:t>
    </dgm:pt>
    <dgm:pt modelId="{B0C1AAD4-0686-4567-90EA-1C1ABF26D768}" type="pres">
      <dgm:prSet presAssocID="{8D787A02-F3D8-4539-BBC3-62BECED0FABF}" presName="compNode" presStyleCnt="0"/>
      <dgm:spPr/>
    </dgm:pt>
    <dgm:pt modelId="{B579C27E-7BCA-45F7-9DE4-8768B52889CD}" type="pres">
      <dgm:prSet presAssocID="{8D787A02-F3D8-4539-BBC3-62BECED0FABF}" presName="dummyConnPt" presStyleCnt="0"/>
      <dgm:spPr/>
    </dgm:pt>
    <dgm:pt modelId="{5D962D1A-3B11-4D0E-AA2D-6941C31A4E09}" type="pres">
      <dgm:prSet presAssocID="{8D787A02-F3D8-4539-BBC3-62BECED0FABF}" presName="node" presStyleLbl="node1" presStyleIdx="1" presStyleCnt="9">
        <dgm:presLayoutVars>
          <dgm:bulletEnabled val="1"/>
        </dgm:presLayoutVars>
      </dgm:prSet>
      <dgm:spPr/>
      <dgm:t>
        <a:bodyPr/>
        <a:lstStyle/>
        <a:p>
          <a:endParaRPr lang="en-US"/>
        </a:p>
      </dgm:t>
    </dgm:pt>
    <dgm:pt modelId="{71D64151-0CA2-4EEF-8656-57A26AB77544}" type="pres">
      <dgm:prSet presAssocID="{BEA05E5B-47D7-493E-A9EE-3D8DC4559E02}" presName="sibTrans" presStyleLbl="bgSibTrans2D1" presStyleIdx="1" presStyleCnt="8"/>
      <dgm:spPr/>
      <dgm:t>
        <a:bodyPr/>
        <a:lstStyle/>
        <a:p>
          <a:endParaRPr lang="en-US"/>
        </a:p>
      </dgm:t>
    </dgm:pt>
    <dgm:pt modelId="{F4805457-6E0A-40CD-91EE-28C79DC65E06}" type="pres">
      <dgm:prSet presAssocID="{4CCFCF2B-6992-4DA5-823F-E56B502C03C2}" presName="compNode" presStyleCnt="0"/>
      <dgm:spPr/>
    </dgm:pt>
    <dgm:pt modelId="{D518EBE6-A055-452F-BBD9-A6CE0D758E32}" type="pres">
      <dgm:prSet presAssocID="{4CCFCF2B-6992-4DA5-823F-E56B502C03C2}" presName="dummyConnPt" presStyleCnt="0"/>
      <dgm:spPr/>
    </dgm:pt>
    <dgm:pt modelId="{978E6C02-3826-495C-90F6-7A5AAAFA67AB}" type="pres">
      <dgm:prSet presAssocID="{4CCFCF2B-6992-4DA5-823F-E56B502C03C2}" presName="node" presStyleLbl="node1" presStyleIdx="2" presStyleCnt="9">
        <dgm:presLayoutVars>
          <dgm:bulletEnabled val="1"/>
        </dgm:presLayoutVars>
      </dgm:prSet>
      <dgm:spPr/>
      <dgm:t>
        <a:bodyPr/>
        <a:lstStyle/>
        <a:p>
          <a:endParaRPr lang="en-US"/>
        </a:p>
      </dgm:t>
    </dgm:pt>
    <dgm:pt modelId="{0D6A78A9-5E05-480C-BEA8-BC63E65F49C2}" type="pres">
      <dgm:prSet presAssocID="{CD275074-4D9F-4ED2-A637-64438F6D2D95}" presName="sibTrans" presStyleLbl="bgSibTrans2D1" presStyleIdx="2" presStyleCnt="8"/>
      <dgm:spPr/>
      <dgm:t>
        <a:bodyPr/>
        <a:lstStyle/>
        <a:p>
          <a:endParaRPr lang="en-US"/>
        </a:p>
      </dgm:t>
    </dgm:pt>
    <dgm:pt modelId="{F15681C8-0B63-44E0-817A-0C55A5C5E251}" type="pres">
      <dgm:prSet presAssocID="{65EC1D92-5624-449B-8294-1C32CE04CA30}" presName="compNode" presStyleCnt="0"/>
      <dgm:spPr/>
    </dgm:pt>
    <dgm:pt modelId="{60B6AC40-5CB4-4D8E-8FDF-4F0AB6148AC4}" type="pres">
      <dgm:prSet presAssocID="{65EC1D92-5624-449B-8294-1C32CE04CA30}" presName="dummyConnPt" presStyleCnt="0"/>
      <dgm:spPr/>
    </dgm:pt>
    <dgm:pt modelId="{DB6BB017-2955-4C8E-BFDD-0AE04BD64234}" type="pres">
      <dgm:prSet presAssocID="{65EC1D92-5624-449B-8294-1C32CE04CA30}" presName="node" presStyleLbl="node1" presStyleIdx="3" presStyleCnt="9">
        <dgm:presLayoutVars>
          <dgm:bulletEnabled val="1"/>
        </dgm:presLayoutVars>
      </dgm:prSet>
      <dgm:spPr/>
      <dgm:t>
        <a:bodyPr/>
        <a:lstStyle/>
        <a:p>
          <a:endParaRPr lang="en-US"/>
        </a:p>
      </dgm:t>
    </dgm:pt>
    <dgm:pt modelId="{C086092C-23A8-464F-AC63-565DBAB3BA1C}" type="pres">
      <dgm:prSet presAssocID="{3F85EB8B-5CDA-41B4-95A5-A1ABE235C968}" presName="sibTrans" presStyleLbl="bgSibTrans2D1" presStyleIdx="3" presStyleCnt="8"/>
      <dgm:spPr/>
      <dgm:t>
        <a:bodyPr/>
        <a:lstStyle/>
        <a:p>
          <a:endParaRPr lang="en-US"/>
        </a:p>
      </dgm:t>
    </dgm:pt>
    <dgm:pt modelId="{08536FC7-9CFB-42C2-BAA6-F869DF55A1BC}" type="pres">
      <dgm:prSet presAssocID="{09BA959F-5C75-4DD0-9FB4-DA664397F234}" presName="compNode" presStyleCnt="0"/>
      <dgm:spPr/>
    </dgm:pt>
    <dgm:pt modelId="{C4B5DF17-F0BD-4CC7-9BD7-A5950A568FFB}" type="pres">
      <dgm:prSet presAssocID="{09BA959F-5C75-4DD0-9FB4-DA664397F234}" presName="dummyConnPt" presStyleCnt="0"/>
      <dgm:spPr/>
    </dgm:pt>
    <dgm:pt modelId="{4F85DF8F-0D27-48D7-9A5D-AF57A34C0550}" type="pres">
      <dgm:prSet presAssocID="{09BA959F-5C75-4DD0-9FB4-DA664397F234}" presName="node" presStyleLbl="node1" presStyleIdx="4" presStyleCnt="9">
        <dgm:presLayoutVars>
          <dgm:bulletEnabled val="1"/>
        </dgm:presLayoutVars>
      </dgm:prSet>
      <dgm:spPr/>
      <dgm:t>
        <a:bodyPr/>
        <a:lstStyle/>
        <a:p>
          <a:endParaRPr lang="en-US"/>
        </a:p>
      </dgm:t>
    </dgm:pt>
    <dgm:pt modelId="{B79FA943-3BF1-41F7-9235-0449F6E9BC80}" type="pres">
      <dgm:prSet presAssocID="{3D9B2BC2-EC33-423B-AE06-AD3B7D55292A}" presName="sibTrans" presStyleLbl="bgSibTrans2D1" presStyleIdx="4" presStyleCnt="8"/>
      <dgm:spPr/>
      <dgm:t>
        <a:bodyPr/>
        <a:lstStyle/>
        <a:p>
          <a:endParaRPr lang="en-US"/>
        </a:p>
      </dgm:t>
    </dgm:pt>
    <dgm:pt modelId="{BF5F07FD-3FEC-49B6-A661-C7A250FBFA35}" type="pres">
      <dgm:prSet presAssocID="{7AA1CB77-8E52-4E38-AFE6-EBB387FB874E}" presName="compNode" presStyleCnt="0"/>
      <dgm:spPr/>
    </dgm:pt>
    <dgm:pt modelId="{8257CBE6-245C-4110-998C-59BA840F40C7}" type="pres">
      <dgm:prSet presAssocID="{7AA1CB77-8E52-4E38-AFE6-EBB387FB874E}" presName="dummyConnPt" presStyleCnt="0"/>
      <dgm:spPr/>
    </dgm:pt>
    <dgm:pt modelId="{75711A95-7046-429F-8E81-17DC144AAD5D}" type="pres">
      <dgm:prSet presAssocID="{7AA1CB77-8E52-4E38-AFE6-EBB387FB874E}" presName="node" presStyleLbl="node1" presStyleIdx="5" presStyleCnt="9">
        <dgm:presLayoutVars>
          <dgm:bulletEnabled val="1"/>
        </dgm:presLayoutVars>
      </dgm:prSet>
      <dgm:spPr/>
      <dgm:t>
        <a:bodyPr/>
        <a:lstStyle/>
        <a:p>
          <a:endParaRPr lang="en-US"/>
        </a:p>
      </dgm:t>
    </dgm:pt>
    <dgm:pt modelId="{19ED851B-386F-4242-A16F-52A6E3B09DF6}" type="pres">
      <dgm:prSet presAssocID="{D7CFB4E0-4041-41CB-B94C-EE5D8B74C0FB}" presName="sibTrans" presStyleLbl="bgSibTrans2D1" presStyleIdx="5" presStyleCnt="8"/>
      <dgm:spPr/>
      <dgm:t>
        <a:bodyPr/>
        <a:lstStyle/>
        <a:p>
          <a:endParaRPr lang="en-US"/>
        </a:p>
      </dgm:t>
    </dgm:pt>
    <dgm:pt modelId="{3D6CF489-9E61-4A90-9855-A2CC0558AFA2}" type="pres">
      <dgm:prSet presAssocID="{D0801B78-84EB-42CE-8F93-5E9C9339D14D}" presName="compNode" presStyleCnt="0"/>
      <dgm:spPr/>
    </dgm:pt>
    <dgm:pt modelId="{58B4487E-8DA8-4292-9D73-BE3287DB8988}" type="pres">
      <dgm:prSet presAssocID="{D0801B78-84EB-42CE-8F93-5E9C9339D14D}" presName="dummyConnPt" presStyleCnt="0"/>
      <dgm:spPr/>
    </dgm:pt>
    <dgm:pt modelId="{021B4B3D-231A-4951-8823-7C07FE38C365}" type="pres">
      <dgm:prSet presAssocID="{D0801B78-84EB-42CE-8F93-5E9C9339D14D}" presName="node" presStyleLbl="node1" presStyleIdx="6" presStyleCnt="9">
        <dgm:presLayoutVars>
          <dgm:bulletEnabled val="1"/>
        </dgm:presLayoutVars>
      </dgm:prSet>
      <dgm:spPr/>
      <dgm:t>
        <a:bodyPr/>
        <a:lstStyle/>
        <a:p>
          <a:endParaRPr lang="en-US"/>
        </a:p>
      </dgm:t>
    </dgm:pt>
    <dgm:pt modelId="{6F20D6DE-4295-4E7F-807F-0B952268DBBB}" type="pres">
      <dgm:prSet presAssocID="{18E9FDD0-6A25-4994-B572-FC7EBAC53110}" presName="sibTrans" presStyleLbl="bgSibTrans2D1" presStyleIdx="6" presStyleCnt="8"/>
      <dgm:spPr/>
      <dgm:t>
        <a:bodyPr/>
        <a:lstStyle/>
        <a:p>
          <a:endParaRPr lang="en-US"/>
        </a:p>
      </dgm:t>
    </dgm:pt>
    <dgm:pt modelId="{8E8C178F-CAC6-474F-9A9F-4995520E4CE0}" type="pres">
      <dgm:prSet presAssocID="{895E70F6-FF37-4044-B821-3738A3A6C293}" presName="compNode" presStyleCnt="0"/>
      <dgm:spPr/>
    </dgm:pt>
    <dgm:pt modelId="{5A604225-D57D-4E71-97B5-C55DD4060A4F}" type="pres">
      <dgm:prSet presAssocID="{895E70F6-FF37-4044-B821-3738A3A6C293}" presName="dummyConnPt" presStyleCnt="0"/>
      <dgm:spPr/>
    </dgm:pt>
    <dgm:pt modelId="{A3C78DEC-FCFE-4A9F-8376-2216932AB5D0}" type="pres">
      <dgm:prSet presAssocID="{895E70F6-FF37-4044-B821-3738A3A6C293}" presName="node" presStyleLbl="node1" presStyleIdx="7" presStyleCnt="9">
        <dgm:presLayoutVars>
          <dgm:bulletEnabled val="1"/>
        </dgm:presLayoutVars>
      </dgm:prSet>
      <dgm:spPr/>
      <dgm:t>
        <a:bodyPr/>
        <a:lstStyle/>
        <a:p>
          <a:endParaRPr lang="en-US"/>
        </a:p>
      </dgm:t>
    </dgm:pt>
    <dgm:pt modelId="{D4C5E501-0870-4728-AD82-3D3FB9E2DDFF}" type="pres">
      <dgm:prSet presAssocID="{F969A779-44D0-49B1-8A86-DCCBF3484E2C}" presName="sibTrans" presStyleLbl="bgSibTrans2D1" presStyleIdx="7" presStyleCnt="8"/>
      <dgm:spPr/>
      <dgm:t>
        <a:bodyPr/>
        <a:lstStyle/>
        <a:p>
          <a:endParaRPr lang="en-US"/>
        </a:p>
      </dgm:t>
    </dgm:pt>
    <dgm:pt modelId="{CEF9C2C7-8631-412E-8BC1-2938A0790F80}" type="pres">
      <dgm:prSet presAssocID="{90CA0CF3-B2DC-41F4-9F7A-D7945FF6EB58}" presName="compNode" presStyleCnt="0"/>
      <dgm:spPr/>
    </dgm:pt>
    <dgm:pt modelId="{02AF0903-0C14-447C-A312-D09E8F00EF8A}" type="pres">
      <dgm:prSet presAssocID="{90CA0CF3-B2DC-41F4-9F7A-D7945FF6EB58}" presName="dummyConnPt" presStyleCnt="0"/>
      <dgm:spPr/>
    </dgm:pt>
    <dgm:pt modelId="{362273B2-77B7-44C0-B4DD-4CA856646414}" type="pres">
      <dgm:prSet presAssocID="{90CA0CF3-B2DC-41F4-9F7A-D7945FF6EB58}" presName="node" presStyleLbl="node1" presStyleIdx="8" presStyleCnt="9">
        <dgm:presLayoutVars>
          <dgm:bulletEnabled val="1"/>
        </dgm:presLayoutVars>
      </dgm:prSet>
      <dgm:spPr/>
      <dgm:t>
        <a:bodyPr/>
        <a:lstStyle/>
        <a:p>
          <a:endParaRPr lang="en-US"/>
        </a:p>
      </dgm:t>
    </dgm:pt>
  </dgm:ptLst>
  <dgm:cxnLst>
    <dgm:cxn modelId="{56F5C815-8D77-4A1D-BD4D-C3982FA0C248}" type="presOf" srcId="{4CCFCF2B-6992-4DA5-823F-E56B502C03C2}" destId="{978E6C02-3826-495C-90F6-7A5AAAFA67AB}" srcOrd="0" destOrd="0" presId="urn:microsoft.com/office/officeart/2005/8/layout/bProcess4"/>
    <dgm:cxn modelId="{EA647AC5-1435-44F5-8D73-53BB60341324}" srcId="{7C2D14B7-CA63-4EBF-B58F-34344E4C59F4}" destId="{895E70F6-FF37-4044-B821-3738A3A6C293}" srcOrd="7" destOrd="0" parTransId="{0257A811-D618-4787-AC90-DAF9CB98781F}" sibTransId="{F969A779-44D0-49B1-8A86-DCCBF3484E2C}"/>
    <dgm:cxn modelId="{96D5C2D6-42EE-4C39-8865-4EAF174B2F6C}" type="presOf" srcId="{90CA0CF3-B2DC-41F4-9F7A-D7945FF6EB58}" destId="{362273B2-77B7-44C0-B4DD-4CA856646414}" srcOrd="0" destOrd="0" presId="urn:microsoft.com/office/officeart/2005/8/layout/bProcess4"/>
    <dgm:cxn modelId="{FC810726-8E22-47DA-8209-4037B3D61398}" type="presOf" srcId="{18E9FDD0-6A25-4994-B572-FC7EBAC53110}" destId="{6F20D6DE-4295-4E7F-807F-0B952268DBBB}" srcOrd="0" destOrd="0" presId="urn:microsoft.com/office/officeart/2005/8/layout/bProcess4"/>
    <dgm:cxn modelId="{ADF41B4F-8D7C-49E0-85BE-05BC14E4210E}" type="presOf" srcId="{F969A779-44D0-49B1-8A86-DCCBF3484E2C}" destId="{D4C5E501-0870-4728-AD82-3D3FB9E2DDFF}" srcOrd="0" destOrd="0" presId="urn:microsoft.com/office/officeart/2005/8/layout/bProcess4"/>
    <dgm:cxn modelId="{7168495A-4858-475B-8880-1BD09ED95881}" type="presOf" srcId="{7C2D14B7-CA63-4EBF-B58F-34344E4C59F4}" destId="{511B31C0-E9D8-49F8-AA0A-7B5290C27F26}" srcOrd="0" destOrd="0" presId="urn:microsoft.com/office/officeart/2005/8/layout/bProcess4"/>
    <dgm:cxn modelId="{F34E1033-DD64-4159-B7C9-7B467B8A23CD}" type="presOf" srcId="{895E70F6-FF37-4044-B821-3738A3A6C293}" destId="{A3C78DEC-FCFE-4A9F-8376-2216932AB5D0}" srcOrd="0" destOrd="0" presId="urn:microsoft.com/office/officeart/2005/8/layout/bProcess4"/>
    <dgm:cxn modelId="{E6A73058-87FD-46AA-82ED-B4B183A8DC80}" type="presOf" srcId="{09BA959F-5C75-4DD0-9FB4-DA664397F234}" destId="{4F85DF8F-0D27-48D7-9A5D-AF57A34C0550}" srcOrd="0" destOrd="0" presId="urn:microsoft.com/office/officeart/2005/8/layout/bProcess4"/>
    <dgm:cxn modelId="{66608518-FB0B-4499-A79C-0E929F1CA6CB}" type="presOf" srcId="{424B92D7-A2EB-47D4-9721-4F6205874BA4}" destId="{289C40BE-1B86-484E-AADA-0E55219BE463}" srcOrd="0" destOrd="0" presId="urn:microsoft.com/office/officeart/2005/8/layout/bProcess4"/>
    <dgm:cxn modelId="{8CC78EF9-7C1E-4EC1-9588-6C0C589C87F0}" srcId="{7C2D14B7-CA63-4EBF-B58F-34344E4C59F4}" destId="{90CA0CF3-B2DC-41F4-9F7A-D7945FF6EB58}" srcOrd="8" destOrd="0" parTransId="{14CE0678-04A5-47DB-AC72-FB47733B71FF}" sibTransId="{27E46C75-71FD-40AA-A1FA-59F461CC667D}"/>
    <dgm:cxn modelId="{74F9B6C6-703F-4E42-9EBB-4A59AB0FE3B3}" type="presOf" srcId="{65EC1D92-5624-449B-8294-1C32CE04CA30}" destId="{DB6BB017-2955-4C8E-BFDD-0AE04BD64234}" srcOrd="0" destOrd="0" presId="urn:microsoft.com/office/officeart/2005/8/layout/bProcess4"/>
    <dgm:cxn modelId="{C561C660-6D34-4862-B132-5B52F07401BF}" type="presOf" srcId="{BEA05E5B-47D7-493E-A9EE-3D8DC4559E02}" destId="{71D64151-0CA2-4EEF-8656-57A26AB77544}" srcOrd="0" destOrd="0" presId="urn:microsoft.com/office/officeart/2005/8/layout/bProcess4"/>
    <dgm:cxn modelId="{2344A9B5-3BE7-402F-A4EC-843F308BACCB}" srcId="{7C2D14B7-CA63-4EBF-B58F-34344E4C59F4}" destId="{7AA1CB77-8E52-4E38-AFE6-EBB387FB874E}" srcOrd="5" destOrd="0" parTransId="{9469DF27-377E-4628-9E40-5E845785D5B4}" sibTransId="{D7CFB4E0-4041-41CB-B94C-EE5D8B74C0FB}"/>
    <dgm:cxn modelId="{CB410BDE-908A-4F4E-A051-DFB03E87E04F}" srcId="{7C2D14B7-CA63-4EBF-B58F-34344E4C59F4}" destId="{8D787A02-F3D8-4539-BBC3-62BECED0FABF}" srcOrd="1" destOrd="0" parTransId="{8DAD5AD0-5EEA-4F71-9238-839721DA1A3E}" sibTransId="{BEA05E5B-47D7-493E-A9EE-3D8DC4559E02}"/>
    <dgm:cxn modelId="{35FBA2EE-3FB6-4A93-8DAD-52B70EADFF53}" srcId="{7C2D14B7-CA63-4EBF-B58F-34344E4C59F4}" destId="{424B92D7-A2EB-47D4-9721-4F6205874BA4}" srcOrd="0" destOrd="0" parTransId="{8D6668A2-DB1B-446E-A4C1-ED5D9DA076D9}" sibTransId="{A97757A7-8706-4FB8-8912-3A66633AB4C3}"/>
    <dgm:cxn modelId="{F98DCD86-3BDE-4C2D-8CDD-82C3E587F5AC}" type="presOf" srcId="{D0801B78-84EB-42CE-8F93-5E9C9339D14D}" destId="{021B4B3D-231A-4951-8823-7C07FE38C365}" srcOrd="0" destOrd="0" presId="urn:microsoft.com/office/officeart/2005/8/layout/bProcess4"/>
    <dgm:cxn modelId="{2872C71C-CD7A-40AF-8CAA-D7CEAEFA82A9}" type="presOf" srcId="{A97757A7-8706-4FB8-8912-3A66633AB4C3}" destId="{50D3CF9F-C902-45CA-B59B-7C3B4552E5BF}" srcOrd="0" destOrd="0" presId="urn:microsoft.com/office/officeart/2005/8/layout/bProcess4"/>
    <dgm:cxn modelId="{9C748CEA-C379-4BCA-A284-4F6E109A5C97}" type="presOf" srcId="{3F85EB8B-5CDA-41B4-95A5-A1ABE235C968}" destId="{C086092C-23A8-464F-AC63-565DBAB3BA1C}" srcOrd="0" destOrd="0" presId="urn:microsoft.com/office/officeart/2005/8/layout/bProcess4"/>
    <dgm:cxn modelId="{926C1E69-9483-41B4-9147-101EF9E7FCE4}" type="presOf" srcId="{7AA1CB77-8E52-4E38-AFE6-EBB387FB874E}" destId="{75711A95-7046-429F-8E81-17DC144AAD5D}" srcOrd="0" destOrd="0" presId="urn:microsoft.com/office/officeart/2005/8/layout/bProcess4"/>
    <dgm:cxn modelId="{9E2F34D4-88AF-428F-810F-D518FF196746}" srcId="{7C2D14B7-CA63-4EBF-B58F-34344E4C59F4}" destId="{4CCFCF2B-6992-4DA5-823F-E56B502C03C2}" srcOrd="2" destOrd="0" parTransId="{5C9B10A3-80D7-4FD0-A44A-D5A036553436}" sibTransId="{CD275074-4D9F-4ED2-A637-64438F6D2D95}"/>
    <dgm:cxn modelId="{653D0ED5-EA16-4002-AB91-47511777D537}" srcId="{7C2D14B7-CA63-4EBF-B58F-34344E4C59F4}" destId="{65EC1D92-5624-449B-8294-1C32CE04CA30}" srcOrd="3" destOrd="0" parTransId="{D2978296-0704-484A-A9CD-394278C5A1B4}" sibTransId="{3F85EB8B-5CDA-41B4-95A5-A1ABE235C968}"/>
    <dgm:cxn modelId="{323581EF-35E5-4F3C-96EE-3FFBB64B5583}" type="presOf" srcId="{3D9B2BC2-EC33-423B-AE06-AD3B7D55292A}" destId="{B79FA943-3BF1-41F7-9235-0449F6E9BC80}" srcOrd="0" destOrd="0" presId="urn:microsoft.com/office/officeart/2005/8/layout/bProcess4"/>
    <dgm:cxn modelId="{F920E3A8-9159-4F84-AF99-75339CEEE84B}" srcId="{7C2D14B7-CA63-4EBF-B58F-34344E4C59F4}" destId="{09BA959F-5C75-4DD0-9FB4-DA664397F234}" srcOrd="4" destOrd="0" parTransId="{9BB112D4-4105-4307-9591-19D2F35BEA21}" sibTransId="{3D9B2BC2-EC33-423B-AE06-AD3B7D55292A}"/>
    <dgm:cxn modelId="{6942CB09-8DCE-4346-83B9-BF728A550BA7}" type="presOf" srcId="{8D787A02-F3D8-4539-BBC3-62BECED0FABF}" destId="{5D962D1A-3B11-4D0E-AA2D-6941C31A4E09}" srcOrd="0" destOrd="0" presId="urn:microsoft.com/office/officeart/2005/8/layout/bProcess4"/>
    <dgm:cxn modelId="{5A6E3765-7409-4B67-A1CD-659E3A9CE853}" srcId="{7C2D14B7-CA63-4EBF-B58F-34344E4C59F4}" destId="{D0801B78-84EB-42CE-8F93-5E9C9339D14D}" srcOrd="6" destOrd="0" parTransId="{36D5A1EA-838D-4AFD-BBFE-EC42FFCDF765}" sibTransId="{18E9FDD0-6A25-4994-B572-FC7EBAC53110}"/>
    <dgm:cxn modelId="{6E61DE6B-92C0-4323-A532-5197ED69F657}" type="presOf" srcId="{CD275074-4D9F-4ED2-A637-64438F6D2D95}" destId="{0D6A78A9-5E05-480C-BEA8-BC63E65F49C2}" srcOrd="0" destOrd="0" presId="urn:microsoft.com/office/officeart/2005/8/layout/bProcess4"/>
    <dgm:cxn modelId="{8AD0A689-34A6-4938-ACE7-969B3E19D2F2}" type="presOf" srcId="{D7CFB4E0-4041-41CB-B94C-EE5D8B74C0FB}" destId="{19ED851B-386F-4242-A16F-52A6E3B09DF6}" srcOrd="0" destOrd="0" presId="urn:microsoft.com/office/officeart/2005/8/layout/bProcess4"/>
    <dgm:cxn modelId="{B0475C53-C46E-486A-A9D3-86EFB55CC7AE}" type="presParOf" srcId="{511B31C0-E9D8-49F8-AA0A-7B5290C27F26}" destId="{3855E71E-EC05-4A6F-9E99-5762DA391563}" srcOrd="0" destOrd="0" presId="urn:microsoft.com/office/officeart/2005/8/layout/bProcess4"/>
    <dgm:cxn modelId="{57FFEBC5-9DB0-48A1-B056-54815ACD92AC}" type="presParOf" srcId="{3855E71E-EC05-4A6F-9E99-5762DA391563}" destId="{4A2C3174-CB01-4A16-9F00-455293F4FD63}" srcOrd="0" destOrd="0" presId="urn:microsoft.com/office/officeart/2005/8/layout/bProcess4"/>
    <dgm:cxn modelId="{93EC20B6-2765-48A6-B73E-7523B5CD5A28}" type="presParOf" srcId="{3855E71E-EC05-4A6F-9E99-5762DA391563}" destId="{289C40BE-1B86-484E-AADA-0E55219BE463}" srcOrd="1" destOrd="0" presId="urn:microsoft.com/office/officeart/2005/8/layout/bProcess4"/>
    <dgm:cxn modelId="{BB6233FC-0868-4604-A66D-946786133689}" type="presParOf" srcId="{511B31C0-E9D8-49F8-AA0A-7B5290C27F26}" destId="{50D3CF9F-C902-45CA-B59B-7C3B4552E5BF}" srcOrd="1" destOrd="0" presId="urn:microsoft.com/office/officeart/2005/8/layout/bProcess4"/>
    <dgm:cxn modelId="{71086773-AB13-404B-BEE0-A53438DED7F0}" type="presParOf" srcId="{511B31C0-E9D8-49F8-AA0A-7B5290C27F26}" destId="{B0C1AAD4-0686-4567-90EA-1C1ABF26D768}" srcOrd="2" destOrd="0" presId="urn:microsoft.com/office/officeart/2005/8/layout/bProcess4"/>
    <dgm:cxn modelId="{C4BBB1C4-82B4-40E0-A26B-EA42E87F56DB}" type="presParOf" srcId="{B0C1AAD4-0686-4567-90EA-1C1ABF26D768}" destId="{B579C27E-7BCA-45F7-9DE4-8768B52889CD}" srcOrd="0" destOrd="0" presId="urn:microsoft.com/office/officeart/2005/8/layout/bProcess4"/>
    <dgm:cxn modelId="{34A72262-F691-47A6-8C0B-4C8BA6FA9D40}" type="presParOf" srcId="{B0C1AAD4-0686-4567-90EA-1C1ABF26D768}" destId="{5D962D1A-3B11-4D0E-AA2D-6941C31A4E09}" srcOrd="1" destOrd="0" presId="urn:microsoft.com/office/officeart/2005/8/layout/bProcess4"/>
    <dgm:cxn modelId="{C1BBB638-A5C4-4AFA-B35D-E9CD885DF630}" type="presParOf" srcId="{511B31C0-E9D8-49F8-AA0A-7B5290C27F26}" destId="{71D64151-0CA2-4EEF-8656-57A26AB77544}" srcOrd="3" destOrd="0" presId="urn:microsoft.com/office/officeart/2005/8/layout/bProcess4"/>
    <dgm:cxn modelId="{E7BF3DA7-AD80-4BFD-902B-8A96C83A5B1F}" type="presParOf" srcId="{511B31C0-E9D8-49F8-AA0A-7B5290C27F26}" destId="{F4805457-6E0A-40CD-91EE-28C79DC65E06}" srcOrd="4" destOrd="0" presId="urn:microsoft.com/office/officeart/2005/8/layout/bProcess4"/>
    <dgm:cxn modelId="{57D31D37-C6ED-4E22-9C2F-26C1DE96B0CF}" type="presParOf" srcId="{F4805457-6E0A-40CD-91EE-28C79DC65E06}" destId="{D518EBE6-A055-452F-BBD9-A6CE0D758E32}" srcOrd="0" destOrd="0" presId="urn:microsoft.com/office/officeart/2005/8/layout/bProcess4"/>
    <dgm:cxn modelId="{EEE2744C-F3FF-468D-B8F7-8F21F3CF41BA}" type="presParOf" srcId="{F4805457-6E0A-40CD-91EE-28C79DC65E06}" destId="{978E6C02-3826-495C-90F6-7A5AAAFA67AB}" srcOrd="1" destOrd="0" presId="urn:microsoft.com/office/officeart/2005/8/layout/bProcess4"/>
    <dgm:cxn modelId="{6504D347-5E80-489A-AADE-1A5F2668F44D}" type="presParOf" srcId="{511B31C0-E9D8-49F8-AA0A-7B5290C27F26}" destId="{0D6A78A9-5E05-480C-BEA8-BC63E65F49C2}" srcOrd="5" destOrd="0" presId="urn:microsoft.com/office/officeart/2005/8/layout/bProcess4"/>
    <dgm:cxn modelId="{0823FF07-8391-48EB-B2B7-8376BA7B3827}" type="presParOf" srcId="{511B31C0-E9D8-49F8-AA0A-7B5290C27F26}" destId="{F15681C8-0B63-44E0-817A-0C55A5C5E251}" srcOrd="6" destOrd="0" presId="urn:microsoft.com/office/officeart/2005/8/layout/bProcess4"/>
    <dgm:cxn modelId="{E4DFB2DF-BBDF-4AA7-B407-1430768D6247}" type="presParOf" srcId="{F15681C8-0B63-44E0-817A-0C55A5C5E251}" destId="{60B6AC40-5CB4-4D8E-8FDF-4F0AB6148AC4}" srcOrd="0" destOrd="0" presId="urn:microsoft.com/office/officeart/2005/8/layout/bProcess4"/>
    <dgm:cxn modelId="{6C1DDF8A-64C3-4295-AB4F-3C9512293A15}" type="presParOf" srcId="{F15681C8-0B63-44E0-817A-0C55A5C5E251}" destId="{DB6BB017-2955-4C8E-BFDD-0AE04BD64234}" srcOrd="1" destOrd="0" presId="urn:microsoft.com/office/officeart/2005/8/layout/bProcess4"/>
    <dgm:cxn modelId="{08BDF899-9B69-4737-93FD-8CA1B7597ACC}" type="presParOf" srcId="{511B31C0-E9D8-49F8-AA0A-7B5290C27F26}" destId="{C086092C-23A8-464F-AC63-565DBAB3BA1C}" srcOrd="7" destOrd="0" presId="urn:microsoft.com/office/officeart/2005/8/layout/bProcess4"/>
    <dgm:cxn modelId="{6531493E-8DE7-4088-B9EF-1FD81B15F87F}" type="presParOf" srcId="{511B31C0-E9D8-49F8-AA0A-7B5290C27F26}" destId="{08536FC7-9CFB-42C2-BAA6-F869DF55A1BC}" srcOrd="8" destOrd="0" presId="urn:microsoft.com/office/officeart/2005/8/layout/bProcess4"/>
    <dgm:cxn modelId="{728494F6-FF57-428A-A83D-98C142C4DF58}" type="presParOf" srcId="{08536FC7-9CFB-42C2-BAA6-F869DF55A1BC}" destId="{C4B5DF17-F0BD-4CC7-9BD7-A5950A568FFB}" srcOrd="0" destOrd="0" presId="urn:microsoft.com/office/officeart/2005/8/layout/bProcess4"/>
    <dgm:cxn modelId="{A017E9A3-482D-4B7E-A244-69F6455A4D4B}" type="presParOf" srcId="{08536FC7-9CFB-42C2-BAA6-F869DF55A1BC}" destId="{4F85DF8F-0D27-48D7-9A5D-AF57A34C0550}" srcOrd="1" destOrd="0" presId="urn:microsoft.com/office/officeart/2005/8/layout/bProcess4"/>
    <dgm:cxn modelId="{B9F38EBD-FD90-4AA9-8657-3BC557124427}" type="presParOf" srcId="{511B31C0-E9D8-49F8-AA0A-7B5290C27F26}" destId="{B79FA943-3BF1-41F7-9235-0449F6E9BC80}" srcOrd="9" destOrd="0" presId="urn:microsoft.com/office/officeart/2005/8/layout/bProcess4"/>
    <dgm:cxn modelId="{D189E82F-DC20-4B8A-AB71-D28C5B36764F}" type="presParOf" srcId="{511B31C0-E9D8-49F8-AA0A-7B5290C27F26}" destId="{BF5F07FD-3FEC-49B6-A661-C7A250FBFA35}" srcOrd="10" destOrd="0" presId="urn:microsoft.com/office/officeart/2005/8/layout/bProcess4"/>
    <dgm:cxn modelId="{93FFCB03-F38F-4493-8B92-34A94884B1FC}" type="presParOf" srcId="{BF5F07FD-3FEC-49B6-A661-C7A250FBFA35}" destId="{8257CBE6-245C-4110-998C-59BA840F40C7}" srcOrd="0" destOrd="0" presId="urn:microsoft.com/office/officeart/2005/8/layout/bProcess4"/>
    <dgm:cxn modelId="{331D6DC7-C74C-4379-9B8D-5AE778AC28B0}" type="presParOf" srcId="{BF5F07FD-3FEC-49B6-A661-C7A250FBFA35}" destId="{75711A95-7046-429F-8E81-17DC144AAD5D}" srcOrd="1" destOrd="0" presId="urn:microsoft.com/office/officeart/2005/8/layout/bProcess4"/>
    <dgm:cxn modelId="{0617D334-76B4-4145-813F-8EDF6991D253}" type="presParOf" srcId="{511B31C0-E9D8-49F8-AA0A-7B5290C27F26}" destId="{19ED851B-386F-4242-A16F-52A6E3B09DF6}" srcOrd="11" destOrd="0" presId="urn:microsoft.com/office/officeart/2005/8/layout/bProcess4"/>
    <dgm:cxn modelId="{A9A57C8E-3964-4FC0-8E70-A9AB5BB80E1B}" type="presParOf" srcId="{511B31C0-E9D8-49F8-AA0A-7B5290C27F26}" destId="{3D6CF489-9E61-4A90-9855-A2CC0558AFA2}" srcOrd="12" destOrd="0" presId="urn:microsoft.com/office/officeart/2005/8/layout/bProcess4"/>
    <dgm:cxn modelId="{531D666C-8515-4C9D-8E18-464D6DB28173}" type="presParOf" srcId="{3D6CF489-9E61-4A90-9855-A2CC0558AFA2}" destId="{58B4487E-8DA8-4292-9D73-BE3287DB8988}" srcOrd="0" destOrd="0" presId="urn:microsoft.com/office/officeart/2005/8/layout/bProcess4"/>
    <dgm:cxn modelId="{74914F0C-B811-4895-8366-8605F8E08C26}" type="presParOf" srcId="{3D6CF489-9E61-4A90-9855-A2CC0558AFA2}" destId="{021B4B3D-231A-4951-8823-7C07FE38C365}" srcOrd="1" destOrd="0" presId="urn:microsoft.com/office/officeart/2005/8/layout/bProcess4"/>
    <dgm:cxn modelId="{B6C9BC7B-E6FD-4805-975E-33AA3F6964D1}" type="presParOf" srcId="{511B31C0-E9D8-49F8-AA0A-7B5290C27F26}" destId="{6F20D6DE-4295-4E7F-807F-0B952268DBBB}" srcOrd="13" destOrd="0" presId="urn:microsoft.com/office/officeart/2005/8/layout/bProcess4"/>
    <dgm:cxn modelId="{80EAF996-2195-4C64-8CF1-E32130EDF80D}" type="presParOf" srcId="{511B31C0-E9D8-49F8-AA0A-7B5290C27F26}" destId="{8E8C178F-CAC6-474F-9A9F-4995520E4CE0}" srcOrd="14" destOrd="0" presId="urn:microsoft.com/office/officeart/2005/8/layout/bProcess4"/>
    <dgm:cxn modelId="{E476B454-5C6D-4C73-8499-69DCDFBD3F13}" type="presParOf" srcId="{8E8C178F-CAC6-474F-9A9F-4995520E4CE0}" destId="{5A604225-D57D-4E71-97B5-C55DD4060A4F}" srcOrd="0" destOrd="0" presId="urn:microsoft.com/office/officeart/2005/8/layout/bProcess4"/>
    <dgm:cxn modelId="{142471BA-1253-4FB8-A228-88BF615CBD8A}" type="presParOf" srcId="{8E8C178F-CAC6-474F-9A9F-4995520E4CE0}" destId="{A3C78DEC-FCFE-4A9F-8376-2216932AB5D0}" srcOrd="1" destOrd="0" presId="urn:microsoft.com/office/officeart/2005/8/layout/bProcess4"/>
    <dgm:cxn modelId="{91C00F02-A0F4-4798-80A6-9EDAC3321E46}" type="presParOf" srcId="{511B31C0-E9D8-49F8-AA0A-7B5290C27F26}" destId="{D4C5E501-0870-4728-AD82-3D3FB9E2DDFF}" srcOrd="15" destOrd="0" presId="urn:microsoft.com/office/officeart/2005/8/layout/bProcess4"/>
    <dgm:cxn modelId="{4C27638C-2238-4AD7-8DE3-297E53D79A1D}" type="presParOf" srcId="{511B31C0-E9D8-49F8-AA0A-7B5290C27F26}" destId="{CEF9C2C7-8631-412E-8BC1-2938A0790F80}" srcOrd="16" destOrd="0" presId="urn:microsoft.com/office/officeart/2005/8/layout/bProcess4"/>
    <dgm:cxn modelId="{BE1E18A5-2903-412D-BA70-19461A565960}" type="presParOf" srcId="{CEF9C2C7-8631-412E-8BC1-2938A0790F80}" destId="{02AF0903-0C14-447C-A312-D09E8F00EF8A}" srcOrd="0" destOrd="0" presId="urn:microsoft.com/office/officeart/2005/8/layout/bProcess4"/>
    <dgm:cxn modelId="{7B26E62B-8175-4CD3-B831-2152ECB1C10C}" type="presParOf" srcId="{CEF9C2C7-8631-412E-8BC1-2938A0790F80}" destId="{362273B2-77B7-44C0-B4DD-4CA856646414}"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953C41-680A-4E72-B351-0DAF34DAE860}" type="doc">
      <dgm:prSet loTypeId="urn:microsoft.com/office/officeart/2005/8/layout/hierarchy5" loCatId="hierarchy" qsTypeId="urn:microsoft.com/office/officeart/2005/8/quickstyle/simple4" qsCatId="simple" csTypeId="urn:microsoft.com/office/officeart/2005/8/colors/colorful4" csCatId="colorful" phldr="1"/>
      <dgm:spPr/>
      <dgm:t>
        <a:bodyPr/>
        <a:lstStyle/>
        <a:p>
          <a:endParaRPr lang="en-US"/>
        </a:p>
      </dgm:t>
    </dgm:pt>
    <dgm:pt modelId="{E24D5D72-E360-424E-979A-3570F844E180}">
      <dgm:prSet phldrT="[Text]"/>
      <dgm:spPr/>
      <dgm:t>
        <a:bodyPr/>
        <a:lstStyle/>
        <a:p>
          <a:r>
            <a:rPr lang="en-US" dirty="0" smtClean="0"/>
            <a:t>Chairman</a:t>
          </a:r>
          <a:endParaRPr lang="en-US" dirty="0"/>
        </a:p>
      </dgm:t>
    </dgm:pt>
    <dgm:pt modelId="{C1D961B6-0470-4A93-A962-C4D005BEE28F}" type="parTrans" cxnId="{9ADA6497-D70F-4F31-BE3F-8DEC41829F5B}">
      <dgm:prSet/>
      <dgm:spPr/>
      <dgm:t>
        <a:bodyPr/>
        <a:lstStyle/>
        <a:p>
          <a:endParaRPr lang="en-US"/>
        </a:p>
      </dgm:t>
    </dgm:pt>
    <dgm:pt modelId="{9DCE17CF-FB5E-4F9B-A90E-82384B18F8DE}" type="sibTrans" cxnId="{9ADA6497-D70F-4F31-BE3F-8DEC41829F5B}">
      <dgm:prSet/>
      <dgm:spPr/>
      <dgm:t>
        <a:bodyPr/>
        <a:lstStyle/>
        <a:p>
          <a:endParaRPr lang="en-US"/>
        </a:p>
      </dgm:t>
    </dgm:pt>
    <dgm:pt modelId="{B59D40D3-7045-4C43-BAD3-79768E4542A7}">
      <dgm:prSet phldrT="[Text]"/>
      <dgm:spPr/>
      <dgm:t>
        <a:bodyPr/>
        <a:lstStyle/>
        <a:p>
          <a:r>
            <a:rPr lang="en-US" dirty="0" smtClean="0"/>
            <a:t>Creative/ Director</a:t>
          </a:r>
          <a:endParaRPr lang="en-US" dirty="0"/>
        </a:p>
      </dgm:t>
    </dgm:pt>
    <dgm:pt modelId="{9921AA7E-16CA-44CF-9F72-6E6DF343BA9E}" type="parTrans" cxnId="{12202E70-675A-4D98-86AA-92F444C8E32E}">
      <dgm:prSet/>
      <dgm:spPr/>
      <dgm:t>
        <a:bodyPr/>
        <a:lstStyle/>
        <a:p>
          <a:endParaRPr lang="en-US"/>
        </a:p>
      </dgm:t>
    </dgm:pt>
    <dgm:pt modelId="{457C9F58-2BB8-42CA-B88E-F1FD3E38CEA7}" type="sibTrans" cxnId="{12202E70-675A-4D98-86AA-92F444C8E32E}">
      <dgm:prSet/>
      <dgm:spPr/>
      <dgm:t>
        <a:bodyPr/>
        <a:lstStyle/>
        <a:p>
          <a:endParaRPr lang="en-US"/>
        </a:p>
      </dgm:t>
    </dgm:pt>
    <dgm:pt modelId="{E8629D80-1AF1-4732-9467-08BF7A68CDA2}">
      <dgm:prSet phldrT="[Text]"/>
      <dgm:spPr/>
      <dgm:t>
        <a:bodyPr/>
        <a:lstStyle/>
        <a:p>
          <a:r>
            <a:rPr lang="en-US" dirty="0" smtClean="0"/>
            <a:t>Design</a:t>
          </a:r>
          <a:endParaRPr lang="en-US" dirty="0"/>
        </a:p>
      </dgm:t>
    </dgm:pt>
    <dgm:pt modelId="{64E14CB4-C0CF-40FF-BECF-173DF989B732}" type="parTrans" cxnId="{7E0B3E21-3C67-46F9-9E1C-2F9D08DC1504}">
      <dgm:prSet/>
      <dgm:spPr/>
      <dgm:t>
        <a:bodyPr/>
        <a:lstStyle/>
        <a:p>
          <a:endParaRPr lang="en-US"/>
        </a:p>
      </dgm:t>
    </dgm:pt>
    <dgm:pt modelId="{C8E4C222-E51D-4D1F-873E-F62576703E03}" type="sibTrans" cxnId="{7E0B3E21-3C67-46F9-9E1C-2F9D08DC1504}">
      <dgm:prSet/>
      <dgm:spPr/>
      <dgm:t>
        <a:bodyPr/>
        <a:lstStyle/>
        <a:p>
          <a:endParaRPr lang="en-US"/>
        </a:p>
      </dgm:t>
    </dgm:pt>
    <dgm:pt modelId="{5626B2C5-947D-4C99-A640-016EF9660049}">
      <dgm:prSet phldrT="[Text]"/>
      <dgm:spPr/>
      <dgm:t>
        <a:bodyPr/>
        <a:lstStyle/>
        <a:p>
          <a:r>
            <a:rPr lang="en-US" dirty="0" smtClean="0"/>
            <a:t>Copy</a:t>
          </a:r>
          <a:endParaRPr lang="en-US" dirty="0"/>
        </a:p>
      </dgm:t>
    </dgm:pt>
    <dgm:pt modelId="{8560FD39-28AA-4412-9939-1AC3B1B84A89}" type="parTrans" cxnId="{3C221EF2-97B2-4147-B302-020C5E900A34}">
      <dgm:prSet/>
      <dgm:spPr/>
      <dgm:t>
        <a:bodyPr/>
        <a:lstStyle/>
        <a:p>
          <a:endParaRPr lang="en-US"/>
        </a:p>
      </dgm:t>
    </dgm:pt>
    <dgm:pt modelId="{F9E0B204-9BF6-4EA8-A88A-94D7C3B58EFE}" type="sibTrans" cxnId="{3C221EF2-97B2-4147-B302-020C5E900A34}">
      <dgm:prSet/>
      <dgm:spPr/>
      <dgm:t>
        <a:bodyPr/>
        <a:lstStyle/>
        <a:p>
          <a:endParaRPr lang="en-US"/>
        </a:p>
      </dgm:t>
    </dgm:pt>
    <dgm:pt modelId="{A06FA507-B94F-482D-9DB3-9FDC5FF05358}">
      <dgm:prSet phldrT="[Text]"/>
      <dgm:spPr/>
      <dgm:t>
        <a:bodyPr/>
        <a:lstStyle/>
        <a:p>
          <a:r>
            <a:rPr lang="en-US" dirty="0" smtClean="0"/>
            <a:t>Account Planning</a:t>
          </a:r>
          <a:endParaRPr lang="en-US" dirty="0"/>
        </a:p>
      </dgm:t>
    </dgm:pt>
    <dgm:pt modelId="{6D7C25B5-1CA3-4112-8833-49249B1343B2}" type="parTrans" cxnId="{8EF71898-1673-497C-8B99-4419950FFF61}">
      <dgm:prSet/>
      <dgm:spPr/>
      <dgm:t>
        <a:bodyPr/>
        <a:lstStyle/>
        <a:p>
          <a:endParaRPr lang="en-US"/>
        </a:p>
      </dgm:t>
    </dgm:pt>
    <dgm:pt modelId="{733E7BB5-9E6B-4F6C-BEDB-3CCC894A493E}" type="sibTrans" cxnId="{8EF71898-1673-497C-8B99-4419950FFF61}">
      <dgm:prSet/>
      <dgm:spPr/>
      <dgm:t>
        <a:bodyPr/>
        <a:lstStyle/>
        <a:p>
          <a:endParaRPr lang="en-US"/>
        </a:p>
      </dgm:t>
    </dgm:pt>
    <dgm:pt modelId="{97A46BA4-9865-4B86-9596-FD285CC94498}">
      <dgm:prSet phldrT="[Text]"/>
      <dgm:spPr/>
      <dgm:t>
        <a:bodyPr/>
        <a:lstStyle/>
        <a:p>
          <a:r>
            <a:rPr lang="en-US" dirty="0" smtClean="0"/>
            <a:t>Director</a:t>
          </a:r>
          <a:endParaRPr lang="en-US" dirty="0"/>
        </a:p>
      </dgm:t>
    </dgm:pt>
    <dgm:pt modelId="{1DB50EAE-A89D-49E7-BA10-CAEA376C4E63}" type="parTrans" cxnId="{79A64721-261E-4C89-8A04-94DC87BEBCF4}">
      <dgm:prSet/>
      <dgm:spPr/>
      <dgm:t>
        <a:bodyPr/>
        <a:lstStyle/>
        <a:p>
          <a:endParaRPr lang="en-US"/>
        </a:p>
      </dgm:t>
    </dgm:pt>
    <dgm:pt modelId="{72F17CC4-2F4B-4D1B-B6E7-B2C0C219DD07}" type="sibTrans" cxnId="{79A64721-261E-4C89-8A04-94DC87BEBCF4}">
      <dgm:prSet/>
      <dgm:spPr/>
      <dgm:t>
        <a:bodyPr/>
        <a:lstStyle/>
        <a:p>
          <a:endParaRPr lang="en-US"/>
        </a:p>
      </dgm:t>
    </dgm:pt>
    <dgm:pt modelId="{96F69AEC-214E-46B5-883A-C71895D535D8}">
      <dgm:prSet/>
      <dgm:spPr/>
      <dgm:t>
        <a:bodyPr/>
        <a:lstStyle/>
        <a:p>
          <a:r>
            <a:rPr lang="en-US" dirty="0" smtClean="0"/>
            <a:t>Strategic Research</a:t>
          </a:r>
          <a:endParaRPr lang="en-US" dirty="0"/>
        </a:p>
      </dgm:t>
    </dgm:pt>
    <dgm:pt modelId="{A96838AC-53A1-4389-A61A-84D7D75E6924}" type="parTrans" cxnId="{C6E47FCF-62BC-4950-BF89-FBE25DF7648A}">
      <dgm:prSet/>
      <dgm:spPr/>
      <dgm:t>
        <a:bodyPr/>
        <a:lstStyle/>
        <a:p>
          <a:endParaRPr lang="en-US"/>
        </a:p>
      </dgm:t>
    </dgm:pt>
    <dgm:pt modelId="{A67EA7BE-4782-4B13-B393-630119A2300F}" type="sibTrans" cxnId="{C6E47FCF-62BC-4950-BF89-FBE25DF7648A}">
      <dgm:prSet/>
      <dgm:spPr/>
      <dgm:t>
        <a:bodyPr/>
        <a:lstStyle/>
        <a:p>
          <a:endParaRPr lang="en-US"/>
        </a:p>
      </dgm:t>
    </dgm:pt>
    <dgm:pt modelId="{693352C7-11B6-49F7-BA72-75C51617CB8D}">
      <dgm:prSet/>
      <dgm:spPr/>
      <dgm:t>
        <a:bodyPr/>
        <a:lstStyle/>
        <a:p>
          <a:r>
            <a:rPr lang="en-US" dirty="0" smtClean="0"/>
            <a:t>Manager Strategy </a:t>
          </a:r>
          <a:endParaRPr lang="en-US" dirty="0"/>
        </a:p>
      </dgm:t>
    </dgm:pt>
    <dgm:pt modelId="{71613590-A66B-409D-94EE-9EE7B1EC9F45}" type="parTrans" cxnId="{3D5DAE81-064D-4B42-BE58-0B0BD4991D27}">
      <dgm:prSet/>
      <dgm:spPr/>
      <dgm:t>
        <a:bodyPr/>
        <a:lstStyle/>
        <a:p>
          <a:endParaRPr lang="en-US"/>
        </a:p>
      </dgm:t>
    </dgm:pt>
    <dgm:pt modelId="{8F890205-24DA-4805-9950-8E7EE6C7FC10}" type="sibTrans" cxnId="{3D5DAE81-064D-4B42-BE58-0B0BD4991D27}">
      <dgm:prSet/>
      <dgm:spPr/>
      <dgm:t>
        <a:bodyPr/>
        <a:lstStyle/>
        <a:p>
          <a:endParaRPr lang="en-US"/>
        </a:p>
      </dgm:t>
    </dgm:pt>
    <dgm:pt modelId="{61C58216-B06C-49B5-978F-BF71FA1B36AF}" type="pres">
      <dgm:prSet presAssocID="{1B953C41-680A-4E72-B351-0DAF34DAE860}" presName="mainComposite" presStyleCnt="0">
        <dgm:presLayoutVars>
          <dgm:chPref val="1"/>
          <dgm:dir/>
          <dgm:animOne val="branch"/>
          <dgm:animLvl val="lvl"/>
          <dgm:resizeHandles val="exact"/>
        </dgm:presLayoutVars>
      </dgm:prSet>
      <dgm:spPr/>
      <dgm:t>
        <a:bodyPr/>
        <a:lstStyle/>
        <a:p>
          <a:endParaRPr lang="en-US"/>
        </a:p>
      </dgm:t>
    </dgm:pt>
    <dgm:pt modelId="{9A948B70-9BAD-4CBA-B6DB-142291014488}" type="pres">
      <dgm:prSet presAssocID="{1B953C41-680A-4E72-B351-0DAF34DAE860}" presName="hierFlow" presStyleCnt="0"/>
      <dgm:spPr/>
    </dgm:pt>
    <dgm:pt modelId="{56FA7370-6306-4CB0-A63D-73195D2D54EA}" type="pres">
      <dgm:prSet presAssocID="{1B953C41-680A-4E72-B351-0DAF34DAE860}" presName="hierChild1" presStyleCnt="0">
        <dgm:presLayoutVars>
          <dgm:chPref val="1"/>
          <dgm:animOne val="branch"/>
          <dgm:animLvl val="lvl"/>
        </dgm:presLayoutVars>
      </dgm:prSet>
      <dgm:spPr/>
    </dgm:pt>
    <dgm:pt modelId="{2A46919F-4C3E-4FAF-9A1C-AAB5E76E8C19}" type="pres">
      <dgm:prSet presAssocID="{E24D5D72-E360-424E-979A-3570F844E180}" presName="Name17" presStyleCnt="0"/>
      <dgm:spPr/>
    </dgm:pt>
    <dgm:pt modelId="{A3573583-F18D-4DDF-B689-2A66B06DC341}" type="pres">
      <dgm:prSet presAssocID="{E24D5D72-E360-424E-979A-3570F844E180}" presName="level1Shape" presStyleLbl="node0" presStyleIdx="0" presStyleCnt="1">
        <dgm:presLayoutVars>
          <dgm:chPref val="3"/>
        </dgm:presLayoutVars>
      </dgm:prSet>
      <dgm:spPr/>
      <dgm:t>
        <a:bodyPr/>
        <a:lstStyle/>
        <a:p>
          <a:endParaRPr lang="en-US"/>
        </a:p>
      </dgm:t>
    </dgm:pt>
    <dgm:pt modelId="{D3F3E8EA-E2CB-4196-BF6F-22DCBAF29AE6}" type="pres">
      <dgm:prSet presAssocID="{E24D5D72-E360-424E-979A-3570F844E180}" presName="hierChild2" presStyleCnt="0"/>
      <dgm:spPr/>
    </dgm:pt>
    <dgm:pt modelId="{C129956B-259F-4D45-8FE7-405BB6F7A876}" type="pres">
      <dgm:prSet presAssocID="{9921AA7E-16CA-44CF-9F72-6E6DF343BA9E}" presName="Name25" presStyleLbl="parChTrans1D2" presStyleIdx="0" presStyleCnt="3"/>
      <dgm:spPr/>
      <dgm:t>
        <a:bodyPr/>
        <a:lstStyle/>
        <a:p>
          <a:endParaRPr lang="en-US"/>
        </a:p>
      </dgm:t>
    </dgm:pt>
    <dgm:pt modelId="{F9335520-DFFF-45EF-9438-8C4E9E9DD45A}" type="pres">
      <dgm:prSet presAssocID="{9921AA7E-16CA-44CF-9F72-6E6DF343BA9E}" presName="connTx" presStyleLbl="parChTrans1D2" presStyleIdx="0" presStyleCnt="3"/>
      <dgm:spPr/>
      <dgm:t>
        <a:bodyPr/>
        <a:lstStyle/>
        <a:p>
          <a:endParaRPr lang="en-US"/>
        </a:p>
      </dgm:t>
    </dgm:pt>
    <dgm:pt modelId="{B3D5A8A8-D2B0-4752-9AD1-74AE603B11F6}" type="pres">
      <dgm:prSet presAssocID="{B59D40D3-7045-4C43-BAD3-79768E4542A7}" presName="Name30" presStyleCnt="0"/>
      <dgm:spPr/>
    </dgm:pt>
    <dgm:pt modelId="{38C19795-E7D6-4873-94C2-88BE60BA61C2}" type="pres">
      <dgm:prSet presAssocID="{B59D40D3-7045-4C43-BAD3-79768E4542A7}" presName="level2Shape" presStyleLbl="node2" presStyleIdx="0" presStyleCnt="3"/>
      <dgm:spPr/>
      <dgm:t>
        <a:bodyPr/>
        <a:lstStyle/>
        <a:p>
          <a:endParaRPr lang="en-US"/>
        </a:p>
      </dgm:t>
    </dgm:pt>
    <dgm:pt modelId="{5A2811AD-CABE-468E-8A6C-F27687BDCF79}" type="pres">
      <dgm:prSet presAssocID="{B59D40D3-7045-4C43-BAD3-79768E4542A7}" presName="hierChild3" presStyleCnt="0"/>
      <dgm:spPr/>
    </dgm:pt>
    <dgm:pt modelId="{03D22646-160E-4B4C-A275-74EC8DE16099}" type="pres">
      <dgm:prSet presAssocID="{64E14CB4-C0CF-40FF-BECF-173DF989B732}" presName="Name25" presStyleLbl="parChTrans1D3" presStyleIdx="0" presStyleCnt="4"/>
      <dgm:spPr/>
      <dgm:t>
        <a:bodyPr/>
        <a:lstStyle/>
        <a:p>
          <a:endParaRPr lang="en-US"/>
        </a:p>
      </dgm:t>
    </dgm:pt>
    <dgm:pt modelId="{4953082A-F321-4243-A3D8-EE4F172075FA}" type="pres">
      <dgm:prSet presAssocID="{64E14CB4-C0CF-40FF-BECF-173DF989B732}" presName="connTx" presStyleLbl="parChTrans1D3" presStyleIdx="0" presStyleCnt="4"/>
      <dgm:spPr/>
      <dgm:t>
        <a:bodyPr/>
        <a:lstStyle/>
        <a:p>
          <a:endParaRPr lang="en-US"/>
        </a:p>
      </dgm:t>
    </dgm:pt>
    <dgm:pt modelId="{4274893C-D9D7-4478-BF0C-2C4316B18E00}" type="pres">
      <dgm:prSet presAssocID="{E8629D80-1AF1-4732-9467-08BF7A68CDA2}" presName="Name30" presStyleCnt="0"/>
      <dgm:spPr/>
    </dgm:pt>
    <dgm:pt modelId="{1840F771-A937-41EE-A5D4-5ED79173747D}" type="pres">
      <dgm:prSet presAssocID="{E8629D80-1AF1-4732-9467-08BF7A68CDA2}" presName="level2Shape" presStyleLbl="node3" presStyleIdx="0" presStyleCnt="4"/>
      <dgm:spPr/>
      <dgm:t>
        <a:bodyPr/>
        <a:lstStyle/>
        <a:p>
          <a:endParaRPr lang="en-US"/>
        </a:p>
      </dgm:t>
    </dgm:pt>
    <dgm:pt modelId="{B3DE5842-B2CD-44DC-8857-B93CADFBB549}" type="pres">
      <dgm:prSet presAssocID="{E8629D80-1AF1-4732-9467-08BF7A68CDA2}" presName="hierChild3" presStyleCnt="0"/>
      <dgm:spPr/>
    </dgm:pt>
    <dgm:pt modelId="{C43FF1CD-6819-44DA-8F02-C8C542664ECC}" type="pres">
      <dgm:prSet presAssocID="{8560FD39-28AA-4412-9939-1AC3B1B84A89}" presName="Name25" presStyleLbl="parChTrans1D3" presStyleIdx="1" presStyleCnt="4"/>
      <dgm:spPr/>
      <dgm:t>
        <a:bodyPr/>
        <a:lstStyle/>
        <a:p>
          <a:endParaRPr lang="en-US"/>
        </a:p>
      </dgm:t>
    </dgm:pt>
    <dgm:pt modelId="{1756B85B-DEA5-4185-935C-8DCDB0F823D0}" type="pres">
      <dgm:prSet presAssocID="{8560FD39-28AA-4412-9939-1AC3B1B84A89}" presName="connTx" presStyleLbl="parChTrans1D3" presStyleIdx="1" presStyleCnt="4"/>
      <dgm:spPr/>
      <dgm:t>
        <a:bodyPr/>
        <a:lstStyle/>
        <a:p>
          <a:endParaRPr lang="en-US"/>
        </a:p>
      </dgm:t>
    </dgm:pt>
    <dgm:pt modelId="{A7A4FA73-3A2C-411F-BE43-5DEC196BDA8B}" type="pres">
      <dgm:prSet presAssocID="{5626B2C5-947D-4C99-A640-016EF9660049}" presName="Name30" presStyleCnt="0"/>
      <dgm:spPr/>
    </dgm:pt>
    <dgm:pt modelId="{22DD1769-4735-4BD3-918B-1FC2A4F6FD1A}" type="pres">
      <dgm:prSet presAssocID="{5626B2C5-947D-4C99-A640-016EF9660049}" presName="level2Shape" presStyleLbl="node3" presStyleIdx="1" presStyleCnt="4"/>
      <dgm:spPr/>
      <dgm:t>
        <a:bodyPr/>
        <a:lstStyle/>
        <a:p>
          <a:endParaRPr lang="en-US"/>
        </a:p>
      </dgm:t>
    </dgm:pt>
    <dgm:pt modelId="{EF2EF1EE-21A8-4323-8A21-0CED03D0B0EE}" type="pres">
      <dgm:prSet presAssocID="{5626B2C5-947D-4C99-A640-016EF9660049}" presName="hierChild3" presStyleCnt="0"/>
      <dgm:spPr/>
    </dgm:pt>
    <dgm:pt modelId="{B57AF099-8574-40B6-883C-9F0752C62F80}" type="pres">
      <dgm:prSet presAssocID="{A96838AC-53A1-4389-A61A-84D7D75E6924}" presName="Name25" presStyleLbl="parChTrans1D2" presStyleIdx="1" presStyleCnt="3"/>
      <dgm:spPr/>
      <dgm:t>
        <a:bodyPr/>
        <a:lstStyle/>
        <a:p>
          <a:endParaRPr lang="en-US"/>
        </a:p>
      </dgm:t>
    </dgm:pt>
    <dgm:pt modelId="{28F94A3B-48DD-4014-A551-C454F398EE5B}" type="pres">
      <dgm:prSet presAssocID="{A96838AC-53A1-4389-A61A-84D7D75E6924}" presName="connTx" presStyleLbl="parChTrans1D2" presStyleIdx="1" presStyleCnt="3"/>
      <dgm:spPr/>
      <dgm:t>
        <a:bodyPr/>
        <a:lstStyle/>
        <a:p>
          <a:endParaRPr lang="en-US"/>
        </a:p>
      </dgm:t>
    </dgm:pt>
    <dgm:pt modelId="{7041F0CB-FEEE-4D27-A391-DAA15A6A49B6}" type="pres">
      <dgm:prSet presAssocID="{96F69AEC-214E-46B5-883A-C71895D535D8}" presName="Name30" presStyleCnt="0"/>
      <dgm:spPr/>
    </dgm:pt>
    <dgm:pt modelId="{28B558E4-DACF-42E8-A96C-E467E35FEECA}" type="pres">
      <dgm:prSet presAssocID="{96F69AEC-214E-46B5-883A-C71895D535D8}" presName="level2Shape" presStyleLbl="node2" presStyleIdx="1" presStyleCnt="3"/>
      <dgm:spPr/>
      <dgm:t>
        <a:bodyPr/>
        <a:lstStyle/>
        <a:p>
          <a:endParaRPr lang="en-US"/>
        </a:p>
      </dgm:t>
    </dgm:pt>
    <dgm:pt modelId="{8409AC3B-3680-4484-AE75-04ED680F9118}" type="pres">
      <dgm:prSet presAssocID="{96F69AEC-214E-46B5-883A-C71895D535D8}" presName="hierChild3" presStyleCnt="0"/>
      <dgm:spPr/>
    </dgm:pt>
    <dgm:pt modelId="{16C439A9-EF32-407B-9E80-48A786A1E6F0}" type="pres">
      <dgm:prSet presAssocID="{71613590-A66B-409D-94EE-9EE7B1EC9F45}" presName="Name25" presStyleLbl="parChTrans1D3" presStyleIdx="2" presStyleCnt="4"/>
      <dgm:spPr/>
      <dgm:t>
        <a:bodyPr/>
        <a:lstStyle/>
        <a:p>
          <a:endParaRPr lang="en-US"/>
        </a:p>
      </dgm:t>
    </dgm:pt>
    <dgm:pt modelId="{4485C8F8-B69E-4939-8E4E-6DB7BB59186E}" type="pres">
      <dgm:prSet presAssocID="{71613590-A66B-409D-94EE-9EE7B1EC9F45}" presName="connTx" presStyleLbl="parChTrans1D3" presStyleIdx="2" presStyleCnt="4"/>
      <dgm:spPr/>
      <dgm:t>
        <a:bodyPr/>
        <a:lstStyle/>
        <a:p>
          <a:endParaRPr lang="en-US"/>
        </a:p>
      </dgm:t>
    </dgm:pt>
    <dgm:pt modelId="{DD1C516A-6642-466C-B19B-0E34AE800668}" type="pres">
      <dgm:prSet presAssocID="{693352C7-11B6-49F7-BA72-75C51617CB8D}" presName="Name30" presStyleCnt="0"/>
      <dgm:spPr/>
    </dgm:pt>
    <dgm:pt modelId="{9B170641-B9E1-43E6-B2F5-C7BDA417C02F}" type="pres">
      <dgm:prSet presAssocID="{693352C7-11B6-49F7-BA72-75C51617CB8D}" presName="level2Shape" presStyleLbl="node3" presStyleIdx="2" presStyleCnt="4"/>
      <dgm:spPr/>
      <dgm:t>
        <a:bodyPr/>
        <a:lstStyle/>
        <a:p>
          <a:endParaRPr lang="en-US"/>
        </a:p>
      </dgm:t>
    </dgm:pt>
    <dgm:pt modelId="{02E04EA3-4AA0-4745-9142-8A9404A89293}" type="pres">
      <dgm:prSet presAssocID="{693352C7-11B6-49F7-BA72-75C51617CB8D}" presName="hierChild3" presStyleCnt="0"/>
      <dgm:spPr/>
    </dgm:pt>
    <dgm:pt modelId="{0AD6A355-D7F3-4DEB-8388-AB2B7C5BEC15}" type="pres">
      <dgm:prSet presAssocID="{6D7C25B5-1CA3-4112-8833-49249B1343B2}" presName="Name25" presStyleLbl="parChTrans1D2" presStyleIdx="2" presStyleCnt="3"/>
      <dgm:spPr/>
      <dgm:t>
        <a:bodyPr/>
        <a:lstStyle/>
        <a:p>
          <a:endParaRPr lang="en-US"/>
        </a:p>
      </dgm:t>
    </dgm:pt>
    <dgm:pt modelId="{47FA9A72-08D3-45B8-A7AE-8FA769FF79EF}" type="pres">
      <dgm:prSet presAssocID="{6D7C25B5-1CA3-4112-8833-49249B1343B2}" presName="connTx" presStyleLbl="parChTrans1D2" presStyleIdx="2" presStyleCnt="3"/>
      <dgm:spPr/>
      <dgm:t>
        <a:bodyPr/>
        <a:lstStyle/>
        <a:p>
          <a:endParaRPr lang="en-US"/>
        </a:p>
      </dgm:t>
    </dgm:pt>
    <dgm:pt modelId="{FB25BA3F-70E3-41A8-975C-0D7A46B82878}" type="pres">
      <dgm:prSet presAssocID="{A06FA507-B94F-482D-9DB3-9FDC5FF05358}" presName="Name30" presStyleCnt="0"/>
      <dgm:spPr/>
    </dgm:pt>
    <dgm:pt modelId="{19EBC979-1510-488C-B562-F9A10A37A8CE}" type="pres">
      <dgm:prSet presAssocID="{A06FA507-B94F-482D-9DB3-9FDC5FF05358}" presName="level2Shape" presStyleLbl="node2" presStyleIdx="2" presStyleCnt="3"/>
      <dgm:spPr/>
      <dgm:t>
        <a:bodyPr/>
        <a:lstStyle/>
        <a:p>
          <a:endParaRPr lang="en-US"/>
        </a:p>
      </dgm:t>
    </dgm:pt>
    <dgm:pt modelId="{225A5A96-E794-462D-BB84-F9E73CF30D76}" type="pres">
      <dgm:prSet presAssocID="{A06FA507-B94F-482D-9DB3-9FDC5FF05358}" presName="hierChild3" presStyleCnt="0"/>
      <dgm:spPr/>
    </dgm:pt>
    <dgm:pt modelId="{44391BD7-D8A5-403E-9AEC-B93A4B37274F}" type="pres">
      <dgm:prSet presAssocID="{1DB50EAE-A89D-49E7-BA10-CAEA376C4E63}" presName="Name25" presStyleLbl="parChTrans1D3" presStyleIdx="3" presStyleCnt="4"/>
      <dgm:spPr/>
      <dgm:t>
        <a:bodyPr/>
        <a:lstStyle/>
        <a:p>
          <a:endParaRPr lang="en-US"/>
        </a:p>
      </dgm:t>
    </dgm:pt>
    <dgm:pt modelId="{59FD148C-1759-4631-A9B2-A2C5CC701D6D}" type="pres">
      <dgm:prSet presAssocID="{1DB50EAE-A89D-49E7-BA10-CAEA376C4E63}" presName="connTx" presStyleLbl="parChTrans1D3" presStyleIdx="3" presStyleCnt="4"/>
      <dgm:spPr/>
      <dgm:t>
        <a:bodyPr/>
        <a:lstStyle/>
        <a:p>
          <a:endParaRPr lang="en-US"/>
        </a:p>
      </dgm:t>
    </dgm:pt>
    <dgm:pt modelId="{7B200702-C295-4ADA-9016-5926FAE044B4}" type="pres">
      <dgm:prSet presAssocID="{97A46BA4-9865-4B86-9596-FD285CC94498}" presName="Name30" presStyleCnt="0"/>
      <dgm:spPr/>
    </dgm:pt>
    <dgm:pt modelId="{1916E6F6-0E82-4DA1-9CC2-7F15E4CD8E12}" type="pres">
      <dgm:prSet presAssocID="{97A46BA4-9865-4B86-9596-FD285CC94498}" presName="level2Shape" presStyleLbl="node3" presStyleIdx="3" presStyleCnt="4"/>
      <dgm:spPr/>
      <dgm:t>
        <a:bodyPr/>
        <a:lstStyle/>
        <a:p>
          <a:endParaRPr lang="en-US"/>
        </a:p>
      </dgm:t>
    </dgm:pt>
    <dgm:pt modelId="{48530EF8-4523-4AF2-988F-CC1970EC4090}" type="pres">
      <dgm:prSet presAssocID="{97A46BA4-9865-4B86-9596-FD285CC94498}" presName="hierChild3" presStyleCnt="0"/>
      <dgm:spPr/>
    </dgm:pt>
    <dgm:pt modelId="{88D148CE-D795-4390-847F-2DCF119501D8}" type="pres">
      <dgm:prSet presAssocID="{1B953C41-680A-4E72-B351-0DAF34DAE860}" presName="bgShapesFlow" presStyleCnt="0"/>
      <dgm:spPr/>
    </dgm:pt>
  </dgm:ptLst>
  <dgm:cxnLst>
    <dgm:cxn modelId="{C75B5968-6021-425D-944B-C341A39F193C}" type="presOf" srcId="{9921AA7E-16CA-44CF-9F72-6E6DF343BA9E}" destId="{F9335520-DFFF-45EF-9438-8C4E9E9DD45A}" srcOrd="1" destOrd="0" presId="urn:microsoft.com/office/officeart/2005/8/layout/hierarchy5"/>
    <dgm:cxn modelId="{3F7A0DD8-0A3F-4323-9231-E1B3D5B4EE32}" type="presOf" srcId="{5626B2C5-947D-4C99-A640-016EF9660049}" destId="{22DD1769-4735-4BD3-918B-1FC2A4F6FD1A}" srcOrd="0" destOrd="0" presId="urn:microsoft.com/office/officeart/2005/8/layout/hierarchy5"/>
    <dgm:cxn modelId="{8EF71898-1673-497C-8B99-4419950FFF61}" srcId="{E24D5D72-E360-424E-979A-3570F844E180}" destId="{A06FA507-B94F-482D-9DB3-9FDC5FF05358}" srcOrd="2" destOrd="0" parTransId="{6D7C25B5-1CA3-4112-8833-49249B1343B2}" sibTransId="{733E7BB5-9E6B-4F6C-BEDB-3CCC894A493E}"/>
    <dgm:cxn modelId="{BB4E85FA-9BC3-46A2-936D-00E91469D473}" type="presOf" srcId="{8560FD39-28AA-4412-9939-1AC3B1B84A89}" destId="{C43FF1CD-6819-44DA-8F02-C8C542664ECC}" srcOrd="0" destOrd="0" presId="urn:microsoft.com/office/officeart/2005/8/layout/hierarchy5"/>
    <dgm:cxn modelId="{3C221EF2-97B2-4147-B302-020C5E900A34}" srcId="{B59D40D3-7045-4C43-BAD3-79768E4542A7}" destId="{5626B2C5-947D-4C99-A640-016EF9660049}" srcOrd="1" destOrd="0" parTransId="{8560FD39-28AA-4412-9939-1AC3B1B84A89}" sibTransId="{F9E0B204-9BF6-4EA8-A88A-94D7C3B58EFE}"/>
    <dgm:cxn modelId="{C6E47FCF-62BC-4950-BF89-FBE25DF7648A}" srcId="{E24D5D72-E360-424E-979A-3570F844E180}" destId="{96F69AEC-214E-46B5-883A-C71895D535D8}" srcOrd="1" destOrd="0" parTransId="{A96838AC-53A1-4389-A61A-84D7D75E6924}" sibTransId="{A67EA7BE-4782-4B13-B393-630119A2300F}"/>
    <dgm:cxn modelId="{A90BE8AA-5E63-4F7F-88EE-A4E4C9CCFCF5}" type="presOf" srcId="{E24D5D72-E360-424E-979A-3570F844E180}" destId="{A3573583-F18D-4DDF-B689-2A66B06DC341}" srcOrd="0" destOrd="0" presId="urn:microsoft.com/office/officeart/2005/8/layout/hierarchy5"/>
    <dgm:cxn modelId="{0E41CEC4-CE9B-458E-90AC-B810A1D49D3E}" type="presOf" srcId="{B59D40D3-7045-4C43-BAD3-79768E4542A7}" destId="{38C19795-E7D6-4873-94C2-88BE60BA61C2}" srcOrd="0" destOrd="0" presId="urn:microsoft.com/office/officeart/2005/8/layout/hierarchy5"/>
    <dgm:cxn modelId="{3D5DAE81-064D-4B42-BE58-0B0BD4991D27}" srcId="{96F69AEC-214E-46B5-883A-C71895D535D8}" destId="{693352C7-11B6-49F7-BA72-75C51617CB8D}" srcOrd="0" destOrd="0" parTransId="{71613590-A66B-409D-94EE-9EE7B1EC9F45}" sibTransId="{8F890205-24DA-4805-9950-8E7EE6C7FC10}"/>
    <dgm:cxn modelId="{4B32D205-CD32-48B4-9BE6-2AFBDB282DEE}" type="presOf" srcId="{97A46BA4-9865-4B86-9596-FD285CC94498}" destId="{1916E6F6-0E82-4DA1-9CC2-7F15E4CD8E12}" srcOrd="0" destOrd="0" presId="urn:microsoft.com/office/officeart/2005/8/layout/hierarchy5"/>
    <dgm:cxn modelId="{FC1F7AC8-37AF-499C-8743-5E610CEFA0AE}" type="presOf" srcId="{E8629D80-1AF1-4732-9467-08BF7A68CDA2}" destId="{1840F771-A937-41EE-A5D4-5ED79173747D}" srcOrd="0" destOrd="0" presId="urn:microsoft.com/office/officeart/2005/8/layout/hierarchy5"/>
    <dgm:cxn modelId="{11EA4537-4C03-4B43-98A7-1D937BD792E0}" type="presOf" srcId="{8560FD39-28AA-4412-9939-1AC3B1B84A89}" destId="{1756B85B-DEA5-4185-935C-8DCDB0F823D0}" srcOrd="1" destOrd="0" presId="urn:microsoft.com/office/officeart/2005/8/layout/hierarchy5"/>
    <dgm:cxn modelId="{1386D647-7A5C-4002-9C22-E0DC9FAE3A0B}" type="presOf" srcId="{6D7C25B5-1CA3-4112-8833-49249B1343B2}" destId="{0AD6A355-D7F3-4DEB-8388-AB2B7C5BEC15}" srcOrd="0" destOrd="0" presId="urn:microsoft.com/office/officeart/2005/8/layout/hierarchy5"/>
    <dgm:cxn modelId="{7E0B3E21-3C67-46F9-9E1C-2F9D08DC1504}" srcId="{B59D40D3-7045-4C43-BAD3-79768E4542A7}" destId="{E8629D80-1AF1-4732-9467-08BF7A68CDA2}" srcOrd="0" destOrd="0" parTransId="{64E14CB4-C0CF-40FF-BECF-173DF989B732}" sibTransId="{C8E4C222-E51D-4D1F-873E-F62576703E03}"/>
    <dgm:cxn modelId="{5B2AAB92-2302-4602-B0CD-0081049C001D}" type="presOf" srcId="{A06FA507-B94F-482D-9DB3-9FDC5FF05358}" destId="{19EBC979-1510-488C-B562-F9A10A37A8CE}" srcOrd="0" destOrd="0" presId="urn:microsoft.com/office/officeart/2005/8/layout/hierarchy5"/>
    <dgm:cxn modelId="{9ADA6497-D70F-4F31-BE3F-8DEC41829F5B}" srcId="{1B953C41-680A-4E72-B351-0DAF34DAE860}" destId="{E24D5D72-E360-424E-979A-3570F844E180}" srcOrd="0" destOrd="0" parTransId="{C1D961B6-0470-4A93-A962-C4D005BEE28F}" sibTransId="{9DCE17CF-FB5E-4F9B-A90E-82384B18F8DE}"/>
    <dgm:cxn modelId="{97149ACE-0795-43E6-AA24-3FF4674340B8}" type="presOf" srcId="{64E14CB4-C0CF-40FF-BECF-173DF989B732}" destId="{03D22646-160E-4B4C-A275-74EC8DE16099}" srcOrd="0" destOrd="0" presId="urn:microsoft.com/office/officeart/2005/8/layout/hierarchy5"/>
    <dgm:cxn modelId="{B8B07F40-914B-46C2-87FD-798189EB0BE3}" type="presOf" srcId="{1B953C41-680A-4E72-B351-0DAF34DAE860}" destId="{61C58216-B06C-49B5-978F-BF71FA1B36AF}" srcOrd="0" destOrd="0" presId="urn:microsoft.com/office/officeart/2005/8/layout/hierarchy5"/>
    <dgm:cxn modelId="{3914D130-4AC2-404D-9F06-41344D69C456}" type="presOf" srcId="{1DB50EAE-A89D-49E7-BA10-CAEA376C4E63}" destId="{44391BD7-D8A5-403E-9AEC-B93A4B37274F}" srcOrd="0" destOrd="0" presId="urn:microsoft.com/office/officeart/2005/8/layout/hierarchy5"/>
    <dgm:cxn modelId="{259E678E-BB8E-429E-B31E-2F92BD76E708}" type="presOf" srcId="{A96838AC-53A1-4389-A61A-84D7D75E6924}" destId="{B57AF099-8574-40B6-883C-9F0752C62F80}" srcOrd="0" destOrd="0" presId="urn:microsoft.com/office/officeart/2005/8/layout/hierarchy5"/>
    <dgm:cxn modelId="{1047B4A3-50F9-4368-BA8A-E410394C2DEC}" type="presOf" srcId="{6D7C25B5-1CA3-4112-8833-49249B1343B2}" destId="{47FA9A72-08D3-45B8-A7AE-8FA769FF79EF}" srcOrd="1" destOrd="0" presId="urn:microsoft.com/office/officeart/2005/8/layout/hierarchy5"/>
    <dgm:cxn modelId="{1A084E68-DFA4-4361-8EE4-760406508ED7}" type="presOf" srcId="{9921AA7E-16CA-44CF-9F72-6E6DF343BA9E}" destId="{C129956B-259F-4D45-8FE7-405BB6F7A876}" srcOrd="0" destOrd="0" presId="urn:microsoft.com/office/officeart/2005/8/layout/hierarchy5"/>
    <dgm:cxn modelId="{79A64721-261E-4C89-8A04-94DC87BEBCF4}" srcId="{A06FA507-B94F-482D-9DB3-9FDC5FF05358}" destId="{97A46BA4-9865-4B86-9596-FD285CC94498}" srcOrd="0" destOrd="0" parTransId="{1DB50EAE-A89D-49E7-BA10-CAEA376C4E63}" sibTransId="{72F17CC4-2F4B-4D1B-B6E7-B2C0C219DD07}"/>
    <dgm:cxn modelId="{DA81983A-4F6B-4ADE-9CE4-B7945042A578}" type="presOf" srcId="{A96838AC-53A1-4389-A61A-84D7D75E6924}" destId="{28F94A3B-48DD-4014-A551-C454F398EE5B}" srcOrd="1" destOrd="0" presId="urn:microsoft.com/office/officeart/2005/8/layout/hierarchy5"/>
    <dgm:cxn modelId="{9812BEA6-4A53-411C-A86E-6780B98BF021}" type="presOf" srcId="{96F69AEC-214E-46B5-883A-C71895D535D8}" destId="{28B558E4-DACF-42E8-A96C-E467E35FEECA}" srcOrd="0" destOrd="0" presId="urn:microsoft.com/office/officeart/2005/8/layout/hierarchy5"/>
    <dgm:cxn modelId="{FD7A7792-8FB9-4423-B8BE-F51E3E970B7B}" type="presOf" srcId="{71613590-A66B-409D-94EE-9EE7B1EC9F45}" destId="{16C439A9-EF32-407B-9E80-48A786A1E6F0}" srcOrd="0" destOrd="0" presId="urn:microsoft.com/office/officeart/2005/8/layout/hierarchy5"/>
    <dgm:cxn modelId="{26F6626B-81BB-4E76-8419-3B5AD6FECBD8}" type="presOf" srcId="{693352C7-11B6-49F7-BA72-75C51617CB8D}" destId="{9B170641-B9E1-43E6-B2F5-C7BDA417C02F}" srcOrd="0" destOrd="0" presId="urn:microsoft.com/office/officeart/2005/8/layout/hierarchy5"/>
    <dgm:cxn modelId="{A519666C-9095-44FD-98B9-9972852366A6}" type="presOf" srcId="{1DB50EAE-A89D-49E7-BA10-CAEA376C4E63}" destId="{59FD148C-1759-4631-A9B2-A2C5CC701D6D}" srcOrd="1" destOrd="0" presId="urn:microsoft.com/office/officeart/2005/8/layout/hierarchy5"/>
    <dgm:cxn modelId="{12202E70-675A-4D98-86AA-92F444C8E32E}" srcId="{E24D5D72-E360-424E-979A-3570F844E180}" destId="{B59D40D3-7045-4C43-BAD3-79768E4542A7}" srcOrd="0" destOrd="0" parTransId="{9921AA7E-16CA-44CF-9F72-6E6DF343BA9E}" sibTransId="{457C9F58-2BB8-42CA-B88E-F1FD3E38CEA7}"/>
    <dgm:cxn modelId="{2A2F0A42-3F9C-4ADB-840F-17FA1CF7C773}" type="presOf" srcId="{71613590-A66B-409D-94EE-9EE7B1EC9F45}" destId="{4485C8F8-B69E-4939-8E4E-6DB7BB59186E}" srcOrd="1" destOrd="0" presId="urn:microsoft.com/office/officeart/2005/8/layout/hierarchy5"/>
    <dgm:cxn modelId="{898BE93D-0734-402B-9839-92C0C8878272}" type="presOf" srcId="{64E14CB4-C0CF-40FF-BECF-173DF989B732}" destId="{4953082A-F321-4243-A3D8-EE4F172075FA}" srcOrd="1" destOrd="0" presId="urn:microsoft.com/office/officeart/2005/8/layout/hierarchy5"/>
    <dgm:cxn modelId="{4C98EBFB-9ABD-4ADC-8E52-412DB0797EB3}" type="presParOf" srcId="{61C58216-B06C-49B5-978F-BF71FA1B36AF}" destId="{9A948B70-9BAD-4CBA-B6DB-142291014488}" srcOrd="0" destOrd="0" presId="urn:microsoft.com/office/officeart/2005/8/layout/hierarchy5"/>
    <dgm:cxn modelId="{C9FF5F43-0015-449F-846D-4C6EBE0B5B15}" type="presParOf" srcId="{9A948B70-9BAD-4CBA-B6DB-142291014488}" destId="{56FA7370-6306-4CB0-A63D-73195D2D54EA}" srcOrd="0" destOrd="0" presId="urn:microsoft.com/office/officeart/2005/8/layout/hierarchy5"/>
    <dgm:cxn modelId="{19AB16A0-8540-4867-9A2F-78D4170244E9}" type="presParOf" srcId="{56FA7370-6306-4CB0-A63D-73195D2D54EA}" destId="{2A46919F-4C3E-4FAF-9A1C-AAB5E76E8C19}" srcOrd="0" destOrd="0" presId="urn:microsoft.com/office/officeart/2005/8/layout/hierarchy5"/>
    <dgm:cxn modelId="{220DC8D2-FB18-45FD-8482-CA3BCEB3DAFC}" type="presParOf" srcId="{2A46919F-4C3E-4FAF-9A1C-AAB5E76E8C19}" destId="{A3573583-F18D-4DDF-B689-2A66B06DC341}" srcOrd="0" destOrd="0" presId="urn:microsoft.com/office/officeart/2005/8/layout/hierarchy5"/>
    <dgm:cxn modelId="{F740BA6E-EBCC-4BBD-A9A0-BF0FED0F7CF6}" type="presParOf" srcId="{2A46919F-4C3E-4FAF-9A1C-AAB5E76E8C19}" destId="{D3F3E8EA-E2CB-4196-BF6F-22DCBAF29AE6}" srcOrd="1" destOrd="0" presId="urn:microsoft.com/office/officeart/2005/8/layout/hierarchy5"/>
    <dgm:cxn modelId="{FA53564C-6E9A-405E-B002-984099799171}" type="presParOf" srcId="{D3F3E8EA-E2CB-4196-BF6F-22DCBAF29AE6}" destId="{C129956B-259F-4D45-8FE7-405BB6F7A876}" srcOrd="0" destOrd="0" presId="urn:microsoft.com/office/officeart/2005/8/layout/hierarchy5"/>
    <dgm:cxn modelId="{42332DF7-E622-472C-9DA7-5769C938D200}" type="presParOf" srcId="{C129956B-259F-4D45-8FE7-405BB6F7A876}" destId="{F9335520-DFFF-45EF-9438-8C4E9E9DD45A}" srcOrd="0" destOrd="0" presId="urn:microsoft.com/office/officeart/2005/8/layout/hierarchy5"/>
    <dgm:cxn modelId="{B902F824-8D65-4365-8158-C7F4C4022F46}" type="presParOf" srcId="{D3F3E8EA-E2CB-4196-BF6F-22DCBAF29AE6}" destId="{B3D5A8A8-D2B0-4752-9AD1-74AE603B11F6}" srcOrd="1" destOrd="0" presId="urn:microsoft.com/office/officeart/2005/8/layout/hierarchy5"/>
    <dgm:cxn modelId="{C9F8CD89-2284-46C4-9A8A-C189B9917202}" type="presParOf" srcId="{B3D5A8A8-D2B0-4752-9AD1-74AE603B11F6}" destId="{38C19795-E7D6-4873-94C2-88BE60BA61C2}" srcOrd="0" destOrd="0" presId="urn:microsoft.com/office/officeart/2005/8/layout/hierarchy5"/>
    <dgm:cxn modelId="{9265785C-C02A-4E0A-875C-9DEF714BEC1C}" type="presParOf" srcId="{B3D5A8A8-D2B0-4752-9AD1-74AE603B11F6}" destId="{5A2811AD-CABE-468E-8A6C-F27687BDCF79}" srcOrd="1" destOrd="0" presId="urn:microsoft.com/office/officeart/2005/8/layout/hierarchy5"/>
    <dgm:cxn modelId="{B7424259-13D7-46C4-84BB-062A6DEBC5A1}" type="presParOf" srcId="{5A2811AD-CABE-468E-8A6C-F27687BDCF79}" destId="{03D22646-160E-4B4C-A275-74EC8DE16099}" srcOrd="0" destOrd="0" presId="urn:microsoft.com/office/officeart/2005/8/layout/hierarchy5"/>
    <dgm:cxn modelId="{97F217E5-D18B-4B93-BD03-931479555058}" type="presParOf" srcId="{03D22646-160E-4B4C-A275-74EC8DE16099}" destId="{4953082A-F321-4243-A3D8-EE4F172075FA}" srcOrd="0" destOrd="0" presId="urn:microsoft.com/office/officeart/2005/8/layout/hierarchy5"/>
    <dgm:cxn modelId="{D5E7BAE0-025A-43D2-97B2-E8EC9EB4FDCC}" type="presParOf" srcId="{5A2811AD-CABE-468E-8A6C-F27687BDCF79}" destId="{4274893C-D9D7-4478-BF0C-2C4316B18E00}" srcOrd="1" destOrd="0" presId="urn:microsoft.com/office/officeart/2005/8/layout/hierarchy5"/>
    <dgm:cxn modelId="{1217D410-04C0-4283-823C-023DE9300B47}" type="presParOf" srcId="{4274893C-D9D7-4478-BF0C-2C4316B18E00}" destId="{1840F771-A937-41EE-A5D4-5ED79173747D}" srcOrd="0" destOrd="0" presId="urn:microsoft.com/office/officeart/2005/8/layout/hierarchy5"/>
    <dgm:cxn modelId="{4B8FEC8C-FD27-4778-8374-9299F9095B9F}" type="presParOf" srcId="{4274893C-D9D7-4478-BF0C-2C4316B18E00}" destId="{B3DE5842-B2CD-44DC-8857-B93CADFBB549}" srcOrd="1" destOrd="0" presId="urn:microsoft.com/office/officeart/2005/8/layout/hierarchy5"/>
    <dgm:cxn modelId="{60E02616-8480-4218-812B-EBCDFA0EA15B}" type="presParOf" srcId="{5A2811AD-CABE-468E-8A6C-F27687BDCF79}" destId="{C43FF1CD-6819-44DA-8F02-C8C542664ECC}" srcOrd="2" destOrd="0" presId="urn:microsoft.com/office/officeart/2005/8/layout/hierarchy5"/>
    <dgm:cxn modelId="{2F7D4FF4-9952-4E0A-9291-F660490A1C7E}" type="presParOf" srcId="{C43FF1CD-6819-44DA-8F02-C8C542664ECC}" destId="{1756B85B-DEA5-4185-935C-8DCDB0F823D0}" srcOrd="0" destOrd="0" presId="urn:microsoft.com/office/officeart/2005/8/layout/hierarchy5"/>
    <dgm:cxn modelId="{B806CFEB-8583-40F2-A912-C6598F13A1D3}" type="presParOf" srcId="{5A2811AD-CABE-468E-8A6C-F27687BDCF79}" destId="{A7A4FA73-3A2C-411F-BE43-5DEC196BDA8B}" srcOrd="3" destOrd="0" presId="urn:microsoft.com/office/officeart/2005/8/layout/hierarchy5"/>
    <dgm:cxn modelId="{37426E5C-AC17-41E7-AD44-DE3C7DBEC26A}" type="presParOf" srcId="{A7A4FA73-3A2C-411F-BE43-5DEC196BDA8B}" destId="{22DD1769-4735-4BD3-918B-1FC2A4F6FD1A}" srcOrd="0" destOrd="0" presId="urn:microsoft.com/office/officeart/2005/8/layout/hierarchy5"/>
    <dgm:cxn modelId="{47070949-433D-494B-A2C2-234346F0D013}" type="presParOf" srcId="{A7A4FA73-3A2C-411F-BE43-5DEC196BDA8B}" destId="{EF2EF1EE-21A8-4323-8A21-0CED03D0B0EE}" srcOrd="1" destOrd="0" presId="urn:microsoft.com/office/officeart/2005/8/layout/hierarchy5"/>
    <dgm:cxn modelId="{E6DE03B9-54A3-44F4-B020-D41D74DF5740}" type="presParOf" srcId="{D3F3E8EA-E2CB-4196-BF6F-22DCBAF29AE6}" destId="{B57AF099-8574-40B6-883C-9F0752C62F80}" srcOrd="2" destOrd="0" presId="urn:microsoft.com/office/officeart/2005/8/layout/hierarchy5"/>
    <dgm:cxn modelId="{3118E312-181E-4678-8060-99BE4C04C851}" type="presParOf" srcId="{B57AF099-8574-40B6-883C-9F0752C62F80}" destId="{28F94A3B-48DD-4014-A551-C454F398EE5B}" srcOrd="0" destOrd="0" presId="urn:microsoft.com/office/officeart/2005/8/layout/hierarchy5"/>
    <dgm:cxn modelId="{EEF860FD-07F7-4791-AC58-481D27A31835}" type="presParOf" srcId="{D3F3E8EA-E2CB-4196-BF6F-22DCBAF29AE6}" destId="{7041F0CB-FEEE-4D27-A391-DAA15A6A49B6}" srcOrd="3" destOrd="0" presId="urn:microsoft.com/office/officeart/2005/8/layout/hierarchy5"/>
    <dgm:cxn modelId="{D5D39D6A-2EE4-423E-8A49-E91888FDC7CF}" type="presParOf" srcId="{7041F0CB-FEEE-4D27-A391-DAA15A6A49B6}" destId="{28B558E4-DACF-42E8-A96C-E467E35FEECA}" srcOrd="0" destOrd="0" presId="urn:microsoft.com/office/officeart/2005/8/layout/hierarchy5"/>
    <dgm:cxn modelId="{7247FD77-0ACB-4C92-A8BD-35AE3BFD8C2D}" type="presParOf" srcId="{7041F0CB-FEEE-4D27-A391-DAA15A6A49B6}" destId="{8409AC3B-3680-4484-AE75-04ED680F9118}" srcOrd="1" destOrd="0" presId="urn:microsoft.com/office/officeart/2005/8/layout/hierarchy5"/>
    <dgm:cxn modelId="{76D34F57-005E-460E-8942-9A119152575A}" type="presParOf" srcId="{8409AC3B-3680-4484-AE75-04ED680F9118}" destId="{16C439A9-EF32-407B-9E80-48A786A1E6F0}" srcOrd="0" destOrd="0" presId="urn:microsoft.com/office/officeart/2005/8/layout/hierarchy5"/>
    <dgm:cxn modelId="{5825A666-12C6-4D00-95D6-034C93C6BA2B}" type="presParOf" srcId="{16C439A9-EF32-407B-9E80-48A786A1E6F0}" destId="{4485C8F8-B69E-4939-8E4E-6DB7BB59186E}" srcOrd="0" destOrd="0" presId="urn:microsoft.com/office/officeart/2005/8/layout/hierarchy5"/>
    <dgm:cxn modelId="{1F95BAB3-0BFD-4251-9715-8F06ABF91D49}" type="presParOf" srcId="{8409AC3B-3680-4484-AE75-04ED680F9118}" destId="{DD1C516A-6642-466C-B19B-0E34AE800668}" srcOrd="1" destOrd="0" presId="urn:microsoft.com/office/officeart/2005/8/layout/hierarchy5"/>
    <dgm:cxn modelId="{CDB2500B-7149-492F-82DC-A7212948A056}" type="presParOf" srcId="{DD1C516A-6642-466C-B19B-0E34AE800668}" destId="{9B170641-B9E1-43E6-B2F5-C7BDA417C02F}" srcOrd="0" destOrd="0" presId="urn:microsoft.com/office/officeart/2005/8/layout/hierarchy5"/>
    <dgm:cxn modelId="{BBBA74EF-8D30-4267-AA71-63ED72168303}" type="presParOf" srcId="{DD1C516A-6642-466C-B19B-0E34AE800668}" destId="{02E04EA3-4AA0-4745-9142-8A9404A89293}" srcOrd="1" destOrd="0" presId="urn:microsoft.com/office/officeart/2005/8/layout/hierarchy5"/>
    <dgm:cxn modelId="{90427B14-F9E5-478C-A643-692CB2116AA0}" type="presParOf" srcId="{D3F3E8EA-E2CB-4196-BF6F-22DCBAF29AE6}" destId="{0AD6A355-D7F3-4DEB-8388-AB2B7C5BEC15}" srcOrd="4" destOrd="0" presId="urn:microsoft.com/office/officeart/2005/8/layout/hierarchy5"/>
    <dgm:cxn modelId="{0A6BA7B0-87D6-4E1F-B311-1F6B996FC07F}" type="presParOf" srcId="{0AD6A355-D7F3-4DEB-8388-AB2B7C5BEC15}" destId="{47FA9A72-08D3-45B8-A7AE-8FA769FF79EF}" srcOrd="0" destOrd="0" presId="urn:microsoft.com/office/officeart/2005/8/layout/hierarchy5"/>
    <dgm:cxn modelId="{4EEC9480-B515-4684-BA77-A7B12A868123}" type="presParOf" srcId="{D3F3E8EA-E2CB-4196-BF6F-22DCBAF29AE6}" destId="{FB25BA3F-70E3-41A8-975C-0D7A46B82878}" srcOrd="5" destOrd="0" presId="urn:microsoft.com/office/officeart/2005/8/layout/hierarchy5"/>
    <dgm:cxn modelId="{FDA6993B-1551-42DB-B3B7-5939C4D2CB06}" type="presParOf" srcId="{FB25BA3F-70E3-41A8-975C-0D7A46B82878}" destId="{19EBC979-1510-488C-B562-F9A10A37A8CE}" srcOrd="0" destOrd="0" presId="urn:microsoft.com/office/officeart/2005/8/layout/hierarchy5"/>
    <dgm:cxn modelId="{4ED314E4-65F2-4A2A-B929-C9CEEB55A201}" type="presParOf" srcId="{FB25BA3F-70E3-41A8-975C-0D7A46B82878}" destId="{225A5A96-E794-462D-BB84-F9E73CF30D76}" srcOrd="1" destOrd="0" presId="urn:microsoft.com/office/officeart/2005/8/layout/hierarchy5"/>
    <dgm:cxn modelId="{E946C259-CD65-42E8-A895-C531A1689B9B}" type="presParOf" srcId="{225A5A96-E794-462D-BB84-F9E73CF30D76}" destId="{44391BD7-D8A5-403E-9AEC-B93A4B37274F}" srcOrd="0" destOrd="0" presId="urn:microsoft.com/office/officeart/2005/8/layout/hierarchy5"/>
    <dgm:cxn modelId="{6DBAF9B0-580F-4EBF-88DD-BDCDFEC4AF00}" type="presParOf" srcId="{44391BD7-D8A5-403E-9AEC-B93A4B37274F}" destId="{59FD148C-1759-4631-A9B2-A2C5CC701D6D}" srcOrd="0" destOrd="0" presId="urn:microsoft.com/office/officeart/2005/8/layout/hierarchy5"/>
    <dgm:cxn modelId="{BA5C4CAE-5A37-4916-A34F-E732742CC16A}" type="presParOf" srcId="{225A5A96-E794-462D-BB84-F9E73CF30D76}" destId="{7B200702-C295-4ADA-9016-5926FAE044B4}" srcOrd="1" destOrd="0" presId="urn:microsoft.com/office/officeart/2005/8/layout/hierarchy5"/>
    <dgm:cxn modelId="{3AE6DED8-9323-4BD6-8FC1-48E9DDD3619C}" type="presParOf" srcId="{7B200702-C295-4ADA-9016-5926FAE044B4}" destId="{1916E6F6-0E82-4DA1-9CC2-7F15E4CD8E12}" srcOrd="0" destOrd="0" presId="urn:microsoft.com/office/officeart/2005/8/layout/hierarchy5"/>
    <dgm:cxn modelId="{D30B9DF0-8DDC-4ECA-AA95-285D03AE2A16}" type="presParOf" srcId="{7B200702-C295-4ADA-9016-5926FAE044B4}" destId="{48530EF8-4523-4AF2-988F-CC1970EC4090}" srcOrd="1" destOrd="0" presId="urn:microsoft.com/office/officeart/2005/8/layout/hierarchy5"/>
    <dgm:cxn modelId="{0594EA9C-8DC4-4737-8184-A4F911558993}" type="presParOf" srcId="{61C58216-B06C-49B5-978F-BF71FA1B36AF}" destId="{88D148CE-D795-4390-847F-2DCF119501D8}"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8BAFFF-32B0-4CA8-B125-9D5071C63DDC}">
      <dsp:nvSpPr>
        <dsp:cNvPr id="0" name=""/>
        <dsp:cNvSpPr/>
      </dsp:nvSpPr>
      <dsp:spPr>
        <a:xfrm>
          <a:off x="5022413" y="0"/>
          <a:ext cx="2550866" cy="2551254"/>
        </a:xfrm>
        <a:prstGeom prst="circularArrow">
          <a:avLst>
            <a:gd name="adj1" fmla="val 10980"/>
            <a:gd name="adj2" fmla="val 1142322"/>
            <a:gd name="adj3" fmla="val 4500000"/>
            <a:gd name="adj4" fmla="val 10800000"/>
            <a:gd name="adj5" fmla="val 12500"/>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sp>
    <dsp:sp modelId="{730C96F9-BB46-4DF9-A917-A8C98AB1F4F0}">
      <dsp:nvSpPr>
        <dsp:cNvPr id="0" name=""/>
        <dsp:cNvSpPr/>
      </dsp:nvSpPr>
      <dsp:spPr>
        <a:xfrm>
          <a:off x="5586239" y="921080"/>
          <a:ext cx="1417467" cy="708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Business Plan</a:t>
          </a:r>
          <a:endParaRPr lang="en-US" sz="2000" kern="1200" dirty="0"/>
        </a:p>
      </dsp:txBody>
      <dsp:txXfrm>
        <a:off x="5586239" y="921080"/>
        <a:ext cx="1417467" cy="708564"/>
      </dsp:txXfrm>
    </dsp:sp>
    <dsp:sp modelId="{C6BCB887-41E1-4021-850E-7D9A79CC4D59}">
      <dsp:nvSpPr>
        <dsp:cNvPr id="0" name=""/>
        <dsp:cNvSpPr/>
      </dsp:nvSpPr>
      <dsp:spPr>
        <a:xfrm>
          <a:off x="4313919" y="1465884"/>
          <a:ext cx="2550866" cy="2551254"/>
        </a:xfrm>
        <a:prstGeom prst="leftCircularArrow">
          <a:avLst>
            <a:gd name="adj1" fmla="val 10980"/>
            <a:gd name="adj2" fmla="val 1142322"/>
            <a:gd name="adj3" fmla="val 6300000"/>
            <a:gd name="adj4" fmla="val 18900000"/>
            <a:gd name="adj5" fmla="val 12500"/>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sp>
    <dsp:sp modelId="{93C87B4F-7A3F-43DD-933E-6C5793E73BF5}">
      <dsp:nvSpPr>
        <dsp:cNvPr id="0" name=""/>
        <dsp:cNvSpPr/>
      </dsp:nvSpPr>
      <dsp:spPr>
        <a:xfrm>
          <a:off x="4880619" y="2395444"/>
          <a:ext cx="1417467" cy="708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Marketing Plan</a:t>
          </a:r>
          <a:endParaRPr lang="en-US" sz="2000" kern="1200" dirty="0"/>
        </a:p>
      </dsp:txBody>
      <dsp:txXfrm>
        <a:off x="4880619" y="2395444"/>
        <a:ext cx="1417467" cy="708564"/>
      </dsp:txXfrm>
    </dsp:sp>
    <dsp:sp modelId="{B9B7A16B-883F-439B-ABE4-5C7D0D7D6B09}">
      <dsp:nvSpPr>
        <dsp:cNvPr id="0" name=""/>
        <dsp:cNvSpPr/>
      </dsp:nvSpPr>
      <dsp:spPr>
        <a:xfrm>
          <a:off x="5203968" y="3107188"/>
          <a:ext cx="2191589" cy="2192467"/>
        </a:xfrm>
        <a:prstGeom prst="blockArc">
          <a:avLst>
            <a:gd name="adj1" fmla="val 13500000"/>
            <a:gd name="adj2" fmla="val 10800000"/>
            <a:gd name="adj3" fmla="val 12740"/>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sp>
    <dsp:sp modelId="{7F9CD14F-DE52-4E37-A72A-41FFA3F80737}">
      <dsp:nvSpPr>
        <dsp:cNvPr id="0" name=""/>
        <dsp:cNvSpPr/>
      </dsp:nvSpPr>
      <dsp:spPr>
        <a:xfrm>
          <a:off x="5589592" y="3871928"/>
          <a:ext cx="1417467" cy="708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t>Advertising Plan</a:t>
          </a:r>
          <a:endParaRPr lang="en-US" sz="2000" kern="1200" dirty="0"/>
        </a:p>
      </dsp:txBody>
      <dsp:txXfrm>
        <a:off x="5589592" y="3871928"/>
        <a:ext cx="1417467" cy="7085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4964A-9D45-48C4-B822-77BA2569B787}">
      <dsp:nvSpPr>
        <dsp:cNvPr id="0" name=""/>
        <dsp:cNvSpPr/>
      </dsp:nvSpPr>
      <dsp:spPr>
        <a:xfrm rot="10800000">
          <a:off x="1995477" y="2078"/>
          <a:ext cx="6885193" cy="1044947"/>
        </a:xfrm>
        <a:prstGeom prst="homePlate">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60793" tIns="114300" rIns="213360" bIns="114300" numCol="1" spcCol="1270" anchor="ctr" anchorCtr="0">
          <a:noAutofit/>
        </a:bodyPr>
        <a:lstStyle/>
        <a:p>
          <a:pPr lvl="0" algn="ctr" defTabSz="1333500">
            <a:lnSpc>
              <a:spcPct val="90000"/>
            </a:lnSpc>
            <a:spcBef>
              <a:spcPct val="0"/>
            </a:spcBef>
            <a:spcAft>
              <a:spcPct val="35000"/>
            </a:spcAft>
          </a:pPr>
          <a:r>
            <a:rPr lang="en-US" sz="3000" kern="1200" dirty="0" smtClean="0"/>
            <a:t>Money/ Capital</a:t>
          </a:r>
          <a:r>
            <a:rPr lang="en-US" sz="3000" kern="1200" baseline="0" dirty="0" smtClean="0"/>
            <a:t> </a:t>
          </a:r>
          <a:endParaRPr lang="en-US" sz="3000" kern="1200" dirty="0"/>
        </a:p>
      </dsp:txBody>
      <dsp:txXfrm rot="10800000">
        <a:off x="2256714" y="2078"/>
        <a:ext cx="6623956" cy="1044947"/>
      </dsp:txXfrm>
    </dsp:sp>
    <dsp:sp modelId="{10248381-D5D9-41B0-97F7-0D2A14F9F990}">
      <dsp:nvSpPr>
        <dsp:cNvPr id="0" name=""/>
        <dsp:cNvSpPr/>
      </dsp:nvSpPr>
      <dsp:spPr>
        <a:xfrm>
          <a:off x="1473003" y="2078"/>
          <a:ext cx="1044947" cy="1044947"/>
        </a:xfrm>
        <a:prstGeom prst="ellipse">
          <a:avLst/>
        </a:prstGeom>
        <a:solidFill>
          <a:schemeClr val="accent1">
            <a:tint val="50000"/>
            <a:hueOff val="0"/>
            <a:satOff val="0"/>
            <a:lumOff val="0"/>
            <a:alphaOff val="0"/>
          </a:schemeClr>
        </a:soli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1">
          <a:scrgbClr r="0" g="0" b="0"/>
        </a:fillRef>
        <a:effectRef idx="3">
          <a:scrgbClr r="0" g="0" b="0"/>
        </a:effectRef>
        <a:fontRef idx="minor"/>
      </dsp:style>
    </dsp:sp>
    <dsp:sp modelId="{9A1B697A-BFBA-4D7A-ACD4-FC5B6B96D830}">
      <dsp:nvSpPr>
        <dsp:cNvPr id="0" name=""/>
        <dsp:cNvSpPr/>
      </dsp:nvSpPr>
      <dsp:spPr>
        <a:xfrm rot="10800000">
          <a:off x="1995477" y="1325376"/>
          <a:ext cx="6885193" cy="1044947"/>
        </a:xfrm>
        <a:prstGeom prst="homePlate">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60793" tIns="114300" rIns="213360" bIns="114300" numCol="1" spcCol="1270" anchor="ctr" anchorCtr="0">
          <a:noAutofit/>
        </a:bodyPr>
        <a:lstStyle/>
        <a:p>
          <a:pPr lvl="0" algn="ctr" defTabSz="1333500">
            <a:lnSpc>
              <a:spcPct val="90000"/>
            </a:lnSpc>
            <a:spcBef>
              <a:spcPct val="0"/>
            </a:spcBef>
            <a:spcAft>
              <a:spcPct val="35000"/>
            </a:spcAft>
          </a:pPr>
          <a:r>
            <a:rPr lang="en-US" sz="3000" kern="1200" dirty="0" smtClean="0"/>
            <a:t>Man/Human Resource</a:t>
          </a:r>
          <a:endParaRPr lang="en-US" sz="3000" kern="1200" dirty="0"/>
        </a:p>
      </dsp:txBody>
      <dsp:txXfrm rot="10800000">
        <a:off x="2256714" y="1325376"/>
        <a:ext cx="6623956" cy="1044947"/>
      </dsp:txXfrm>
    </dsp:sp>
    <dsp:sp modelId="{15231B3E-DEDD-4C64-A44C-211598CE57E3}">
      <dsp:nvSpPr>
        <dsp:cNvPr id="0" name=""/>
        <dsp:cNvSpPr/>
      </dsp:nvSpPr>
      <dsp:spPr>
        <a:xfrm>
          <a:off x="1473003" y="1325376"/>
          <a:ext cx="1044947" cy="1044947"/>
        </a:xfrm>
        <a:prstGeom prst="ellipse">
          <a:avLst/>
        </a:prstGeom>
        <a:solidFill>
          <a:schemeClr val="accent1">
            <a:tint val="50000"/>
            <a:hueOff val="0"/>
            <a:satOff val="0"/>
            <a:lumOff val="0"/>
            <a:alphaOff val="0"/>
          </a:schemeClr>
        </a:soli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1">
          <a:scrgbClr r="0" g="0" b="0"/>
        </a:fillRef>
        <a:effectRef idx="3">
          <a:scrgbClr r="0" g="0" b="0"/>
        </a:effectRef>
        <a:fontRef idx="minor"/>
      </dsp:style>
    </dsp:sp>
    <dsp:sp modelId="{9EF7D9E0-D962-4FC5-A012-F2125843E3C6}">
      <dsp:nvSpPr>
        <dsp:cNvPr id="0" name=""/>
        <dsp:cNvSpPr/>
      </dsp:nvSpPr>
      <dsp:spPr>
        <a:xfrm rot="10800000">
          <a:off x="1995477" y="2648674"/>
          <a:ext cx="6885193" cy="1044947"/>
        </a:xfrm>
        <a:prstGeom prst="homePlate">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60793" tIns="114300" rIns="213360" bIns="114300" numCol="1" spcCol="1270" anchor="ctr" anchorCtr="0">
          <a:noAutofit/>
        </a:bodyPr>
        <a:lstStyle/>
        <a:p>
          <a:pPr lvl="0" algn="ctr" defTabSz="1333500">
            <a:lnSpc>
              <a:spcPct val="90000"/>
            </a:lnSpc>
            <a:spcBef>
              <a:spcPct val="0"/>
            </a:spcBef>
            <a:spcAft>
              <a:spcPct val="35000"/>
            </a:spcAft>
          </a:pPr>
          <a:r>
            <a:rPr lang="en-US" sz="3000" kern="1200" dirty="0" smtClean="0"/>
            <a:t>Market/ The area we intend to start our Business</a:t>
          </a:r>
          <a:endParaRPr lang="en-US" sz="3000" kern="1200" dirty="0"/>
        </a:p>
      </dsp:txBody>
      <dsp:txXfrm rot="10800000">
        <a:off x="2256714" y="2648674"/>
        <a:ext cx="6623956" cy="1044947"/>
      </dsp:txXfrm>
    </dsp:sp>
    <dsp:sp modelId="{9B2282B0-37D0-4F0D-BDFA-33D4AC0F5997}">
      <dsp:nvSpPr>
        <dsp:cNvPr id="0" name=""/>
        <dsp:cNvSpPr/>
      </dsp:nvSpPr>
      <dsp:spPr>
        <a:xfrm>
          <a:off x="1473003" y="2648674"/>
          <a:ext cx="1044947" cy="1044947"/>
        </a:xfrm>
        <a:prstGeom prst="ellipse">
          <a:avLst/>
        </a:prstGeom>
        <a:solidFill>
          <a:schemeClr val="accent1">
            <a:tint val="50000"/>
            <a:hueOff val="0"/>
            <a:satOff val="0"/>
            <a:lumOff val="0"/>
            <a:alphaOff val="0"/>
          </a:schemeClr>
        </a:soli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1">
          <a:scrgbClr r="0" g="0" b="0"/>
        </a:fillRef>
        <a:effectRef idx="3">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2CFBED-C693-4C56-B968-303ADBCEA6B8}">
      <dsp:nvSpPr>
        <dsp:cNvPr id="0" name=""/>
        <dsp:cNvSpPr/>
      </dsp:nvSpPr>
      <dsp:spPr>
        <a:xfrm>
          <a:off x="925338" y="1610101"/>
          <a:ext cx="2237630" cy="1118815"/>
        </a:xfrm>
        <a:prstGeom prst="roundRect">
          <a:avLst>
            <a:gd name="adj" fmla="val 10000"/>
          </a:avLst>
        </a:prstGeom>
        <a:gradFill rotWithShape="0">
          <a:gsLst>
            <a:gs pos="0">
              <a:schemeClr val="accent2">
                <a:hueOff val="0"/>
                <a:satOff val="0"/>
                <a:lumOff val="0"/>
                <a:alphaOff val="0"/>
                <a:tint val="94000"/>
                <a:satMod val="100000"/>
                <a:lumMod val="104000"/>
              </a:schemeClr>
            </a:gs>
            <a:gs pos="69000">
              <a:schemeClr val="accent2">
                <a:hueOff val="0"/>
                <a:satOff val="0"/>
                <a:lumOff val="0"/>
                <a:alphaOff val="0"/>
                <a:shade val="86000"/>
                <a:satMod val="130000"/>
                <a:lumMod val="102000"/>
              </a:schemeClr>
            </a:gs>
            <a:gs pos="100000">
              <a:schemeClr val="accent2">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Advertising </a:t>
          </a:r>
          <a:endParaRPr lang="en-US" sz="2500" kern="1200" dirty="0"/>
        </a:p>
      </dsp:txBody>
      <dsp:txXfrm>
        <a:off x="958107" y="1642870"/>
        <a:ext cx="2172092" cy="1053277"/>
      </dsp:txXfrm>
    </dsp:sp>
    <dsp:sp modelId="{D4D1A547-2FA4-44ED-99A9-EF9EC73865EF}">
      <dsp:nvSpPr>
        <dsp:cNvPr id="0" name=""/>
        <dsp:cNvSpPr/>
      </dsp:nvSpPr>
      <dsp:spPr>
        <a:xfrm rot="18770822">
          <a:off x="2952411" y="1659774"/>
          <a:ext cx="1316169" cy="54492"/>
        </a:xfrm>
        <a:custGeom>
          <a:avLst/>
          <a:gdLst/>
          <a:ahLst/>
          <a:cxnLst/>
          <a:rect l="0" t="0" r="0" b="0"/>
          <a:pathLst>
            <a:path>
              <a:moveTo>
                <a:pt x="0" y="27246"/>
              </a:moveTo>
              <a:lnTo>
                <a:pt x="1316169" y="27246"/>
              </a:lnTo>
            </a:path>
          </a:pathLst>
        </a:custGeom>
        <a:noFill/>
        <a:ln w="1905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77591" y="1654116"/>
        <a:ext cx="65808" cy="65808"/>
      </dsp:txXfrm>
    </dsp:sp>
    <dsp:sp modelId="{3986566B-ADCE-4B95-9F12-7944135568F2}">
      <dsp:nvSpPr>
        <dsp:cNvPr id="0" name=""/>
        <dsp:cNvSpPr/>
      </dsp:nvSpPr>
      <dsp:spPr>
        <a:xfrm>
          <a:off x="4058022" y="645123"/>
          <a:ext cx="2237630" cy="1118815"/>
        </a:xfrm>
        <a:prstGeom prst="roundRect">
          <a:avLst>
            <a:gd name="adj" fmla="val 10000"/>
          </a:avLst>
        </a:prstGeom>
        <a:gradFill rotWithShape="0">
          <a:gsLst>
            <a:gs pos="0">
              <a:schemeClr val="accent4">
                <a:hueOff val="0"/>
                <a:satOff val="0"/>
                <a:lumOff val="0"/>
                <a:alphaOff val="0"/>
                <a:tint val="94000"/>
                <a:satMod val="100000"/>
                <a:lumMod val="104000"/>
              </a:schemeClr>
            </a:gs>
            <a:gs pos="69000">
              <a:schemeClr val="accent4">
                <a:hueOff val="0"/>
                <a:satOff val="0"/>
                <a:lumOff val="0"/>
                <a:alphaOff val="0"/>
                <a:shade val="86000"/>
                <a:satMod val="130000"/>
                <a:lumMod val="102000"/>
              </a:schemeClr>
            </a:gs>
            <a:gs pos="100000">
              <a:schemeClr val="accent4">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Corporate</a:t>
          </a:r>
          <a:endParaRPr lang="en-US" sz="2500" kern="1200" dirty="0"/>
        </a:p>
      </dsp:txBody>
      <dsp:txXfrm>
        <a:off x="4090791" y="677892"/>
        <a:ext cx="2172092" cy="1053277"/>
      </dsp:txXfrm>
    </dsp:sp>
    <dsp:sp modelId="{A25A6D5D-3E11-455F-919F-D188A9E16091}">
      <dsp:nvSpPr>
        <dsp:cNvPr id="0" name=""/>
        <dsp:cNvSpPr/>
      </dsp:nvSpPr>
      <dsp:spPr>
        <a:xfrm rot="19457599">
          <a:off x="6192048" y="855625"/>
          <a:ext cx="1102260" cy="54492"/>
        </a:xfrm>
        <a:custGeom>
          <a:avLst/>
          <a:gdLst/>
          <a:ahLst/>
          <a:cxnLst/>
          <a:rect l="0" t="0" r="0" b="0"/>
          <a:pathLst>
            <a:path>
              <a:moveTo>
                <a:pt x="0" y="27246"/>
              </a:moveTo>
              <a:lnTo>
                <a:pt x="1102260" y="27246"/>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15622" y="855315"/>
        <a:ext cx="55113" cy="55113"/>
      </dsp:txXfrm>
    </dsp:sp>
    <dsp:sp modelId="{C1FC51FF-37EA-49DC-BD3D-36AB30BAC67C}">
      <dsp:nvSpPr>
        <dsp:cNvPr id="0" name=""/>
        <dsp:cNvSpPr/>
      </dsp:nvSpPr>
      <dsp:spPr>
        <a:xfrm>
          <a:off x="7190705" y="1804"/>
          <a:ext cx="2237630" cy="1118815"/>
        </a:xfrm>
        <a:prstGeom prst="roundRect">
          <a:avLst>
            <a:gd name="adj" fmla="val 10000"/>
          </a:avLst>
        </a:prstGeom>
        <a:gradFill rotWithShape="0">
          <a:gsLst>
            <a:gs pos="0">
              <a:schemeClr val="accent5">
                <a:hueOff val="0"/>
                <a:satOff val="0"/>
                <a:lumOff val="0"/>
                <a:alphaOff val="0"/>
                <a:tint val="94000"/>
                <a:satMod val="100000"/>
                <a:lumMod val="104000"/>
              </a:schemeClr>
            </a:gs>
            <a:gs pos="69000">
              <a:schemeClr val="accent5">
                <a:hueOff val="0"/>
                <a:satOff val="0"/>
                <a:lumOff val="0"/>
                <a:alphaOff val="0"/>
                <a:shade val="86000"/>
                <a:satMod val="130000"/>
                <a:lumMod val="102000"/>
              </a:schemeClr>
            </a:gs>
            <a:gs pos="100000">
              <a:schemeClr val="accent5">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Introduce new product and Brand</a:t>
          </a:r>
          <a:endParaRPr lang="en-US" sz="2500" kern="1200" dirty="0"/>
        </a:p>
      </dsp:txBody>
      <dsp:txXfrm>
        <a:off x="7223474" y="34573"/>
        <a:ext cx="2172092" cy="1053277"/>
      </dsp:txXfrm>
    </dsp:sp>
    <dsp:sp modelId="{8F5F8642-298B-4452-B61D-2EF87AB23123}">
      <dsp:nvSpPr>
        <dsp:cNvPr id="0" name=""/>
        <dsp:cNvSpPr/>
      </dsp:nvSpPr>
      <dsp:spPr>
        <a:xfrm rot="2142401">
          <a:off x="6192048" y="1498944"/>
          <a:ext cx="1102260" cy="54492"/>
        </a:xfrm>
        <a:custGeom>
          <a:avLst/>
          <a:gdLst/>
          <a:ahLst/>
          <a:cxnLst/>
          <a:rect l="0" t="0" r="0" b="0"/>
          <a:pathLst>
            <a:path>
              <a:moveTo>
                <a:pt x="0" y="27246"/>
              </a:moveTo>
              <a:lnTo>
                <a:pt x="1102260" y="27246"/>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15622" y="1498634"/>
        <a:ext cx="55113" cy="55113"/>
      </dsp:txXfrm>
    </dsp:sp>
    <dsp:sp modelId="{16D2C0C7-BE30-40E4-9B99-E3C221EFBA9C}">
      <dsp:nvSpPr>
        <dsp:cNvPr id="0" name=""/>
        <dsp:cNvSpPr/>
      </dsp:nvSpPr>
      <dsp:spPr>
        <a:xfrm>
          <a:off x="7190705" y="1288442"/>
          <a:ext cx="2237630" cy="1118815"/>
        </a:xfrm>
        <a:prstGeom prst="roundRect">
          <a:avLst>
            <a:gd name="adj" fmla="val 10000"/>
          </a:avLst>
        </a:prstGeom>
        <a:gradFill rotWithShape="0">
          <a:gsLst>
            <a:gs pos="0">
              <a:schemeClr val="accent5">
                <a:hueOff val="0"/>
                <a:satOff val="0"/>
                <a:lumOff val="0"/>
                <a:alphaOff val="0"/>
                <a:tint val="94000"/>
                <a:satMod val="100000"/>
                <a:lumMod val="104000"/>
              </a:schemeClr>
            </a:gs>
            <a:gs pos="69000">
              <a:schemeClr val="accent5">
                <a:hueOff val="0"/>
                <a:satOff val="0"/>
                <a:lumOff val="0"/>
                <a:alphaOff val="0"/>
                <a:shade val="86000"/>
                <a:satMod val="130000"/>
                <a:lumMod val="102000"/>
              </a:schemeClr>
            </a:gs>
            <a:gs pos="100000">
              <a:schemeClr val="accent5">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R.O.I.</a:t>
          </a:r>
          <a:endParaRPr lang="en-US" sz="2500" kern="1200" dirty="0"/>
        </a:p>
      </dsp:txBody>
      <dsp:txXfrm>
        <a:off x="7223474" y="1321211"/>
        <a:ext cx="2172092" cy="1053277"/>
      </dsp:txXfrm>
    </dsp:sp>
    <dsp:sp modelId="{3B4F2BDE-05C8-42B0-91B5-B323B2CB7C0C}">
      <dsp:nvSpPr>
        <dsp:cNvPr id="0" name=""/>
        <dsp:cNvSpPr/>
      </dsp:nvSpPr>
      <dsp:spPr>
        <a:xfrm rot="2829178">
          <a:off x="2952411" y="2624752"/>
          <a:ext cx="1316169" cy="54492"/>
        </a:xfrm>
        <a:custGeom>
          <a:avLst/>
          <a:gdLst/>
          <a:ahLst/>
          <a:cxnLst/>
          <a:rect l="0" t="0" r="0" b="0"/>
          <a:pathLst>
            <a:path>
              <a:moveTo>
                <a:pt x="0" y="27246"/>
              </a:moveTo>
              <a:lnTo>
                <a:pt x="1316169" y="27246"/>
              </a:lnTo>
            </a:path>
          </a:pathLst>
        </a:custGeom>
        <a:noFill/>
        <a:ln w="1905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77591" y="2619094"/>
        <a:ext cx="65808" cy="65808"/>
      </dsp:txXfrm>
    </dsp:sp>
    <dsp:sp modelId="{52642030-AE98-4BF6-ADD0-FEE821017986}">
      <dsp:nvSpPr>
        <dsp:cNvPr id="0" name=""/>
        <dsp:cNvSpPr/>
      </dsp:nvSpPr>
      <dsp:spPr>
        <a:xfrm>
          <a:off x="4058022" y="2575080"/>
          <a:ext cx="2237630" cy="1118815"/>
        </a:xfrm>
        <a:prstGeom prst="roundRect">
          <a:avLst>
            <a:gd name="adj" fmla="val 10000"/>
          </a:avLst>
        </a:prstGeom>
        <a:gradFill rotWithShape="0">
          <a:gsLst>
            <a:gs pos="0">
              <a:schemeClr val="accent4">
                <a:hueOff val="0"/>
                <a:satOff val="0"/>
                <a:lumOff val="0"/>
                <a:alphaOff val="0"/>
                <a:tint val="94000"/>
                <a:satMod val="100000"/>
                <a:lumMod val="104000"/>
              </a:schemeClr>
            </a:gs>
            <a:gs pos="69000">
              <a:schemeClr val="accent4">
                <a:hueOff val="0"/>
                <a:satOff val="0"/>
                <a:lumOff val="0"/>
                <a:alphaOff val="0"/>
                <a:shade val="86000"/>
                <a:satMod val="130000"/>
                <a:lumMod val="102000"/>
              </a:schemeClr>
            </a:gs>
            <a:gs pos="100000">
              <a:schemeClr val="accent4">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Ideological </a:t>
          </a:r>
          <a:endParaRPr lang="en-US" sz="2500" kern="1200" dirty="0"/>
        </a:p>
      </dsp:txBody>
      <dsp:txXfrm>
        <a:off x="4090791" y="2607849"/>
        <a:ext cx="2172092" cy="1053277"/>
      </dsp:txXfrm>
    </dsp:sp>
    <dsp:sp modelId="{7941BE8B-7F32-4232-BDA3-E35AAE2E0DFE}">
      <dsp:nvSpPr>
        <dsp:cNvPr id="0" name=""/>
        <dsp:cNvSpPr/>
      </dsp:nvSpPr>
      <dsp:spPr>
        <a:xfrm>
          <a:off x="6295652" y="3107241"/>
          <a:ext cx="895052" cy="54492"/>
        </a:xfrm>
        <a:custGeom>
          <a:avLst/>
          <a:gdLst/>
          <a:ahLst/>
          <a:cxnLst/>
          <a:rect l="0" t="0" r="0" b="0"/>
          <a:pathLst>
            <a:path>
              <a:moveTo>
                <a:pt x="0" y="27246"/>
              </a:moveTo>
              <a:lnTo>
                <a:pt x="895052" y="27246"/>
              </a:lnTo>
            </a:path>
          </a:pathLst>
        </a:custGeom>
        <a:noFill/>
        <a:ln w="1905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20802" y="3112111"/>
        <a:ext cx="44752" cy="44752"/>
      </dsp:txXfrm>
    </dsp:sp>
    <dsp:sp modelId="{AB99BD0A-0370-4D72-A15D-735EC41D9B86}">
      <dsp:nvSpPr>
        <dsp:cNvPr id="0" name=""/>
        <dsp:cNvSpPr/>
      </dsp:nvSpPr>
      <dsp:spPr>
        <a:xfrm>
          <a:off x="7190705" y="2575080"/>
          <a:ext cx="2237630" cy="1118815"/>
        </a:xfrm>
        <a:prstGeom prst="roundRect">
          <a:avLst>
            <a:gd name="adj" fmla="val 10000"/>
          </a:avLst>
        </a:prstGeom>
        <a:gradFill rotWithShape="0">
          <a:gsLst>
            <a:gs pos="0">
              <a:schemeClr val="accent5">
                <a:hueOff val="0"/>
                <a:satOff val="0"/>
                <a:lumOff val="0"/>
                <a:alphaOff val="0"/>
                <a:tint val="94000"/>
                <a:satMod val="100000"/>
                <a:lumMod val="104000"/>
              </a:schemeClr>
            </a:gs>
            <a:gs pos="69000">
              <a:schemeClr val="accent5">
                <a:hueOff val="0"/>
                <a:satOff val="0"/>
                <a:lumOff val="0"/>
                <a:alphaOff val="0"/>
                <a:shade val="86000"/>
                <a:satMod val="130000"/>
                <a:lumMod val="102000"/>
              </a:schemeClr>
            </a:gs>
            <a:gs pos="100000">
              <a:schemeClr val="accent5">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Creates Differences </a:t>
          </a:r>
          <a:endParaRPr lang="en-US" sz="2500" kern="1200" dirty="0"/>
        </a:p>
      </dsp:txBody>
      <dsp:txXfrm>
        <a:off x="7223474" y="2607849"/>
        <a:ext cx="2172092" cy="10532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01E3DD-7C44-47B1-9D7D-65BB574AFE23}">
      <dsp:nvSpPr>
        <dsp:cNvPr id="0" name=""/>
        <dsp:cNvSpPr/>
      </dsp:nvSpPr>
      <dsp:spPr>
        <a:xfrm>
          <a:off x="4610634" y="1300"/>
          <a:ext cx="1815925" cy="1201534"/>
        </a:xfrm>
        <a:prstGeom prst="roundRect">
          <a:avLst/>
        </a:prstGeom>
        <a:gradFill rotWithShape="0">
          <a:gsLst>
            <a:gs pos="0">
              <a:schemeClr val="accent5">
                <a:hueOff val="0"/>
                <a:satOff val="0"/>
                <a:lumOff val="0"/>
                <a:alphaOff val="0"/>
                <a:tint val="94000"/>
                <a:satMod val="100000"/>
                <a:lumMod val="104000"/>
              </a:schemeClr>
            </a:gs>
            <a:gs pos="69000">
              <a:schemeClr val="accent5">
                <a:hueOff val="0"/>
                <a:satOff val="0"/>
                <a:lumOff val="0"/>
                <a:alphaOff val="0"/>
                <a:shade val="86000"/>
                <a:satMod val="130000"/>
                <a:lumMod val="102000"/>
              </a:schemeClr>
            </a:gs>
            <a:gs pos="100000">
              <a:schemeClr val="accent5">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Advertiser</a:t>
          </a:r>
          <a:endParaRPr lang="en-US" sz="2200" kern="1200" dirty="0"/>
        </a:p>
      </dsp:txBody>
      <dsp:txXfrm>
        <a:off x="4669288" y="59954"/>
        <a:ext cx="1698617" cy="1084226"/>
      </dsp:txXfrm>
    </dsp:sp>
    <dsp:sp modelId="{DB8CF829-C724-4623-B807-F8E6FEF08B4F}">
      <dsp:nvSpPr>
        <dsp:cNvPr id="0" name=""/>
        <dsp:cNvSpPr/>
      </dsp:nvSpPr>
      <dsp:spPr>
        <a:xfrm>
          <a:off x="3532012" y="602068"/>
          <a:ext cx="3973169" cy="3973169"/>
        </a:xfrm>
        <a:custGeom>
          <a:avLst/>
          <a:gdLst/>
          <a:ahLst/>
          <a:cxnLst/>
          <a:rect l="0" t="0" r="0" b="0"/>
          <a:pathLst>
            <a:path>
              <a:moveTo>
                <a:pt x="3154389" y="379490"/>
              </a:moveTo>
              <a:arcTo wR="1986584" hR="1986584" stAng="18360255" swAng="1655140"/>
            </a:path>
          </a:pathLst>
        </a:custGeom>
        <a:noFill/>
        <a:ln w="12700"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9872FBF-C188-4DEC-B8AD-A5DEDB9723F8}">
      <dsp:nvSpPr>
        <dsp:cNvPr id="0" name=""/>
        <dsp:cNvSpPr/>
      </dsp:nvSpPr>
      <dsp:spPr>
        <a:xfrm>
          <a:off x="6580925" y="1987885"/>
          <a:ext cx="1848514" cy="1201534"/>
        </a:xfrm>
        <a:prstGeom prst="roundRect">
          <a:avLst/>
        </a:prstGeom>
        <a:gradFill rotWithShape="0">
          <a:gsLst>
            <a:gs pos="0">
              <a:schemeClr val="accent5">
                <a:hueOff val="-6143153"/>
                <a:satOff val="6875"/>
                <a:lumOff val="392"/>
                <a:alphaOff val="0"/>
                <a:tint val="94000"/>
                <a:satMod val="100000"/>
                <a:lumMod val="104000"/>
              </a:schemeClr>
            </a:gs>
            <a:gs pos="69000">
              <a:schemeClr val="accent5">
                <a:hueOff val="-6143153"/>
                <a:satOff val="6875"/>
                <a:lumOff val="392"/>
                <a:alphaOff val="0"/>
                <a:shade val="86000"/>
                <a:satMod val="130000"/>
                <a:lumMod val="102000"/>
              </a:schemeClr>
            </a:gs>
            <a:gs pos="100000">
              <a:schemeClr val="accent5">
                <a:hueOff val="-6143153"/>
                <a:satOff val="6875"/>
                <a:lumOff val="392"/>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Advertising Agency</a:t>
          </a:r>
          <a:endParaRPr lang="en-US" sz="2200" kern="1200" dirty="0"/>
        </a:p>
      </dsp:txBody>
      <dsp:txXfrm>
        <a:off x="6639579" y="2046539"/>
        <a:ext cx="1731206" cy="1084226"/>
      </dsp:txXfrm>
    </dsp:sp>
    <dsp:sp modelId="{C1B1E56B-DA7F-4D25-BDDE-90A91B9F8D97}">
      <dsp:nvSpPr>
        <dsp:cNvPr id="0" name=""/>
        <dsp:cNvSpPr/>
      </dsp:nvSpPr>
      <dsp:spPr>
        <a:xfrm>
          <a:off x="3532012" y="602068"/>
          <a:ext cx="3973169" cy="3973169"/>
        </a:xfrm>
        <a:custGeom>
          <a:avLst/>
          <a:gdLst/>
          <a:ahLst/>
          <a:cxnLst/>
          <a:rect l="0" t="0" r="0" b="0"/>
          <a:pathLst>
            <a:path>
              <a:moveTo>
                <a:pt x="3767344" y="2867162"/>
              </a:moveTo>
              <a:arcTo wR="1986584" hR="1986584" stAng="1578731" swAng="1635108"/>
            </a:path>
          </a:pathLst>
        </a:custGeom>
        <a:noFill/>
        <a:ln w="12700" cap="flat" cmpd="sng" algn="ctr">
          <a:solidFill>
            <a:schemeClr val="accent5">
              <a:hueOff val="-6143153"/>
              <a:satOff val="6875"/>
              <a:lumOff val="392"/>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5AA75E5-B15F-4238-A593-F007F33DABAE}">
      <dsp:nvSpPr>
        <dsp:cNvPr id="0" name=""/>
        <dsp:cNvSpPr/>
      </dsp:nvSpPr>
      <dsp:spPr>
        <a:xfrm>
          <a:off x="4594340" y="3974470"/>
          <a:ext cx="1848514" cy="1201534"/>
        </a:xfrm>
        <a:prstGeom prst="roundRect">
          <a:avLst/>
        </a:prstGeom>
        <a:gradFill rotWithShape="0">
          <a:gsLst>
            <a:gs pos="0">
              <a:schemeClr val="accent5">
                <a:hueOff val="-12286306"/>
                <a:satOff val="13750"/>
                <a:lumOff val="785"/>
                <a:alphaOff val="0"/>
                <a:tint val="94000"/>
                <a:satMod val="100000"/>
                <a:lumMod val="104000"/>
              </a:schemeClr>
            </a:gs>
            <a:gs pos="69000">
              <a:schemeClr val="accent5">
                <a:hueOff val="-12286306"/>
                <a:satOff val="13750"/>
                <a:lumOff val="785"/>
                <a:alphaOff val="0"/>
                <a:shade val="86000"/>
                <a:satMod val="130000"/>
                <a:lumMod val="102000"/>
              </a:schemeClr>
            </a:gs>
            <a:gs pos="100000">
              <a:schemeClr val="accent5">
                <a:hueOff val="-12286306"/>
                <a:satOff val="13750"/>
                <a:lumOff val="785"/>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Media</a:t>
          </a:r>
          <a:endParaRPr lang="en-US" sz="2200" kern="1200" dirty="0"/>
        </a:p>
      </dsp:txBody>
      <dsp:txXfrm>
        <a:off x="4652994" y="4033124"/>
        <a:ext cx="1731206" cy="1084226"/>
      </dsp:txXfrm>
    </dsp:sp>
    <dsp:sp modelId="{D3B3F96D-A9CB-4710-B672-FA445F7A6BCA}">
      <dsp:nvSpPr>
        <dsp:cNvPr id="0" name=""/>
        <dsp:cNvSpPr/>
      </dsp:nvSpPr>
      <dsp:spPr>
        <a:xfrm>
          <a:off x="3532012" y="602068"/>
          <a:ext cx="3973169" cy="3973169"/>
        </a:xfrm>
        <a:custGeom>
          <a:avLst/>
          <a:gdLst/>
          <a:ahLst/>
          <a:cxnLst/>
          <a:rect l="0" t="0" r="0" b="0"/>
          <a:pathLst>
            <a:path>
              <a:moveTo>
                <a:pt x="806703" y="3584833"/>
              </a:moveTo>
              <a:arcTo wR="1986584" hR="1986584" stAng="7586161" swAng="1635108"/>
            </a:path>
          </a:pathLst>
        </a:custGeom>
        <a:noFill/>
        <a:ln w="12700" cap="flat" cmpd="sng" algn="ctr">
          <a:solidFill>
            <a:schemeClr val="accent5">
              <a:hueOff val="-12286306"/>
              <a:satOff val="13750"/>
              <a:lumOff val="785"/>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3F6291D-00D1-4DF7-93DC-3C78422903D2}">
      <dsp:nvSpPr>
        <dsp:cNvPr id="0" name=""/>
        <dsp:cNvSpPr/>
      </dsp:nvSpPr>
      <dsp:spPr>
        <a:xfrm>
          <a:off x="2607755" y="1987885"/>
          <a:ext cx="1848514" cy="1201534"/>
        </a:xfrm>
        <a:prstGeom prst="roundRect">
          <a:avLst/>
        </a:prstGeom>
        <a:gradFill rotWithShape="0">
          <a:gsLst>
            <a:gs pos="0">
              <a:schemeClr val="accent5">
                <a:hueOff val="-18429457"/>
                <a:satOff val="20625"/>
                <a:lumOff val="1177"/>
                <a:alphaOff val="0"/>
                <a:tint val="94000"/>
                <a:satMod val="100000"/>
                <a:lumMod val="104000"/>
              </a:schemeClr>
            </a:gs>
            <a:gs pos="69000">
              <a:schemeClr val="accent5">
                <a:hueOff val="-18429457"/>
                <a:satOff val="20625"/>
                <a:lumOff val="1177"/>
                <a:alphaOff val="0"/>
                <a:shade val="86000"/>
                <a:satMod val="130000"/>
                <a:lumMod val="102000"/>
              </a:schemeClr>
            </a:gs>
            <a:gs pos="100000">
              <a:schemeClr val="accent5">
                <a:hueOff val="-18429457"/>
                <a:satOff val="20625"/>
                <a:lumOff val="1177"/>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Consumer </a:t>
          </a:r>
          <a:endParaRPr lang="en-US" sz="2200" kern="1200" dirty="0"/>
        </a:p>
      </dsp:txBody>
      <dsp:txXfrm>
        <a:off x="2666409" y="2046539"/>
        <a:ext cx="1731206" cy="1084226"/>
      </dsp:txXfrm>
    </dsp:sp>
    <dsp:sp modelId="{B5A5F5DC-FA38-4225-A39E-577669EAAF67}">
      <dsp:nvSpPr>
        <dsp:cNvPr id="0" name=""/>
        <dsp:cNvSpPr/>
      </dsp:nvSpPr>
      <dsp:spPr>
        <a:xfrm>
          <a:off x="3532012" y="602068"/>
          <a:ext cx="3973169" cy="3973169"/>
        </a:xfrm>
        <a:custGeom>
          <a:avLst/>
          <a:gdLst/>
          <a:ahLst/>
          <a:cxnLst/>
          <a:rect l="0" t="0" r="0" b="0"/>
          <a:pathLst>
            <a:path>
              <a:moveTo>
                <a:pt x="207332" y="1102966"/>
              </a:moveTo>
              <a:arcTo wR="1986584" hR="1986584" stAng="12384604" swAng="1655140"/>
            </a:path>
          </a:pathLst>
        </a:custGeom>
        <a:noFill/>
        <a:ln w="12700" cap="flat" cmpd="sng" algn="ctr">
          <a:solidFill>
            <a:schemeClr val="accent5">
              <a:hueOff val="-18429457"/>
              <a:satOff val="20625"/>
              <a:lumOff val="1177"/>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D3CF9F-C902-45CA-B59B-7C3B4552E5BF}">
      <dsp:nvSpPr>
        <dsp:cNvPr id="0" name=""/>
        <dsp:cNvSpPr/>
      </dsp:nvSpPr>
      <dsp:spPr>
        <a:xfrm rot="5400000">
          <a:off x="1655526" y="839301"/>
          <a:ext cx="1313369" cy="158338"/>
        </a:xfrm>
        <a:prstGeom prst="rect">
          <a:avLst/>
        </a:prstGeom>
        <a:solidFill>
          <a:schemeClr val="accent5">
            <a:hueOff val="0"/>
            <a:satOff val="0"/>
            <a:lumOff val="0"/>
            <a:alphaOff val="0"/>
          </a:schemeClr>
        </a:solidFill>
        <a:ln>
          <a:noFill/>
        </a:ln>
        <a:effectLst>
          <a:outerShdw blurRad="50800" dist="38100" dir="5400000" sy="96000" rotWithShape="0">
            <a:srgbClr val="000000">
              <a:alpha val="54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289C40BE-1B86-484E-AADA-0E55219BE463}">
      <dsp:nvSpPr>
        <dsp:cNvPr id="0" name=""/>
        <dsp:cNvSpPr/>
      </dsp:nvSpPr>
      <dsp:spPr>
        <a:xfrm>
          <a:off x="1957289" y="568"/>
          <a:ext cx="1759315" cy="1055589"/>
        </a:xfrm>
        <a:prstGeom prst="roundRect">
          <a:avLst>
            <a:gd name="adj" fmla="val 10000"/>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Account Planning</a:t>
          </a:r>
          <a:endParaRPr lang="en-US" sz="2000" kern="1200" dirty="0"/>
        </a:p>
      </dsp:txBody>
      <dsp:txXfrm>
        <a:off x="1988206" y="31485"/>
        <a:ext cx="1697481" cy="993755"/>
      </dsp:txXfrm>
    </dsp:sp>
    <dsp:sp modelId="{71D64151-0CA2-4EEF-8656-57A26AB77544}">
      <dsp:nvSpPr>
        <dsp:cNvPr id="0" name=""/>
        <dsp:cNvSpPr/>
      </dsp:nvSpPr>
      <dsp:spPr>
        <a:xfrm rot="5400000">
          <a:off x="1655526" y="2158788"/>
          <a:ext cx="1313369" cy="158338"/>
        </a:xfrm>
        <a:prstGeom prst="rect">
          <a:avLst/>
        </a:prstGeom>
        <a:solidFill>
          <a:schemeClr val="accent5">
            <a:hueOff val="-2632780"/>
            <a:satOff val="2946"/>
            <a:lumOff val="168"/>
            <a:alphaOff val="0"/>
          </a:schemeClr>
        </a:solidFill>
        <a:ln>
          <a:noFill/>
        </a:ln>
        <a:effectLst>
          <a:outerShdw blurRad="50800" dist="38100" dir="5400000" sy="96000" rotWithShape="0">
            <a:srgbClr val="000000">
              <a:alpha val="54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5D962D1A-3B11-4D0E-AA2D-6941C31A4E09}">
      <dsp:nvSpPr>
        <dsp:cNvPr id="0" name=""/>
        <dsp:cNvSpPr/>
      </dsp:nvSpPr>
      <dsp:spPr>
        <a:xfrm>
          <a:off x="1957289" y="1320055"/>
          <a:ext cx="1759315" cy="1055589"/>
        </a:xfrm>
        <a:prstGeom prst="roundRect">
          <a:avLst>
            <a:gd name="adj" fmla="val 10000"/>
          </a:avLst>
        </a:prstGeom>
        <a:solidFill>
          <a:schemeClr val="accent5">
            <a:hueOff val="-2303682"/>
            <a:satOff val="2578"/>
            <a:lumOff val="147"/>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Strategic Research</a:t>
          </a:r>
          <a:endParaRPr lang="en-US" sz="2000" kern="1200" dirty="0"/>
        </a:p>
      </dsp:txBody>
      <dsp:txXfrm>
        <a:off x="1988206" y="1350972"/>
        <a:ext cx="1697481" cy="993755"/>
      </dsp:txXfrm>
    </dsp:sp>
    <dsp:sp modelId="{0D6A78A9-5E05-480C-BEA8-BC63E65F49C2}">
      <dsp:nvSpPr>
        <dsp:cNvPr id="0" name=""/>
        <dsp:cNvSpPr/>
      </dsp:nvSpPr>
      <dsp:spPr>
        <a:xfrm>
          <a:off x="2315269" y="2818532"/>
          <a:ext cx="2333772" cy="158338"/>
        </a:xfrm>
        <a:prstGeom prst="rect">
          <a:avLst/>
        </a:prstGeom>
        <a:solidFill>
          <a:schemeClr val="accent5">
            <a:hueOff val="-5265559"/>
            <a:satOff val="5893"/>
            <a:lumOff val="336"/>
            <a:alphaOff val="0"/>
          </a:schemeClr>
        </a:solidFill>
        <a:ln>
          <a:noFill/>
        </a:ln>
        <a:effectLst>
          <a:outerShdw blurRad="50800" dist="38100" dir="5400000" sy="96000" rotWithShape="0">
            <a:srgbClr val="000000">
              <a:alpha val="54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978E6C02-3826-495C-90F6-7A5AAAFA67AB}">
      <dsp:nvSpPr>
        <dsp:cNvPr id="0" name=""/>
        <dsp:cNvSpPr/>
      </dsp:nvSpPr>
      <dsp:spPr>
        <a:xfrm>
          <a:off x="1957289" y="2639542"/>
          <a:ext cx="1759315" cy="1055589"/>
        </a:xfrm>
        <a:prstGeom prst="roundRect">
          <a:avLst>
            <a:gd name="adj" fmla="val 10000"/>
          </a:avLst>
        </a:prstGeom>
        <a:solidFill>
          <a:schemeClr val="accent5">
            <a:hueOff val="-4607364"/>
            <a:satOff val="5156"/>
            <a:lumOff val="294"/>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Creative </a:t>
          </a:r>
          <a:endParaRPr lang="en-US" sz="2000" kern="1200" dirty="0"/>
        </a:p>
      </dsp:txBody>
      <dsp:txXfrm>
        <a:off x="1988206" y="2670459"/>
        <a:ext cx="1697481" cy="993755"/>
      </dsp:txXfrm>
    </dsp:sp>
    <dsp:sp modelId="{C086092C-23A8-464F-AC63-565DBAB3BA1C}">
      <dsp:nvSpPr>
        <dsp:cNvPr id="0" name=""/>
        <dsp:cNvSpPr/>
      </dsp:nvSpPr>
      <dsp:spPr>
        <a:xfrm rot="16200000">
          <a:off x="3995416" y="2158788"/>
          <a:ext cx="1313369" cy="158338"/>
        </a:xfrm>
        <a:prstGeom prst="rect">
          <a:avLst/>
        </a:prstGeom>
        <a:solidFill>
          <a:schemeClr val="accent5">
            <a:hueOff val="-7898339"/>
            <a:satOff val="8839"/>
            <a:lumOff val="504"/>
            <a:alphaOff val="0"/>
          </a:schemeClr>
        </a:solidFill>
        <a:ln>
          <a:noFill/>
        </a:ln>
        <a:effectLst>
          <a:outerShdw blurRad="50800" dist="38100" dir="5400000" sy="96000" rotWithShape="0">
            <a:srgbClr val="000000">
              <a:alpha val="54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DB6BB017-2955-4C8E-BFDD-0AE04BD64234}">
      <dsp:nvSpPr>
        <dsp:cNvPr id="0" name=""/>
        <dsp:cNvSpPr/>
      </dsp:nvSpPr>
      <dsp:spPr>
        <a:xfrm>
          <a:off x="4297179" y="2639542"/>
          <a:ext cx="1759315" cy="1055589"/>
        </a:xfrm>
        <a:prstGeom prst="roundRect">
          <a:avLst>
            <a:gd name="adj" fmla="val 10000"/>
          </a:avLst>
        </a:prstGeom>
        <a:solidFill>
          <a:schemeClr val="accent5">
            <a:hueOff val="-6911047"/>
            <a:satOff val="7734"/>
            <a:lumOff val="441"/>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Production</a:t>
          </a:r>
          <a:endParaRPr lang="en-US" sz="2000" kern="1200" dirty="0"/>
        </a:p>
      </dsp:txBody>
      <dsp:txXfrm>
        <a:off x="4328096" y="2670459"/>
        <a:ext cx="1697481" cy="993755"/>
      </dsp:txXfrm>
    </dsp:sp>
    <dsp:sp modelId="{B79FA943-3BF1-41F7-9235-0449F6E9BC80}">
      <dsp:nvSpPr>
        <dsp:cNvPr id="0" name=""/>
        <dsp:cNvSpPr/>
      </dsp:nvSpPr>
      <dsp:spPr>
        <a:xfrm rot="16200000">
          <a:off x="3995416" y="839301"/>
          <a:ext cx="1313369" cy="158338"/>
        </a:xfrm>
        <a:prstGeom prst="rect">
          <a:avLst/>
        </a:prstGeom>
        <a:solidFill>
          <a:schemeClr val="accent5">
            <a:hueOff val="-10531119"/>
            <a:satOff val="11786"/>
            <a:lumOff val="673"/>
            <a:alphaOff val="0"/>
          </a:schemeClr>
        </a:solidFill>
        <a:ln>
          <a:noFill/>
        </a:ln>
        <a:effectLst>
          <a:outerShdw blurRad="50800" dist="38100" dir="5400000" sy="96000" rotWithShape="0">
            <a:srgbClr val="000000">
              <a:alpha val="54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4F85DF8F-0D27-48D7-9A5D-AF57A34C0550}">
      <dsp:nvSpPr>
        <dsp:cNvPr id="0" name=""/>
        <dsp:cNvSpPr/>
      </dsp:nvSpPr>
      <dsp:spPr>
        <a:xfrm>
          <a:off x="4297179" y="1320055"/>
          <a:ext cx="1759315" cy="1055589"/>
        </a:xfrm>
        <a:prstGeom prst="roundRect">
          <a:avLst>
            <a:gd name="adj" fmla="val 10000"/>
          </a:avLst>
        </a:prstGeom>
        <a:solidFill>
          <a:schemeClr val="accent5">
            <a:hueOff val="-9214729"/>
            <a:satOff val="10313"/>
            <a:lumOff val="589"/>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Graphics</a:t>
          </a:r>
          <a:endParaRPr lang="en-US" sz="2000" kern="1200" dirty="0"/>
        </a:p>
      </dsp:txBody>
      <dsp:txXfrm>
        <a:off x="4328096" y="1350972"/>
        <a:ext cx="1697481" cy="993755"/>
      </dsp:txXfrm>
    </dsp:sp>
    <dsp:sp modelId="{19ED851B-386F-4242-A16F-52A6E3B09DF6}">
      <dsp:nvSpPr>
        <dsp:cNvPr id="0" name=""/>
        <dsp:cNvSpPr/>
      </dsp:nvSpPr>
      <dsp:spPr>
        <a:xfrm>
          <a:off x="4655159" y="179558"/>
          <a:ext cx="2333772" cy="158338"/>
        </a:xfrm>
        <a:prstGeom prst="rect">
          <a:avLst/>
        </a:prstGeom>
        <a:solidFill>
          <a:schemeClr val="accent5">
            <a:hueOff val="-13163898"/>
            <a:satOff val="14732"/>
            <a:lumOff val="841"/>
            <a:alphaOff val="0"/>
          </a:schemeClr>
        </a:solidFill>
        <a:ln>
          <a:noFill/>
        </a:ln>
        <a:effectLst>
          <a:outerShdw blurRad="50800" dist="38100" dir="5400000" sy="96000" rotWithShape="0">
            <a:srgbClr val="000000">
              <a:alpha val="54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75711A95-7046-429F-8E81-17DC144AAD5D}">
      <dsp:nvSpPr>
        <dsp:cNvPr id="0" name=""/>
        <dsp:cNvSpPr/>
      </dsp:nvSpPr>
      <dsp:spPr>
        <a:xfrm>
          <a:off x="4297179" y="568"/>
          <a:ext cx="1759315" cy="1055589"/>
        </a:xfrm>
        <a:prstGeom prst="roundRect">
          <a:avLst>
            <a:gd name="adj" fmla="val 10000"/>
          </a:avLst>
        </a:prstGeom>
        <a:solidFill>
          <a:schemeClr val="accent5">
            <a:hueOff val="-11518411"/>
            <a:satOff val="12891"/>
            <a:lumOff val="736"/>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Media Planning</a:t>
          </a:r>
          <a:endParaRPr lang="en-US" sz="2000" kern="1200" dirty="0"/>
        </a:p>
      </dsp:txBody>
      <dsp:txXfrm>
        <a:off x="4328096" y="31485"/>
        <a:ext cx="1697481" cy="993755"/>
      </dsp:txXfrm>
    </dsp:sp>
    <dsp:sp modelId="{6F20D6DE-4295-4E7F-807F-0B952268DBBB}">
      <dsp:nvSpPr>
        <dsp:cNvPr id="0" name=""/>
        <dsp:cNvSpPr/>
      </dsp:nvSpPr>
      <dsp:spPr>
        <a:xfrm rot="5400000">
          <a:off x="6335306" y="839301"/>
          <a:ext cx="1313369" cy="158338"/>
        </a:xfrm>
        <a:prstGeom prst="rect">
          <a:avLst/>
        </a:prstGeom>
        <a:solidFill>
          <a:schemeClr val="accent5">
            <a:hueOff val="-15796677"/>
            <a:satOff val="17679"/>
            <a:lumOff val="1009"/>
            <a:alphaOff val="0"/>
          </a:schemeClr>
        </a:solidFill>
        <a:ln>
          <a:noFill/>
        </a:ln>
        <a:effectLst>
          <a:outerShdw blurRad="50800" dist="38100" dir="5400000" sy="96000" rotWithShape="0">
            <a:srgbClr val="000000">
              <a:alpha val="54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021B4B3D-231A-4951-8823-7C07FE38C365}">
      <dsp:nvSpPr>
        <dsp:cNvPr id="0" name=""/>
        <dsp:cNvSpPr/>
      </dsp:nvSpPr>
      <dsp:spPr>
        <a:xfrm>
          <a:off x="6637069" y="568"/>
          <a:ext cx="1759315" cy="1055589"/>
        </a:xfrm>
        <a:prstGeom prst="roundRect">
          <a:avLst>
            <a:gd name="adj" fmla="val 10000"/>
          </a:avLst>
        </a:prstGeom>
        <a:solidFill>
          <a:schemeClr val="accent5">
            <a:hueOff val="-13822094"/>
            <a:satOff val="15469"/>
            <a:lumOff val="88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Media Buying</a:t>
          </a:r>
          <a:endParaRPr lang="en-US" sz="2000" kern="1200" dirty="0"/>
        </a:p>
      </dsp:txBody>
      <dsp:txXfrm>
        <a:off x="6667986" y="31485"/>
        <a:ext cx="1697481" cy="993755"/>
      </dsp:txXfrm>
    </dsp:sp>
    <dsp:sp modelId="{D4C5E501-0870-4728-AD82-3D3FB9E2DDFF}">
      <dsp:nvSpPr>
        <dsp:cNvPr id="0" name=""/>
        <dsp:cNvSpPr/>
      </dsp:nvSpPr>
      <dsp:spPr>
        <a:xfrm rot="5400000">
          <a:off x="6335306" y="2158788"/>
          <a:ext cx="1313369" cy="158338"/>
        </a:xfrm>
        <a:prstGeom prst="rect">
          <a:avLst/>
        </a:prstGeom>
        <a:solidFill>
          <a:schemeClr val="accent5">
            <a:hueOff val="-18429457"/>
            <a:satOff val="20625"/>
            <a:lumOff val="1177"/>
            <a:alphaOff val="0"/>
          </a:schemeClr>
        </a:solidFill>
        <a:ln>
          <a:noFill/>
        </a:ln>
        <a:effectLst>
          <a:outerShdw blurRad="50800" dist="38100" dir="5400000" sy="96000" rotWithShape="0">
            <a:srgbClr val="000000">
              <a:alpha val="54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A3C78DEC-FCFE-4A9F-8376-2216932AB5D0}">
      <dsp:nvSpPr>
        <dsp:cNvPr id="0" name=""/>
        <dsp:cNvSpPr/>
      </dsp:nvSpPr>
      <dsp:spPr>
        <a:xfrm>
          <a:off x="6637069" y="1320055"/>
          <a:ext cx="1759315" cy="1055589"/>
        </a:xfrm>
        <a:prstGeom prst="roundRect">
          <a:avLst>
            <a:gd name="adj" fmla="val 10000"/>
          </a:avLst>
        </a:prstGeom>
        <a:solidFill>
          <a:schemeClr val="accent5">
            <a:hueOff val="-16125775"/>
            <a:satOff val="18047"/>
            <a:lumOff val="103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Traffic</a:t>
          </a:r>
          <a:endParaRPr lang="en-US" sz="2000" kern="1200" dirty="0"/>
        </a:p>
      </dsp:txBody>
      <dsp:txXfrm>
        <a:off x="6667986" y="1350972"/>
        <a:ext cx="1697481" cy="993755"/>
      </dsp:txXfrm>
    </dsp:sp>
    <dsp:sp modelId="{362273B2-77B7-44C0-B4DD-4CA856646414}">
      <dsp:nvSpPr>
        <dsp:cNvPr id="0" name=""/>
        <dsp:cNvSpPr/>
      </dsp:nvSpPr>
      <dsp:spPr>
        <a:xfrm>
          <a:off x="6637069" y="2639542"/>
          <a:ext cx="1759315" cy="1055589"/>
        </a:xfrm>
        <a:prstGeom prst="roundRect">
          <a:avLst>
            <a:gd name="adj" fmla="val 10000"/>
          </a:avLst>
        </a:prstGeom>
        <a:solidFill>
          <a:schemeClr val="accent5">
            <a:hueOff val="-18429457"/>
            <a:satOff val="20625"/>
            <a:lumOff val="1177"/>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Management</a:t>
          </a:r>
          <a:endParaRPr lang="en-US" sz="2000" kern="1200" dirty="0"/>
        </a:p>
      </dsp:txBody>
      <dsp:txXfrm>
        <a:off x="6667986" y="2670459"/>
        <a:ext cx="1697481" cy="9937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573583-F18D-4DDF-B689-2A66B06DC341}">
      <dsp:nvSpPr>
        <dsp:cNvPr id="0" name=""/>
        <dsp:cNvSpPr/>
      </dsp:nvSpPr>
      <dsp:spPr>
        <a:xfrm>
          <a:off x="2022499" y="1671456"/>
          <a:ext cx="1660177" cy="830088"/>
        </a:xfrm>
        <a:prstGeom prst="roundRect">
          <a:avLst>
            <a:gd name="adj" fmla="val 10000"/>
          </a:avLst>
        </a:prstGeom>
        <a:gradFill rotWithShape="0">
          <a:gsLst>
            <a:gs pos="0">
              <a:schemeClr val="accent3">
                <a:hueOff val="0"/>
                <a:satOff val="0"/>
                <a:lumOff val="0"/>
                <a:alphaOff val="0"/>
                <a:tint val="94000"/>
                <a:satMod val="100000"/>
                <a:lumMod val="104000"/>
              </a:schemeClr>
            </a:gs>
            <a:gs pos="69000">
              <a:schemeClr val="accent3">
                <a:hueOff val="0"/>
                <a:satOff val="0"/>
                <a:lumOff val="0"/>
                <a:alphaOff val="0"/>
                <a:shade val="86000"/>
                <a:satMod val="130000"/>
                <a:lumMod val="102000"/>
              </a:schemeClr>
            </a:gs>
            <a:gs pos="100000">
              <a:schemeClr val="accent3">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Chairman</a:t>
          </a:r>
          <a:endParaRPr lang="en-US" sz="2700" kern="1200" dirty="0"/>
        </a:p>
      </dsp:txBody>
      <dsp:txXfrm>
        <a:off x="2046811" y="1695768"/>
        <a:ext cx="1611553" cy="781464"/>
      </dsp:txXfrm>
    </dsp:sp>
    <dsp:sp modelId="{C129956B-259F-4D45-8FE7-405BB6F7A876}">
      <dsp:nvSpPr>
        <dsp:cNvPr id="0" name=""/>
        <dsp:cNvSpPr/>
      </dsp:nvSpPr>
      <dsp:spPr>
        <a:xfrm rot="17945813">
          <a:off x="3331916" y="1469659"/>
          <a:ext cx="1365592" cy="40429"/>
        </a:xfrm>
        <a:custGeom>
          <a:avLst/>
          <a:gdLst/>
          <a:ahLst/>
          <a:cxnLst/>
          <a:rect l="0" t="0" r="0" b="0"/>
          <a:pathLst>
            <a:path>
              <a:moveTo>
                <a:pt x="0" y="20214"/>
              </a:moveTo>
              <a:lnTo>
                <a:pt x="1365592" y="20214"/>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80573" y="1455734"/>
        <a:ext cx="68279" cy="68279"/>
      </dsp:txXfrm>
    </dsp:sp>
    <dsp:sp modelId="{38C19795-E7D6-4873-94C2-88BE60BA61C2}">
      <dsp:nvSpPr>
        <dsp:cNvPr id="0" name=""/>
        <dsp:cNvSpPr/>
      </dsp:nvSpPr>
      <dsp:spPr>
        <a:xfrm>
          <a:off x="4346748" y="478203"/>
          <a:ext cx="1660177" cy="830088"/>
        </a:xfrm>
        <a:prstGeom prst="roundRect">
          <a:avLst>
            <a:gd name="adj" fmla="val 10000"/>
          </a:avLst>
        </a:prstGeom>
        <a:gradFill rotWithShape="0">
          <a:gsLst>
            <a:gs pos="0">
              <a:schemeClr val="accent5">
                <a:hueOff val="0"/>
                <a:satOff val="0"/>
                <a:lumOff val="0"/>
                <a:alphaOff val="0"/>
                <a:tint val="94000"/>
                <a:satMod val="100000"/>
                <a:lumMod val="104000"/>
              </a:schemeClr>
            </a:gs>
            <a:gs pos="69000">
              <a:schemeClr val="accent5">
                <a:hueOff val="0"/>
                <a:satOff val="0"/>
                <a:lumOff val="0"/>
                <a:alphaOff val="0"/>
                <a:shade val="86000"/>
                <a:satMod val="130000"/>
                <a:lumMod val="102000"/>
              </a:schemeClr>
            </a:gs>
            <a:gs pos="100000">
              <a:schemeClr val="accent5">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Creative/ Director</a:t>
          </a:r>
          <a:endParaRPr lang="en-US" sz="2700" kern="1200" dirty="0"/>
        </a:p>
      </dsp:txBody>
      <dsp:txXfrm>
        <a:off x="4371060" y="502515"/>
        <a:ext cx="1611553" cy="781464"/>
      </dsp:txXfrm>
    </dsp:sp>
    <dsp:sp modelId="{03D22646-160E-4B4C-A275-74EC8DE16099}">
      <dsp:nvSpPr>
        <dsp:cNvPr id="0" name=""/>
        <dsp:cNvSpPr/>
      </dsp:nvSpPr>
      <dsp:spPr>
        <a:xfrm rot="19457599">
          <a:off x="5930058" y="634382"/>
          <a:ext cx="817806" cy="40429"/>
        </a:xfrm>
        <a:custGeom>
          <a:avLst/>
          <a:gdLst/>
          <a:ahLst/>
          <a:cxnLst/>
          <a:rect l="0" t="0" r="0" b="0"/>
          <a:pathLst>
            <a:path>
              <a:moveTo>
                <a:pt x="0" y="20214"/>
              </a:moveTo>
              <a:lnTo>
                <a:pt x="817806" y="20214"/>
              </a:lnTo>
            </a:path>
          </a:pathLst>
        </a:custGeom>
        <a:noFill/>
        <a:ln w="12700"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18516" y="634152"/>
        <a:ext cx="40890" cy="40890"/>
      </dsp:txXfrm>
    </dsp:sp>
    <dsp:sp modelId="{1840F771-A937-41EE-A5D4-5ED79173747D}">
      <dsp:nvSpPr>
        <dsp:cNvPr id="0" name=""/>
        <dsp:cNvSpPr/>
      </dsp:nvSpPr>
      <dsp:spPr>
        <a:xfrm>
          <a:off x="6670997" y="902"/>
          <a:ext cx="1660177" cy="830088"/>
        </a:xfrm>
        <a:prstGeom prst="roundRect">
          <a:avLst>
            <a:gd name="adj" fmla="val 10000"/>
          </a:avLst>
        </a:prstGeom>
        <a:gradFill rotWithShape="0">
          <a:gsLst>
            <a:gs pos="0">
              <a:schemeClr val="accent6">
                <a:hueOff val="0"/>
                <a:satOff val="0"/>
                <a:lumOff val="0"/>
                <a:alphaOff val="0"/>
                <a:tint val="94000"/>
                <a:satMod val="100000"/>
                <a:lumMod val="104000"/>
              </a:schemeClr>
            </a:gs>
            <a:gs pos="69000">
              <a:schemeClr val="accent6">
                <a:hueOff val="0"/>
                <a:satOff val="0"/>
                <a:lumOff val="0"/>
                <a:alphaOff val="0"/>
                <a:shade val="86000"/>
                <a:satMod val="130000"/>
                <a:lumMod val="102000"/>
              </a:schemeClr>
            </a:gs>
            <a:gs pos="100000">
              <a:schemeClr val="accent6">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Design</a:t>
          </a:r>
          <a:endParaRPr lang="en-US" sz="2700" kern="1200" dirty="0"/>
        </a:p>
      </dsp:txBody>
      <dsp:txXfrm>
        <a:off x="6695309" y="25214"/>
        <a:ext cx="1611553" cy="781464"/>
      </dsp:txXfrm>
    </dsp:sp>
    <dsp:sp modelId="{C43FF1CD-6819-44DA-8F02-C8C542664ECC}">
      <dsp:nvSpPr>
        <dsp:cNvPr id="0" name=""/>
        <dsp:cNvSpPr/>
      </dsp:nvSpPr>
      <dsp:spPr>
        <a:xfrm rot="2142401">
          <a:off x="5930058" y="1111683"/>
          <a:ext cx="817806" cy="40429"/>
        </a:xfrm>
        <a:custGeom>
          <a:avLst/>
          <a:gdLst/>
          <a:ahLst/>
          <a:cxnLst/>
          <a:rect l="0" t="0" r="0" b="0"/>
          <a:pathLst>
            <a:path>
              <a:moveTo>
                <a:pt x="0" y="20214"/>
              </a:moveTo>
              <a:lnTo>
                <a:pt x="817806" y="20214"/>
              </a:lnTo>
            </a:path>
          </a:pathLst>
        </a:custGeom>
        <a:noFill/>
        <a:ln w="12700"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18516" y="1111453"/>
        <a:ext cx="40890" cy="40890"/>
      </dsp:txXfrm>
    </dsp:sp>
    <dsp:sp modelId="{22DD1769-4735-4BD3-918B-1FC2A4F6FD1A}">
      <dsp:nvSpPr>
        <dsp:cNvPr id="0" name=""/>
        <dsp:cNvSpPr/>
      </dsp:nvSpPr>
      <dsp:spPr>
        <a:xfrm>
          <a:off x="6670997" y="955504"/>
          <a:ext cx="1660177" cy="830088"/>
        </a:xfrm>
        <a:prstGeom prst="roundRect">
          <a:avLst>
            <a:gd name="adj" fmla="val 10000"/>
          </a:avLst>
        </a:prstGeom>
        <a:gradFill rotWithShape="0">
          <a:gsLst>
            <a:gs pos="0">
              <a:schemeClr val="accent6">
                <a:hueOff val="0"/>
                <a:satOff val="0"/>
                <a:lumOff val="0"/>
                <a:alphaOff val="0"/>
                <a:tint val="94000"/>
                <a:satMod val="100000"/>
                <a:lumMod val="104000"/>
              </a:schemeClr>
            </a:gs>
            <a:gs pos="69000">
              <a:schemeClr val="accent6">
                <a:hueOff val="0"/>
                <a:satOff val="0"/>
                <a:lumOff val="0"/>
                <a:alphaOff val="0"/>
                <a:shade val="86000"/>
                <a:satMod val="130000"/>
                <a:lumMod val="102000"/>
              </a:schemeClr>
            </a:gs>
            <a:gs pos="100000">
              <a:schemeClr val="accent6">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Copy</a:t>
          </a:r>
          <a:endParaRPr lang="en-US" sz="2700" kern="1200" dirty="0"/>
        </a:p>
      </dsp:txBody>
      <dsp:txXfrm>
        <a:off x="6695309" y="979816"/>
        <a:ext cx="1611553" cy="781464"/>
      </dsp:txXfrm>
    </dsp:sp>
    <dsp:sp modelId="{B57AF099-8574-40B6-883C-9F0752C62F80}">
      <dsp:nvSpPr>
        <dsp:cNvPr id="0" name=""/>
        <dsp:cNvSpPr/>
      </dsp:nvSpPr>
      <dsp:spPr>
        <a:xfrm rot="1186030">
          <a:off x="3661887" y="2185610"/>
          <a:ext cx="705651" cy="40429"/>
        </a:xfrm>
        <a:custGeom>
          <a:avLst/>
          <a:gdLst/>
          <a:ahLst/>
          <a:cxnLst/>
          <a:rect l="0" t="0" r="0" b="0"/>
          <a:pathLst>
            <a:path>
              <a:moveTo>
                <a:pt x="0" y="20214"/>
              </a:moveTo>
              <a:lnTo>
                <a:pt x="705651" y="20214"/>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97071" y="2188184"/>
        <a:ext cx="35282" cy="35282"/>
      </dsp:txXfrm>
    </dsp:sp>
    <dsp:sp modelId="{28B558E4-DACF-42E8-A96C-E467E35FEECA}">
      <dsp:nvSpPr>
        <dsp:cNvPr id="0" name=""/>
        <dsp:cNvSpPr/>
      </dsp:nvSpPr>
      <dsp:spPr>
        <a:xfrm>
          <a:off x="4346748" y="1910106"/>
          <a:ext cx="1660177" cy="830088"/>
        </a:xfrm>
        <a:prstGeom prst="roundRect">
          <a:avLst>
            <a:gd name="adj" fmla="val 10000"/>
          </a:avLst>
        </a:prstGeom>
        <a:gradFill rotWithShape="0">
          <a:gsLst>
            <a:gs pos="0">
              <a:schemeClr val="accent5">
                <a:hueOff val="0"/>
                <a:satOff val="0"/>
                <a:lumOff val="0"/>
                <a:alphaOff val="0"/>
                <a:tint val="94000"/>
                <a:satMod val="100000"/>
                <a:lumMod val="104000"/>
              </a:schemeClr>
            </a:gs>
            <a:gs pos="69000">
              <a:schemeClr val="accent5">
                <a:hueOff val="0"/>
                <a:satOff val="0"/>
                <a:lumOff val="0"/>
                <a:alphaOff val="0"/>
                <a:shade val="86000"/>
                <a:satMod val="130000"/>
                <a:lumMod val="102000"/>
              </a:schemeClr>
            </a:gs>
            <a:gs pos="100000">
              <a:schemeClr val="accent5">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Strategic Research</a:t>
          </a:r>
          <a:endParaRPr lang="en-US" sz="2700" kern="1200" dirty="0"/>
        </a:p>
      </dsp:txBody>
      <dsp:txXfrm>
        <a:off x="4371060" y="1934418"/>
        <a:ext cx="1611553" cy="781464"/>
      </dsp:txXfrm>
    </dsp:sp>
    <dsp:sp modelId="{16C439A9-EF32-407B-9E80-48A786A1E6F0}">
      <dsp:nvSpPr>
        <dsp:cNvPr id="0" name=""/>
        <dsp:cNvSpPr/>
      </dsp:nvSpPr>
      <dsp:spPr>
        <a:xfrm>
          <a:off x="6006926" y="2304936"/>
          <a:ext cx="664071" cy="40429"/>
        </a:xfrm>
        <a:custGeom>
          <a:avLst/>
          <a:gdLst/>
          <a:ahLst/>
          <a:cxnLst/>
          <a:rect l="0" t="0" r="0" b="0"/>
          <a:pathLst>
            <a:path>
              <a:moveTo>
                <a:pt x="0" y="20214"/>
              </a:moveTo>
              <a:lnTo>
                <a:pt x="664071" y="20214"/>
              </a:lnTo>
            </a:path>
          </a:pathLst>
        </a:custGeom>
        <a:noFill/>
        <a:ln w="12700"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22360" y="2308549"/>
        <a:ext cx="33203" cy="33203"/>
      </dsp:txXfrm>
    </dsp:sp>
    <dsp:sp modelId="{9B170641-B9E1-43E6-B2F5-C7BDA417C02F}">
      <dsp:nvSpPr>
        <dsp:cNvPr id="0" name=""/>
        <dsp:cNvSpPr/>
      </dsp:nvSpPr>
      <dsp:spPr>
        <a:xfrm>
          <a:off x="6670997" y="1910106"/>
          <a:ext cx="1660177" cy="830088"/>
        </a:xfrm>
        <a:prstGeom prst="roundRect">
          <a:avLst>
            <a:gd name="adj" fmla="val 10000"/>
          </a:avLst>
        </a:prstGeom>
        <a:gradFill rotWithShape="0">
          <a:gsLst>
            <a:gs pos="0">
              <a:schemeClr val="accent6">
                <a:hueOff val="0"/>
                <a:satOff val="0"/>
                <a:lumOff val="0"/>
                <a:alphaOff val="0"/>
                <a:tint val="94000"/>
                <a:satMod val="100000"/>
                <a:lumMod val="104000"/>
              </a:schemeClr>
            </a:gs>
            <a:gs pos="69000">
              <a:schemeClr val="accent6">
                <a:hueOff val="0"/>
                <a:satOff val="0"/>
                <a:lumOff val="0"/>
                <a:alphaOff val="0"/>
                <a:shade val="86000"/>
                <a:satMod val="130000"/>
                <a:lumMod val="102000"/>
              </a:schemeClr>
            </a:gs>
            <a:gs pos="100000">
              <a:schemeClr val="accent6">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Manager Strategy </a:t>
          </a:r>
          <a:endParaRPr lang="en-US" sz="2700" kern="1200" dirty="0"/>
        </a:p>
      </dsp:txBody>
      <dsp:txXfrm>
        <a:off x="6695309" y="1934418"/>
        <a:ext cx="1611553" cy="781464"/>
      </dsp:txXfrm>
    </dsp:sp>
    <dsp:sp modelId="{0AD6A355-D7F3-4DEB-8388-AB2B7C5BEC15}">
      <dsp:nvSpPr>
        <dsp:cNvPr id="0" name=""/>
        <dsp:cNvSpPr/>
      </dsp:nvSpPr>
      <dsp:spPr>
        <a:xfrm rot="3654187">
          <a:off x="3331916" y="2662912"/>
          <a:ext cx="1365592" cy="40429"/>
        </a:xfrm>
        <a:custGeom>
          <a:avLst/>
          <a:gdLst/>
          <a:ahLst/>
          <a:cxnLst/>
          <a:rect l="0" t="0" r="0" b="0"/>
          <a:pathLst>
            <a:path>
              <a:moveTo>
                <a:pt x="0" y="20214"/>
              </a:moveTo>
              <a:lnTo>
                <a:pt x="1365592" y="20214"/>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80573" y="2648987"/>
        <a:ext cx="68279" cy="68279"/>
      </dsp:txXfrm>
    </dsp:sp>
    <dsp:sp modelId="{19EBC979-1510-488C-B562-F9A10A37A8CE}">
      <dsp:nvSpPr>
        <dsp:cNvPr id="0" name=""/>
        <dsp:cNvSpPr/>
      </dsp:nvSpPr>
      <dsp:spPr>
        <a:xfrm>
          <a:off x="4346748" y="2864708"/>
          <a:ext cx="1660177" cy="830088"/>
        </a:xfrm>
        <a:prstGeom prst="roundRect">
          <a:avLst>
            <a:gd name="adj" fmla="val 10000"/>
          </a:avLst>
        </a:prstGeom>
        <a:gradFill rotWithShape="0">
          <a:gsLst>
            <a:gs pos="0">
              <a:schemeClr val="accent5">
                <a:hueOff val="0"/>
                <a:satOff val="0"/>
                <a:lumOff val="0"/>
                <a:alphaOff val="0"/>
                <a:tint val="94000"/>
                <a:satMod val="100000"/>
                <a:lumMod val="104000"/>
              </a:schemeClr>
            </a:gs>
            <a:gs pos="69000">
              <a:schemeClr val="accent5">
                <a:hueOff val="0"/>
                <a:satOff val="0"/>
                <a:lumOff val="0"/>
                <a:alphaOff val="0"/>
                <a:shade val="86000"/>
                <a:satMod val="130000"/>
                <a:lumMod val="102000"/>
              </a:schemeClr>
            </a:gs>
            <a:gs pos="100000">
              <a:schemeClr val="accent5">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Account Planning</a:t>
          </a:r>
          <a:endParaRPr lang="en-US" sz="2700" kern="1200" dirty="0"/>
        </a:p>
      </dsp:txBody>
      <dsp:txXfrm>
        <a:off x="4371060" y="2889020"/>
        <a:ext cx="1611553" cy="781464"/>
      </dsp:txXfrm>
    </dsp:sp>
    <dsp:sp modelId="{44391BD7-D8A5-403E-9AEC-B93A4B37274F}">
      <dsp:nvSpPr>
        <dsp:cNvPr id="0" name=""/>
        <dsp:cNvSpPr/>
      </dsp:nvSpPr>
      <dsp:spPr>
        <a:xfrm>
          <a:off x="6006926" y="3259538"/>
          <a:ext cx="664071" cy="40429"/>
        </a:xfrm>
        <a:custGeom>
          <a:avLst/>
          <a:gdLst/>
          <a:ahLst/>
          <a:cxnLst/>
          <a:rect l="0" t="0" r="0" b="0"/>
          <a:pathLst>
            <a:path>
              <a:moveTo>
                <a:pt x="0" y="20214"/>
              </a:moveTo>
              <a:lnTo>
                <a:pt x="664071" y="20214"/>
              </a:lnTo>
            </a:path>
          </a:pathLst>
        </a:custGeom>
        <a:noFill/>
        <a:ln w="12700"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22360" y="3263151"/>
        <a:ext cx="33203" cy="33203"/>
      </dsp:txXfrm>
    </dsp:sp>
    <dsp:sp modelId="{1916E6F6-0E82-4DA1-9CC2-7F15E4CD8E12}">
      <dsp:nvSpPr>
        <dsp:cNvPr id="0" name=""/>
        <dsp:cNvSpPr/>
      </dsp:nvSpPr>
      <dsp:spPr>
        <a:xfrm>
          <a:off x="6670997" y="2864708"/>
          <a:ext cx="1660177" cy="830088"/>
        </a:xfrm>
        <a:prstGeom prst="roundRect">
          <a:avLst>
            <a:gd name="adj" fmla="val 10000"/>
          </a:avLst>
        </a:prstGeom>
        <a:gradFill rotWithShape="0">
          <a:gsLst>
            <a:gs pos="0">
              <a:schemeClr val="accent6">
                <a:hueOff val="0"/>
                <a:satOff val="0"/>
                <a:lumOff val="0"/>
                <a:alphaOff val="0"/>
                <a:tint val="94000"/>
                <a:satMod val="100000"/>
                <a:lumMod val="104000"/>
              </a:schemeClr>
            </a:gs>
            <a:gs pos="69000">
              <a:schemeClr val="accent6">
                <a:hueOff val="0"/>
                <a:satOff val="0"/>
                <a:lumOff val="0"/>
                <a:alphaOff val="0"/>
                <a:shade val="86000"/>
                <a:satMod val="130000"/>
                <a:lumMod val="102000"/>
              </a:schemeClr>
            </a:gs>
            <a:gs pos="100000">
              <a:schemeClr val="accent6">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Director</a:t>
          </a:r>
          <a:endParaRPr lang="en-US" sz="2700" kern="1200" dirty="0"/>
        </a:p>
      </dsp:txBody>
      <dsp:txXfrm>
        <a:off x="6695309" y="2889020"/>
        <a:ext cx="1611553" cy="781464"/>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10-22T03:58:21.360"/>
    </inkml:context>
    <inkml:brush xml:id="br0">
      <inkml:brushProperty name="width" value="0.05292" units="cm"/>
      <inkml:brushProperty name="height" value="0.05292" units="cm"/>
      <inkml:brushProperty name="color" value="#FFFF00"/>
    </inkml:brush>
  </inkml:definitions>
  <inkml:trace contextRef="#ctx0" brushRef="#br0">15726 8483 0,'50'0'359,"-25"0"-343,-1 0-1,26 0-15,-25 0 0,0 0 16,-1 0-16,1 0 15,0 0-15,0 0 0,24 0 16,-24 0-16,0 0 16,0 0-16,0 0 15,-1 0-15,1 0 16,25 0 0,-25 0-1,-1 0 1,1 0-16,0 0 15,0 0-15,25 0 16,-26 0 0,1 0-1,25 0 1,-50 25 0,25-25-16,24 0 15,-24 0 1,0 0-16,0 25 15,-1-25-15,1 0 16,0 0-16,0 0 16,0 0-1,-1 0-15,1 0 16,0 0-16,0 0 16,24 0-1,-24 0-15,0 0 16,0 0-1,0 0-15,-1 0 16,1 0-16,0 0 0,25 0 16,-26 0-1,1 0-15,0 0 16,0 0-16,0 0 16,-1 0-1,1-25-15,25 25 16,-25 0-16,-1 0 15,1 0-15,0 0 16,0 0 0,0 0-16,0 0 15,-1 0-15,1 0 0,0 0 16,0-25 0,24 25-16,-24 0 15,0 0 1,0 0-16,0 0 15,24 0-15,-24 0 16,0 0 0,0 0-16,-1 0 15,26 0 1,-25 0-16,0 0 16,-1-25-16,1 25 15,0 0-15,-25-24 16,25 24-16,0 0 15,-1 0-15,1 0 0,0 0 16,25-25 0,-26 25-1,26 0-15,-25 0 16,0 0-16,-1 0 16,1 0-16,25 0 15,49-25 16,-74 25-31,25 0 16,-26 0 0,1 0-16,0 0 15,25 0-15,-26 0 0,-24-25 16,50 25-16,-25 0 16,0 0-1,-1 0-15,1 0 16,0 0-16,0 0 0,0 0 15,-1-25-15,1 25 16,25-24 0,-25 24-16,-1 0 15,1 0 1,0 0-16,0 0 0,0 0 16,-1 0-1,1 0-15,25 0 16,-25 0-1,-1 0-15,1 0 0,25 0 16,-25 0 0,0 0-16,-1 0 15,1 0 1,0 0-16,0 0 0,0 0 16,-1 0-16,26 0 15,-25 0 1,0 0-16,-1 0 15,1 0-15,0 0 16,0 0 0,24 0-16,-24 0 15,0 0-15,0 0 16,0 0-16,-1 0 16,1 0-1,0 0-15,0 0 16,0 0-1,-1 0 1,1 0-16,0 0 16,0 0-16,0 0 15,-1 0-15,1 24 16,0-24 0,0 0-1,0 0-15,-1 25 0,1-25 16,0 0-1,0 0 1,0 0-16,-1 0 16,1 0-16,0 0 15,0 0 1,0 0 0,24 0-16,-24 0 15,25 0 1,-25 0-1,-1 0-15,1 0 16,0 0-16,0 0 16,0 0-16,-1 0 15,26 0-15,-25 0 16,0 0 0,-1 0-16,1 0 15,0 0-15,0 25 0,24-25 16,1 0-1,-25 0-15,24 0 16,-24 0-16,25 0 16,24 25-1,-24-25-15,-25 0 0,24 0 16,1 0-16,0 0 16,-1 25-16,-24-25 0,0 0 15,24 24-15,-24-24 16,0 0-1,0 0-15,24 0 16,-24 0 0,0 0-16,25 0 15,-50 25-15,24-25 0,1 0 16,-25 25-16,25-25 16,0 0-16,0 0 0,-1 0 15,26 0 1,-50 25-1,25-25-15,0 0 16,-1 0 0,1 0-1,0 0 1,0 0-16,0 0 16,-1 0-1,1 0 16,0 0-15,0 0 375,0 0-376,24 0-15,-24 0 16,0 0-16,0 0 16,24 0-16,-24 0 15,0 0-15,0 0 16,49 0-16,-49 0 15,25 0-15,-26 0 16,1 0 0,0 0-16,0 0 15,24 0-15,-24 0 16,0 0 0,0 0-1,0 0-15,24 0 0,-24 0 16,0 0-1,0 0 1,-1 0-16,1 0 16,0 0-16,0 0 15,0 0 1,-1 0 0,26 0-1,-25 0 1,0 0-16,-1 0 15,1 0-15,0 0 16,25 0 0,-26 0-16,1 0 15,0 0-15,0 0 16,0 0-16,24-25 16,-24 25-16,25 0 15,-25 0-15,24-25 16,-24 25-16,25 0 15,-1 0-15,1-25 0,-1 25 16,-24 0-16,25 0 16,-1-24-16,-24 24 15,0 0-15,25 0 0,-26-25 16,26 25 0,-25 0-1,0 0-15,-1-25 16,1 25-16,0 0 15,0 0-15,0-25 16,-1 25-16,1 0 16,25 0-16,-25 0 15,0 0-15,-1-25 16,1 25-16,0 0 16,0 0-1,0-24-15,-1 24 16,1 0-1,0-25-15,0 25 16,0 0 0,-1 0-16,1 0 15,0 0-15,0 0 16,0 0 0,-1 0-16,1 0 15,0 0-15,25 0 16,-26 0-1,1 0 1,0 25 0,0-25-16,0 0 15,-1 0-15,1 0 16,0 24-16,0-24 16,0 0-16,-1 0 15,1 0-15,0 0 16,25 0-1,-26 25-15,1-25 16,25 0 0,-25 0-16,0 0 0,-1 0 15,1 0 1,0 0-16,0 0 16,-25 25-16,25-25 15,-1 0-15,1 25 16,0-25-16,0 0 15,0 0-15,-1 0 16,1 0 0,0 0-1,0 0-15,0 0 16,-1 25 0,1-25-16,0 0 15,0 0 1,0 0-16,-1 0 15,1 0 1,0 0-16,0 0 16,0 0-16,24 0 15,-49 24 1,25-24-16,25 25 16,-1-25-16,-24 0 15,25 0-15,-26 0 16,1 0-16,0 0 15,25 25-15,-1-25 16,-24 25-16,0-25 16,25 0-16,-26 0 15,1 0-15,0 0 16,0 0-16,0 25 0,-1-25 16,1 24-1,0-24 1,0 0-16,0 0 15,-1 0-15,1 0 16,0 0 0,0 0-16,0 0 15,-1 0-15,26 0 16,-25 0 0,0 0-1,-1 0-15,1 0 16,0 0-1,0 0-15,0 0 16,-1 0-16,1 0 16,0 0-1,0 0-15,0 0 32,24 0-17,-24 0-15,0 0 16,0 0-16,-1 0 15,1 0 1,0 0-16,0 0 0,0-24 16,0 24-16,-1 0 15,1 0 1,0 0-16,0 0 16,-25-25-1,25 25-15,-1 0 16,1 0-1,0 0 1,0 0 0,0 0-1,-1 0 1,-24-25 0,25 25-16,0 0 31,0 0-16,0 0 1,-1 0 31,1 0 0</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10-22T04:05:27.798"/>
    </inkml:context>
    <inkml:brush xml:id="br0">
      <inkml:brushProperty name="width" value="0.05292" units="cm"/>
      <inkml:brushProperty name="height" value="0.05292" units="cm"/>
      <inkml:brushProperty name="color" value="#FFFF00"/>
    </inkml:brush>
  </inkml:definitions>
  <inkml:trace contextRef="#ctx0" brushRef="#br0">8136 17041 0</inkml:trace>
  <inkml:trace contextRef="#ctx0" brushRef="#br0" timeOffset="1193.9233">7243 9748 0</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11-05T04:15:01.875"/>
    </inkml:context>
    <inkml:brush xml:id="br0">
      <inkml:brushProperty name="width" value="0.05292" units="cm"/>
      <inkml:brushProperty name="height" value="0.05292" units="cm"/>
      <inkml:brushProperty name="color" value="#FFFF00"/>
    </inkml:brush>
    <inkml:brush xml:id="br1">
      <inkml:brushProperty name="width" value="0.05292" units="cm"/>
      <inkml:brushProperty name="height" value="0.05292" units="cm"/>
      <inkml:brushProperty name="color" value="#C00000"/>
    </inkml:brush>
  </inkml:definitions>
  <inkml:trace contextRef="#ctx0" brushRef="#br0">0 8756 0</inkml:trace>
  <inkml:trace contextRef="#ctx0" brushRef="#br1" timeOffset="353612.4696">1637 9351 0,'-25'0'203,"0"0"-187,1 0-1,-1 0 1,0 0-16,0 0 15,0 0 1,1 0 0,-1 0-16,0 25 15,0 0-15,0-25 16,1 25-16,-1 0 16,0-25-1,0 24-15,0 1 16,1-25-16,24 25 15,-25 0-15,0 0 32,0-25-17,25 24-15,-25-24 16,25 25 0,0 0-1,-24 0-15,24 0 16,0 24-1,0-24-15,0 0 16,0 0-16,0-1 16,0 1-16,0 0 0,0 0 15,24 0 1,-24 24-16,0-24 31,25-25-31,-25 25 0,25 0 16,-25 0-1,25-25 1,0 24-16,-1 1 16,1 0-1,0 0 1,0-25 0,-25 25-16,25-25 15,-1 0 1,-24 24-1,25-24 1,0 0-16,0 0 31,0 0 1,-1 0-17,1 0 1,0 0-1,0 0 1,0 0 15,-1 0 1,1 0-32,0 0 46,0 0-30,-25-24 0,25 24-1,0 0 1,-25-25 0,0 0 15,24 25-16,-24-25 17,25 25-32,-25-25 31,25 25-15,-25-24 15</inkml:trace>
  <inkml:trace contextRef="#ctx0" brushRef="#br1" timeOffset="356813.7539">2133 9847 0,'25'0'140,"0"0"-124,-25-24 0,25 24 93,-25 24-93,0 1-16,0 0 31,24 0-15,1-25-1,-25 25 1,0-1-1,0 1 17,25-25-32,-25 25 15,0 0 1,25-25 0,-25 25-16,0 0 31,0-1 16,0 1 0,25-25-1,-25 25-30,24-25 0,-24 25-16,25-25 47,0 0-16,0 0 16,0 0-32,-25 25 79,0-1 0,-25-24-79,25 25 1,0 0 0,-25-25-16,0 25 15,25 0 1,-25-25 0,1 0-1,-1 0 1,0 0 31,0 0 46,0 0-61,1 0-1,-1 0-15,0-25-1,0 25 1,0-25 31,1 25-32,24-25-15,-25 25 16,0 0-16,0-25 16,0 25-1,1-24 1,-1 24 15,25-25-31,0 0 16,-25 25-16,25-25 15,-25 25-15,25-25 16,0 1 0,0-1-16,-25 25 31,25-25-31,0 0 15,0 0 1,0 0 15,0 1-15,0-1 15,0 0 16,25 25-47,0 0 31,-25-25-15,25 25 0,0 0-1,-1 0 16,-24-25-31,25 25 47,0 0 0,0 0-31,0 0 31,-1 0-16,1 0 0,-25 25-31,25-25 16,0 0 31,-25 25-16,0 0 31</inkml:trace>
  <inkml:trace contextRef="#ctx0" brushRef="#br1" timeOffset="360501.2476">2778 9723 0,'25'0'172,"-25"-24"-156,25 24 0,0 24 77,-25 1-77,24 0 0,1 0-1,0-25 1,-25 25-1,0-1 17,0 1-32,25-25 0,-25 25 15,25-25 17,-25 25-32,0 0 15,0-1 1,0 1-1,0 0 17,0 0-17,0 0-15,0 0 47,0-1 31,0 1-31,0 0-16,-25-25-15,25 25 15,-25-25-31,0 0 16,25 25 15,-25-25-15,25-25 140,0 0-125,0 0-31,0 0 16,0 1 0,0-1-1,0 0-15,0 0 0,0 0 16,0 0-1,0 1-15,0-1 16,25 0 0,0 0-16,-25 0 15,0-24 1,25 49-16,-25-25 16,0 0-1,25 25 1,-25-25-1,0 1-15,0-1 63,-25 25 31,0 0-63,0 0-15,0 0-1,1 0 16,-1 0-15,0 0 0,25 25-1,-25-25 1,25 24 0,-25-24-1,25 25 1,-24-25-16,-1 0 15,25 25 1,-25-25-16,25 25 16,-25-25-1,25 25-15,-25-25 47,25 24-47,-25-24 16,25 25 15,0 0 0,0 0-15,0 0 0,0-1-1,0 1 1,0 0-16,0 0 15,0 0 1,25-25 0,-25 25-1,25-1 1,0 1 0,0 0-16,0-25 15,-1 25 1,-24 0-1,25-25-15,-25 24 16,25-24-16,0 0 16,-25 25-1,25-25 1,-1 0 0,-24 25-16,0 0 31,25-25-31,-25 25 15,25-25 1,-25 24 0,0 1-1,25-25 1,-25 25 15,0 0-15,0 0 31,0-1-32,0 1 17,0 0-17,-25-25 1,0 0-1,25 25-15,-25-25 16,1 0 15,-1 0-15,0 0 0,0 0 15,0 0 16,1 0-16,-1 0 16</inkml:trace>
  <inkml:trace contextRef="#ctx0" brushRef="#br1" timeOffset="362454.3476">3349 9624 0,'0'25'297,"0"0"-297,0 24 15,0-24-15,0 0 16,0 25 0,0-26-1,0 1-15,0 0 0,0 0 16,0 0-1,0-1 1,0 1-16,0 0 16,0 0-1,0 0 1,0 0 0,0-1-1,0 1 1,0 0-1,0 0 1,0 0 0,0-1 15,24-24-15,-24 25-16,0 0 15,0 0 1,25-25-1,0 25 1,-25-1 0,25-24-1,-25 25 1,0 0 0,25-25-16,-1 0 15,-24 25 1,25-25-16,0 0 31,0 0-15,0 0 15,-1 0-31,1 0 16</inkml:trace>
  <inkml:trace contextRef="#ctx0" brushRef="#br1" timeOffset="364461.5114">3001 9872 0,'25'0'219,"25"0"-204,-25 0-15,-1 0 16,1 0 0,0 0-1,0 0-15,0 0 16,-1 0 0,1 0-16,0 0 15,0 0 1,0 0-16,24 0 31,-24 0-31,0 0 16,0 0-1,-1 0 1,1 0 0,0 0-1,0 0 1,0 0-1,-1 0-15,1 0 16,0 0 15,0 0-15,0 0 15</inkml:trace>
  <inkml:trace contextRef="#ctx0" brushRef="#br1" timeOffset="367247.9061">4316 9922 0,'0'25'281,"0"-1"-250,0 1-15,25-25-1,0 0 1,-1 0 0,-24 25-16,25 0 15,0-25 32,-25 25-47,25-25 16,0 25 31,-1-25-1,1 0-30,0 0 0,0 0-1,0 0-15,-1 0 32,1 0-17,0 0-15,0 0 31,0 0-15,-1 0 31,1 0-16,-25-25 0,0 0 1,0 0-32,0 0 15,0 0 17,0 1 14,-25-1-30,1 0 15,24 0-15,-25 25-16,25-25 31,-25 1 0,0 24-15,0-25 31,1 25 0,-1 0 0,0 0-32,0 0 17,0 0-17,1 0 16,-1 0-15,0 0 0,0 0-1,25 25 1,-25-1 0,1-24 30,-1 25-30,25 0 47,0 0 30,-25-25-77</inkml:trace>
  <inkml:trace contextRef="#ctx0" brushRef="#br1" timeOffset="369171.3147">5234 9277 0,'-25'0'235,"0"0"-204,25 25-15,-25 0-16,1-1 15,24 1 1,-25 0-16,25 0 15,0 0 1,-25-1 0,25 1-16,0 0 15,0 0 1,-25-25 0,25 25-16,-25-1 15,25 1-15,0 0 16,0 0-1,0 0-15,-24-25 16,24 49-16,0-24 16,0 0-1,0 0 1,0-1-16,0 1 16,0 0-1,0 0 1,0 0-1,0-1 1,0 1 0,0 25-16,0-25 15,0 24 1,0-24 0,0 0-16,0 0 15,0 0-15,0-1 16,0 1-16,0 0 0,0 0 15,0 0 1,0-1-16,0 1 16,0 0-16,0 0 15,0 0 1,0-1 0,0 1-16,0 0 15,0 0-15,0 0 16,0-1-1,0 1-15,0 0 16,0 0-16,0 0 16,0-1 15,0 1-15,0 0-16,0 0 46,0 0-14</inkml:trace>
  <inkml:trace contextRef="#ctx0" brushRef="#br1" timeOffset="371100.3644">4837 9847 0,'25'0'297,"0"0"-266,-1 0-31,1 0 16,0 0-1,0 0 1,0 0 15,-1 0-15,1 0-1,0 0 1,0 0 15,-25 25-15,25-25-1,-1 0-15,1 0 63,0 0-16</inkml:trace>
  <inkml:trace contextRef="#ctx0" brushRef="#br1" timeOffset="372936.3336">5730 9227 0,'0'50'250,"0"-25"-235,0 0 1,0-1-16,0 1 16,0 0-16,0 0 15,-25 0 1,25-1-1,0 1-15,0 0 32,0 0-32,0 0 15,0-1 1,0 1 0,0 0-16,0 0 15,0 0 1,0-1-1,0 1-15,0 0 16,0 0 15,0 0 1,-25-1-32,25 1 15,0 0 1,0 0-1,0 0 1,-25-1 0,25 1 15</inkml:trace>
  <inkml:trace contextRef="#ctx0" brushRef="#br1" timeOffset="375633.6002">5804 9277 0,'25'0'187,"0"25"-171,-25 0-16,0 24 0,25-49 16,-25 25-16,25 25 15,-1-26 1,-24 1 0,0 0-16,25-25 15,-25 25-15,0 0 16,0-1-16,25-24 15,-25 25-15,0 0 16,25 0 0,0 0-1,-25-1 1,24 1-16,-24 0 16,0 0-1,25-25-15,0 25 16,-25-1-1,0 1-15,25 0 16,-25 0 15,25-25-31,-25 25 32,0-1-17,24-24 95,1 0-32,-25-24-78,25-1 15,-25 0 1,0-25-16,50 26 16,-50-26-16,24 0 15,-24 26-15,25-51 16,0 50-1,-25 1-15,25-26 0,-25 25 16,25 0-16,-25-49 16,24 49-16,1 0 15,-25 1-15,0-1 16,25 0-16,0 25 0,-25-25 16,0 0-16,0 1 15,0-1 16,25 25-31,-25-25 16,0 0 0,24 0-1,-24 1 32,0 73 203,0-24-250,0 25 16,0-1-16,0 1 15,0-1-15,0 26 16,-24-1 0,24-49-16,0 25 0,0-26 15,0 26-15,0-25 16,0 24-16,0 1 16,0-25-1,0 0 1,0-1-16,0 1 15,0 0 1,0 0 0,0 0-1,0-1 1,0 1 0,0 0 30,0 0 1,0 0-31,0 0 15,0-1 0,0 1 16,0 0-31</inkml:trace>
  <inkml:trace contextRef="#ctx0" brushRef="#br1" timeOffset="377792.8766">7020 9252 0,'-25'25'218,"0"0"-202,0 0 0,25-1-1,-24 1 1,-1-25-16,25 25 15,0 0 1,-25-25-16,25 25 0,0-1 16,-25-24-1,25 25-15,0 0 16,0 0 0,-25 0-1,25-1 1,-25 1-1,25 0-15,0 0 16,0 0 0,-24-25-16,24 24 15,0 1 1,0 0 0,0 0 15,0 0-16,0-1-15,0 1 16,0 0 0,24 0-1,1-25 1,-25 25-16,25-1 0,0 1 16,-25 0-1,25-25 1,-25 25-16,25-25 15,-25 25-15,24 0 16,1-1 15,-25 1-15,25-25-16,0 25 16,-25 0-1,0 0 16,25-1-31,-25 1 47,0 0-31,0 0 15,0 0-15,-25-25-16,0 0 15,25 24-15,-25-24 16,25 25 15,-25-25-15,25 25 15,-24-25-15,24 25-16,-25-25 15</inkml:trace>
  <inkml:trace contextRef="#ctx0" brushRef="#br1" timeOffset="381824.0865">7317 9624 0,'-24'0'219,"24"25"-204,0 0 17,0 0-17,0-1-15,0 1 16,0 0 0,0 0-1,0 0 1,0-1-1,0 1 17,0 0-1,0 0-15,0 0 30,0-1 95,0 1-94,24 0-31,26-25 15,-50 25-31,25-25 15,0 0-15,-1 0 16,1 0 0,-25 25-16,25-25 15,0 0 1,0 0-16,-1 0 16,1 0-1,0 0 1,0 0-16,0 0 15,-1 0 1,1 0 15,0 0-31,0 0 47,-25 25-16,-50-25 16,25 0-31,1 0 0,-1 0-16,0 0 15,-25 0-15,1 0 16,24 0-16,0 0 15,0 0-15,1 0 16,-1 0-16,0 0 16,0 0-1,0 0 1,1 0-16,24-25 16,-25 25-1,25-25 1,-25 25-1,0-25 1,25 0-16,-25 25 16,25-25-1,-24 25 1,24-24 0,0-1 15,0 0-31,0 0 15,0 0 17,0 1-17,0-1 1,0 0 15,24 25 16,-24-25-47,25 25 31,-25-25-15,25 25 0,0 0 93,0 0-31,-1 0-31,-24 25-16,25-25-15,-25 25 31,25-25-47,-25 25 62,25 0-46,0-25-1,-25 24 17,24 1-17,-24 0 17,0 0-32,25-25 15,-25 25-15,25-25 47,-25 24-31,25-24-16,-25 25 15,0 0 1,0 0 0,0 0-1,25 0 1,-25-1-1,0 1 1,0 0 0,0 0-1,0 0 1,0-1-16,0 1 16,0 0-1,0 0 1,0 0-16,0-1 31,0 1-15,0 0-16,0 0 15,0 0 1,0-1 0,0 26-16,0-25 15,0 0 1,0-1-1,0 1-15,0 0 16,0 0 0,0 0-16,0-1 31,0 1-31,0 0 16,0 0-1,0 0 1,0-1-1,0 1-15,0 0 32,0 0-17,0 0 17,0-1 14</inkml:trace>
  <inkml:trace contextRef="#ctx0" brushRef="#br1" timeOffset="384520.6582">1116 11361 0,'25'0'188,"49"0"-188,-24 0 16,0 0-16,-1 0 15,50 0-15,1 0 16,49 0-16,49 24 15,-49-24-15,49 0 0,50 0 16,-49 50-16,-26-50 16,-49 25-16,0-25 15,-74 25-15,24-1 16,-24-24-16,24 25 16,-24-25-16,-25 0 0,0 0 15,-1 25-15,26-25 16,-50 25-16,50-25 15,-1 0-15,1 0 16,0 0-16,-1 0 0,-24 0 16,25 0-16,-1 0 15,26 0-15,-26 0 16,1 0-16,-1 0 16,75 0-16,-74 0 15,0 0-15,24 0 16,0 0-16,-24 0 0,24 0 15,-24 0 1,-25 0-16,49 25 0,1-25 16,-1 24-16,25-24 15,25 25-15,-74-25 16,24 0-16,26 25 0,-26-25 16,0 0-16,-24 0 15,74 0-15,-50 0 16,1 0-16,24 0 15,-49 0-15,49 0 16,0 0-16,25 0 0,-49 0 16,-1 0-16,50 0 15,-74-25-15,24 25 16,0-25-16,51 25 16,-76 0-16,1-24 0,24 24 15,-24 0-15,-1 0 16,26 0-16,-1 0 15,-24 0-15,-1 0 0,26 0 16,-26 0-16,1 0 16,0 0-16,-1 0 15,1 0-15,-1 0 16,1 0-16,-25 24 16,49-24-1,-49 0-15,25 0 16,-25 0-1,-1 0-15,1 0 16,0 0-16,0 0 16,0 0-1,-1 0 1,1 0 15,0 0-15,0 0 31</inkml:trace>
  <inkml:trace contextRef="#ctx0" brushRef="#br1" timeOffset="386992.3552">2183 12154 0,'0'25'187,"0"25"-187,0-1 16,0-24-16,0 25 0,0-1 15,0-24-15,0 0 16,0 0 0,0 0-16,0-1 15,0 1-15,0 0 16,0 0 0,0 0 15,0-1 0,0 1 0,0 0-15,0 0 0,25 0-1,-25-1-15,24-24 16,-24 50-16,0-25 15,0 0-15,0-1 16,0 1-16,25-25 0,-25 25 16,0 0-1,0 0 1,25-25-16,-25 24 16,0 1-1,0 0 32,0 0-16,25-25 63,-25-25-94,0 0 16,0-24-16,0 24 15,25-50-15,-25 26 0,0-26 16,0 26 0,0-1-16,24-24 15,-24 49-15,0 0 0,0 0 16,25 25-16,-25-49 15,0 24 1,25 0-16,0-24 16,0 24-1,-1 0 1,1 0-16,0 25 16,0-25-16,0 25 15,-1-24-15,1 24 16,0-25-16,0 25 15,0 0-15,0-25 0,24 25 16,-24-25 0,25 25-1,-26 0-15,1 0 16,0 0 0,0 0-16,0 0 15,-1 0 1,1 0-16,0 0 15,-25 25 1,25-25 0,0 0-1,-1 0 1,1 0 31</inkml:trace>
  <inkml:trace contextRef="#ctx0" brushRef="#br1" timeOffset="389568.7562">3150 12526 0,'50'0'172,"-1"-24"-172,-24 24 16,0-25-1,0 25 1,0 0 0,-25-25-16,24 25 15,1 0 1,-25-25-1,0 0-15,25 25 0,0 0 16,-25-24 0,25 24-1,-25-25-15,24 25 16,-24-25-16,25 0 16,0 0-1,-25 1 16,0-1-15,25 25-16,-25-25 16,0 0-1,25 25 1,-25-25 0,0 0 15,0 1-31,0-1 62,-25 25 1,0 0-48,0 0-15,0 0 32,1 0-17,-1 25 17,0-25-17,25 24-15,-25-24 16,0 0-1,25 25 1,-24-25 0,-1 0-1,25 25-15,-25-25 16,25 25 0,-25-25-1,25 25-15,-25-25 47,25 25-47,-24-25 16,24 24-1,0 1 1,-25 0 0,25 0-1,0 0-15,0-1 16,0 1-1,0 0 1,0 0 0,0 0-1,0-1 1,0 1 0,0 0-1,0 0-15,0 0 16,0-1-1,0 1-15,25 0 16,-25 0 0,24-25-16,-24 25 15,0-1 1,25-24-16,-25 25 16,25-25-16,0 25 15,0 0 1,-1-25-1,-24 25 1,25-25 0,-25 24-16,25-24 0,0 0 15,0 0 1,-1 0 0,26 0-1,-25 0-15,0 0 0,-1 0 16,26 0-1,-25 0 1,0 0-16,0 0 16,-1 0-16,1 0 15,0 0 1,0 0 0,0 0-1,-1 0 16</inkml:trace>
  <inkml:trace contextRef="#ctx0" brushRef="#br1" timeOffset="392727.1506">4118 12328 0,'-25'0'281,"0"0"-266,0 0-15,25 25 16,-25-25-16,1 0 16,24 25-1,0-1-15,-25-24 0,0 0 16,25 25-16,-25-25 16,25 25-16,-25 0 15,25 0-15,-24-25 16,24 49-16,-25-24 15,25 0-15,-25-25 16,25 25-16,0-1 0,0 1 16,-25-25-16,25 25 15,0 0-15,0 0 16,0 24 0,-25-49-16,25 25 15,0 0-15,0 0 0,0-1 16,0 1-16,0 0 15,0 0-15,0 0 16,0-1-16,0 1 16,0 0-16,25 0 15,-25 0 1,0-1 0,0 1-1,25-25-15,-25 25 16,25-25-1,-25 25 1,25-25-16,-1 0 16,1 0-16,0 0 15,0 0 1,0 0 0,-1 0-16,1 0 15,0 0 1,0-25-1,0 0 1,-25 0-16,49 25 16,-49-24-16,25 24 15,-25-25-15,25 0 16,-25-25-16,25 50 16,-25-24-16,24-1 0,-24 0 15,25 0-15,-25 0 16,0 1-1,0-1 1,0 0-16,0 0 31,0 0-31,0 1 16,0-1 0,0 0-1,0 0 1,0 0-16,0 1 15,0-1 17,0 0-17,0 0 1,0 0 31,0 1 0,-25 24-16,25-25 0,-24 25-15,24-25-16,-25 25 78,25-25-62,-25 25 15,0 0-16,25-25 32,0 75 219,25 24-266,0-24 16,0 0-16,-1 24 15,1-49-15,-25 0 16,0-1-16,25 1 0,-25 0 15,25-25-15,-25 25 16,0 0-16,25-1 16,-25 1-1,24 0 17,-24 0-32,0 0 31,25-25-16,0 0 1,-25 24-16,25-24 16,-25 25-1,25-25 1,-1 0 0,-24 25-1,25-25 1,-25 25-1,25-25 17,0 0 30</inkml:trace>
  <inkml:trace contextRef="#ctx0" brushRef="#br1" timeOffset="394897.6116">5407 12427 0,'-49'0'281,"24"0"-265,0 0-1,0 25-15,1-25 16,-1 25-1,0-25 1,25 25 0,-25-25-16,0 24 0,1-24 15,-1 0 1,25 25-16,-25-25 16,0 0-1,25 25-15,-25 0 0,1-25 16,-1 25-1,0-25 1,25 49-16,-25-49 16,0 0-16,25 25 15,-24-25-15,24 25 16,-25 0 0,0-25-1,25 24-15,0 1 31,-25-25-31,25 25 32,-25 0-17,25 0 1,0-1 0,-25-24-16,25 25 15,0 0 1,0 0-1,0 0 1,0-1-16,0 1 16,0 0-16,0 0 15,0 0-15,25-1 16,0 1-16,-25 0 16,0 0-16,25-25 15,-25 25-15,0 0 16,25-25-16,-25 24 15,0 1-15,25-25 16,-25 25 0,24 0-1,-24 0 1,25-25 0,0 0-1,-25 24 1,25-24-1,0 0-15,-1 0 32,-24 25-32,25-25 15,0 0 1,0 0 0,0 0-1,-1 0 16,1 0-15,0 0 0,0 0-1,0 0 17,-1 0-17,1 0 16,0 0 1</inkml:trace>
  <inkml:trace contextRef="#ctx0" brushRef="#br1" timeOffset="397858.1053">5705 11906 0,'0'25'281,"0"0"-281,0 0 15,25-1-15,-25 26 0,0-25 16,0 49-16,0-24 16,0 0-16,25 49 15,-25-50-15,0 26 16,0-50-16,24 49 0,-24-49 16,0 24-16,25 1 15,-25-25-15,0 0 16,0-1-1,0 26-15,0-25 16,0 0 0,0-1-1,0 1-15,0 0 16,0 25 0,0-26-1,0 1 1,0 0-16,0 0 15,0 0 1,0-1 0,0 1-1,0 0-15,0 0 16,0 0 15,0 0 0,0-1-15,0 1 31,25-25 31,0 0 31,-25-49-93,0 24-16,0 0 16,0-25-16,25-24 0,-25 24 15,0 1 1,0 24-16,0-50 16,0 51-16,25-1 15,-25 0-15,0-25 16,0 1-16,0 24 15,24 0-15,1 0 0,-25 1 16,0-26-16,0 25 16,25 0-1,-25 1-15,0-1 16,0 0 0,25 25-1,-25-25-15,0 0 16,0 1-1,25 24 1,-25-25 0,24 25-16,-24-25 31,0 0 0,25 25 79,0 0-79,-25 25-16,25 0 1,0-25 0,-25 25-16,24-25 15,-24 24 1,0 1 0,25-25-1,-25 25-15,0 0 16,25 0-1,-25-1-15,25-24 16,-25 25-16,25 25 0,-1-25 16,-24 24-16,25 1 15,-25-25-15,0-1 16,25-24-16,-25 25 16,0 25-16,0-25 15,25-25 1,-25 24-1,0 1-15,25 0 16,-25 0-16,0 0 31,24-1-31,-24 1 16,0 0 0,25-25-16,-25 25 15,0 0 16,0-1-31,0 1 32,0 0-1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12/8/2020</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printmag.com/design-education/online-design-courses/now-then-american-propaganda-poster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zpQYsk-8dW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diagramLayout" Target="../diagrams/layout4.xml"/><Relationship Id="rId7" Type="http://schemas.openxmlformats.org/officeDocument/2006/relationships/customXml" Target="../ink/ink3.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anzmarketing.com/how-to-find-instagram-influence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Difference between advertising and </a:t>
            </a:r>
            <a:r>
              <a:rPr lang="en-US" dirty="0">
                <a:solidFill>
                  <a:srgbClr val="FFC000"/>
                </a:solidFill>
                <a:effectLst/>
              </a:rPr>
              <a:t>Propaganda</a:t>
            </a:r>
          </a:p>
        </p:txBody>
      </p:sp>
      <p:sp>
        <p:nvSpPr>
          <p:cNvPr id="3" name="Subtitle 2"/>
          <p:cNvSpPr>
            <a:spLocks noGrp="1"/>
          </p:cNvSpPr>
          <p:nvPr>
            <p:ph type="subTitle" idx="1"/>
          </p:nvPr>
        </p:nvSpPr>
        <p:spPr/>
        <p:txBody>
          <a:bodyPr>
            <a:normAutofit fontScale="77500" lnSpcReduction="20000"/>
          </a:bodyPr>
          <a:lstStyle/>
          <a:p>
            <a:r>
              <a:rPr lang="en-US" dirty="0" smtClean="0"/>
              <a:t>Class: Advertising BS-VII </a:t>
            </a:r>
          </a:p>
          <a:p>
            <a:r>
              <a:rPr lang="en-US" dirty="0" smtClean="0"/>
              <a:t>Dr. </a:t>
            </a:r>
            <a:r>
              <a:rPr lang="en-US" dirty="0" err="1" smtClean="0"/>
              <a:t>Mudassar</a:t>
            </a:r>
            <a:r>
              <a:rPr lang="en-US" dirty="0" smtClean="0"/>
              <a:t> H. Shah</a:t>
            </a:r>
          </a:p>
          <a:p>
            <a:r>
              <a:rPr lang="en-US" dirty="0" smtClean="0"/>
              <a:t>Department of Communication and Media Studies</a:t>
            </a:r>
          </a:p>
          <a:p>
            <a:r>
              <a:rPr lang="en-US" dirty="0" smtClean="0"/>
              <a:t>University of Sargodha, Sargodha</a:t>
            </a:r>
            <a:endParaRPr lang="en-US" dirty="0"/>
          </a:p>
        </p:txBody>
      </p:sp>
    </p:spTree>
    <p:extLst>
      <p:ext uri="{BB962C8B-B14F-4D97-AF65-F5344CB8AC3E}">
        <p14:creationId xmlns:p14="http://schemas.microsoft.com/office/powerpoint/2010/main" val="989482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Transfer Propaganda</a:t>
            </a:r>
            <a:r>
              <a:rPr lang="en-US" b="0" dirty="0">
                <a:effectLst/>
              </a:rPr>
              <a:t/>
            </a:r>
            <a:br>
              <a:rPr lang="en-US" b="0" dirty="0">
                <a:effectLst/>
              </a:rPr>
            </a:br>
            <a:endParaRPr lang="en-US" dirty="0"/>
          </a:p>
        </p:txBody>
      </p:sp>
      <p:sp>
        <p:nvSpPr>
          <p:cNvPr id="3" name="Content Placeholder 2"/>
          <p:cNvSpPr>
            <a:spLocks noGrp="1"/>
          </p:cNvSpPr>
          <p:nvPr>
            <p:ph idx="1"/>
          </p:nvPr>
        </p:nvSpPr>
        <p:spPr/>
        <p:txBody>
          <a:bodyPr/>
          <a:lstStyle/>
          <a:p>
            <a:r>
              <a:rPr lang="en-US" sz="2800" dirty="0">
                <a:effectLst/>
              </a:rPr>
              <a:t>I</a:t>
            </a:r>
            <a:r>
              <a:rPr lang="en-US" sz="2800" dirty="0" smtClean="0">
                <a:effectLst/>
              </a:rPr>
              <a:t>f </a:t>
            </a:r>
            <a:r>
              <a:rPr lang="en-US" sz="2800" dirty="0">
                <a:effectLst/>
              </a:rPr>
              <a:t>an ad uses a national song, the flag of your country, or any other element that awakens the love you have for your country inside of you, your </a:t>
            </a:r>
            <a:r>
              <a:rPr lang="en-US" sz="2800" dirty="0">
                <a:effectLst/>
                <a:hlinkClick r:id="rId2"/>
              </a:rPr>
              <a:t>patriotism</a:t>
            </a:r>
            <a:r>
              <a:rPr lang="en-US" sz="2800" dirty="0">
                <a:effectLst/>
              </a:rPr>
              <a:t> will take over.</a:t>
            </a:r>
          </a:p>
          <a:p>
            <a:r>
              <a:rPr lang="en-US" sz="2800" dirty="0">
                <a:effectLst/>
              </a:rPr>
              <a:t>You will </a:t>
            </a:r>
            <a:r>
              <a:rPr lang="en-US" sz="2800" dirty="0">
                <a:solidFill>
                  <a:srgbClr val="FFC000"/>
                </a:solidFill>
                <a:effectLst/>
              </a:rPr>
              <a:t>associate the feeling of love </a:t>
            </a:r>
            <a:r>
              <a:rPr lang="en-US" sz="2800" dirty="0">
                <a:effectLst/>
              </a:rPr>
              <a:t>you have for your country with the brand and that will, of course, improve its image in your eyes.</a:t>
            </a:r>
          </a:p>
          <a:p>
            <a:endParaRPr lang="en-US" dirty="0"/>
          </a:p>
        </p:txBody>
      </p:sp>
    </p:spTree>
    <p:extLst>
      <p:ext uri="{BB962C8B-B14F-4D97-AF65-F5344CB8AC3E}">
        <p14:creationId xmlns:p14="http://schemas.microsoft.com/office/powerpoint/2010/main" val="3480919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Glittering Generalities </a:t>
            </a:r>
            <a:r>
              <a:rPr lang="en-US" dirty="0" smtClean="0">
                <a:effectLst/>
              </a:rPr>
              <a:t>Propaganda</a:t>
            </a:r>
            <a:endParaRPr lang="en-US" dirty="0"/>
          </a:p>
        </p:txBody>
      </p:sp>
      <p:sp>
        <p:nvSpPr>
          <p:cNvPr id="3" name="Content Placeholder 2"/>
          <p:cNvSpPr>
            <a:spLocks noGrp="1"/>
          </p:cNvSpPr>
          <p:nvPr>
            <p:ph idx="1"/>
          </p:nvPr>
        </p:nvSpPr>
        <p:spPr/>
        <p:txBody>
          <a:bodyPr>
            <a:normAutofit/>
          </a:bodyPr>
          <a:lstStyle/>
          <a:p>
            <a:r>
              <a:rPr lang="en-US" sz="3200" dirty="0">
                <a:effectLst/>
              </a:rPr>
              <a:t>A </a:t>
            </a:r>
            <a:r>
              <a:rPr lang="en-US" sz="3200" b="1" dirty="0">
                <a:effectLst/>
              </a:rPr>
              <a:t>glittering generality</a:t>
            </a:r>
            <a:r>
              <a:rPr lang="en-US" sz="3200" dirty="0">
                <a:effectLst/>
              </a:rPr>
              <a:t> (also called glowing </a:t>
            </a:r>
            <a:r>
              <a:rPr lang="en-US" sz="3200" b="1" dirty="0">
                <a:effectLst/>
              </a:rPr>
              <a:t>generality</a:t>
            </a:r>
            <a:r>
              <a:rPr lang="en-US" sz="3200" dirty="0">
                <a:effectLst/>
              </a:rPr>
              <a:t>) is an emotionally appealing phrase so closely associated with highly valued concepts and beliefs that it carries conviction without supporting information or reason. Such highly valued concepts attract general approval and acclaim.</a:t>
            </a:r>
            <a:endParaRPr lang="en-US" sz="3200" dirty="0"/>
          </a:p>
        </p:txBody>
      </p:sp>
    </p:spTree>
    <p:extLst>
      <p:ext uri="{BB962C8B-B14F-4D97-AF65-F5344CB8AC3E}">
        <p14:creationId xmlns:p14="http://schemas.microsoft.com/office/powerpoint/2010/main" val="789375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effectLst/>
              </a:rPr>
              <a:t>Plain folks</a:t>
            </a:r>
            <a:endParaRPr lang="en-US" dirty="0"/>
          </a:p>
        </p:txBody>
      </p:sp>
      <p:sp>
        <p:nvSpPr>
          <p:cNvPr id="3" name="Content Placeholder 2"/>
          <p:cNvSpPr>
            <a:spLocks noGrp="1"/>
          </p:cNvSpPr>
          <p:nvPr>
            <p:ph idx="1"/>
          </p:nvPr>
        </p:nvSpPr>
        <p:spPr/>
        <p:txBody>
          <a:bodyPr/>
          <a:lstStyle/>
          <a:p>
            <a:r>
              <a:rPr lang="en-US" dirty="0">
                <a:effectLst/>
              </a:rPr>
              <a:t>"</a:t>
            </a:r>
            <a:r>
              <a:rPr lang="en-US" sz="3200" b="1" dirty="0">
                <a:effectLst/>
              </a:rPr>
              <a:t>Plain folks</a:t>
            </a:r>
            <a:r>
              <a:rPr lang="en-US" sz="3200" dirty="0">
                <a:effectLst/>
              </a:rPr>
              <a:t>" is a form of </a:t>
            </a:r>
            <a:r>
              <a:rPr lang="en-US" sz="3200" b="1" dirty="0">
                <a:effectLst/>
              </a:rPr>
              <a:t>propaganda</a:t>
            </a:r>
            <a:r>
              <a:rPr lang="en-US" sz="3200" dirty="0">
                <a:effectLst/>
              </a:rPr>
              <a:t> and a logical fallacy. A </a:t>
            </a:r>
            <a:r>
              <a:rPr lang="en-US" sz="3200" b="1" dirty="0">
                <a:effectLst/>
              </a:rPr>
              <a:t>plain folks</a:t>
            </a:r>
            <a:r>
              <a:rPr lang="en-US" sz="3200" dirty="0">
                <a:effectLst/>
              </a:rPr>
              <a:t> argument is one in which the speaker presents him or herself as an average </a:t>
            </a:r>
            <a:r>
              <a:rPr lang="en-US" sz="3200" dirty="0" smtClean="0">
                <a:effectLst/>
              </a:rPr>
              <a:t>man </a:t>
            </a:r>
            <a:r>
              <a:rPr lang="en-US" sz="3200" dirty="0">
                <a:effectLst/>
              </a:rPr>
              <a:t>— a common person who can understand and empathize with a listener's concerns</a:t>
            </a:r>
            <a:endParaRPr lang="en-US" sz="3200" dirty="0"/>
          </a:p>
        </p:txBody>
      </p:sp>
    </p:spTree>
    <p:extLst>
      <p:ext uri="{BB962C8B-B14F-4D97-AF65-F5344CB8AC3E}">
        <p14:creationId xmlns:p14="http://schemas.microsoft.com/office/powerpoint/2010/main" val="3296496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 between Advertising and marketing?</a:t>
            </a:r>
            <a:br>
              <a:rPr lang="en-US" dirty="0" smtClean="0"/>
            </a:br>
            <a:endParaRPr lang="en-US" dirty="0"/>
          </a:p>
        </p:txBody>
      </p:sp>
      <p:sp>
        <p:nvSpPr>
          <p:cNvPr id="3" name="Content Placeholder 2"/>
          <p:cNvSpPr>
            <a:spLocks noGrp="1"/>
          </p:cNvSpPr>
          <p:nvPr>
            <p:ph idx="1"/>
          </p:nvPr>
        </p:nvSpPr>
        <p:spPr>
          <a:xfrm>
            <a:off x="913795" y="2096064"/>
            <a:ext cx="10353762" cy="4575192"/>
          </a:xfrm>
        </p:spPr>
        <p:txBody>
          <a:bodyPr>
            <a:normAutofit/>
          </a:bodyPr>
          <a:lstStyle/>
          <a:p>
            <a:r>
              <a:rPr lang="en-US" sz="2400" dirty="0" smtClean="0">
                <a:solidFill>
                  <a:srgbClr val="FFFF00"/>
                </a:solidFill>
              </a:rPr>
              <a:t>Advertising: </a:t>
            </a:r>
            <a:r>
              <a:rPr lang="en-US" sz="2400" dirty="0" smtClean="0">
                <a:solidFill>
                  <a:srgbClr val="FFFF00"/>
                </a:solidFill>
                <a:effectLst/>
              </a:rPr>
              <a:t> </a:t>
            </a:r>
            <a:r>
              <a:rPr lang="en-US" sz="2400" dirty="0">
                <a:effectLst/>
              </a:rPr>
              <a:t>Advertising refers to a marketing tactic, used by the companies to promote the product and services, retain old customers and draw the attention of targeted ones</a:t>
            </a:r>
            <a:r>
              <a:rPr lang="en-US" sz="2400" dirty="0" smtClean="0">
                <a:effectLst/>
              </a:rPr>
              <a:t>.</a:t>
            </a:r>
            <a:endParaRPr lang="en-US" sz="2400" dirty="0" smtClean="0"/>
          </a:p>
          <a:p>
            <a:r>
              <a:rPr lang="en-US" sz="2400" dirty="0" smtClean="0">
                <a:solidFill>
                  <a:srgbClr val="FF0000"/>
                </a:solidFill>
              </a:rPr>
              <a:t>Marketing: </a:t>
            </a:r>
            <a:r>
              <a:rPr lang="en-US" sz="2400" dirty="0" smtClean="0"/>
              <a:t>Marketing is part of the business plan and primarily marketing is the field of the study that focuses on how to launch a new product, how to ensure sales, sales </a:t>
            </a:r>
            <a:r>
              <a:rPr lang="en-US" sz="2400" dirty="0" smtClean="0">
                <a:solidFill>
                  <a:srgbClr val="FFFF00"/>
                </a:solidFill>
              </a:rPr>
              <a:t>promotion</a:t>
            </a:r>
            <a:r>
              <a:rPr lang="en-US" sz="2400" dirty="0" smtClean="0"/>
              <a:t>, packaging, determining the pricing, ensure promotion for a certain market/region or globe. </a:t>
            </a:r>
          </a:p>
          <a:p>
            <a:r>
              <a:rPr lang="en-US" sz="2400" dirty="0" smtClean="0"/>
              <a:t>Marketing is comprising on 4 Ps’ of Marketing mix (Product, Price, Placement and </a:t>
            </a:r>
            <a:r>
              <a:rPr lang="en-US" sz="2400" dirty="0" smtClean="0">
                <a:solidFill>
                  <a:srgbClr val="FFC000"/>
                </a:solidFill>
              </a:rPr>
              <a:t>Promotion</a:t>
            </a:r>
            <a:r>
              <a:rPr lang="en-US" sz="2400" dirty="0" smtClean="0"/>
              <a:t>) </a:t>
            </a:r>
            <a:endParaRPr lang="en-US" sz="2400" dirty="0"/>
          </a:p>
        </p:txBody>
      </p:sp>
    </p:spTree>
    <p:extLst>
      <p:ext uri="{BB962C8B-B14F-4D97-AF65-F5344CB8AC3E}">
        <p14:creationId xmlns:p14="http://schemas.microsoft.com/office/powerpoint/2010/main" val="2634062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Advertising is the part of Marketing?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3913927"/>
              </p:ext>
            </p:extLst>
          </p:nvPr>
        </p:nvGraphicFramePr>
        <p:xfrm>
          <a:off x="0" y="1558344"/>
          <a:ext cx="11887200" cy="5299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2914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Plan (4 M of Business)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83754706"/>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263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and Functions of Advertising</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Economic Role and function</a:t>
            </a:r>
          </a:p>
          <a:p>
            <a:pPr marL="457200" indent="-457200">
              <a:buFont typeface="+mj-lt"/>
              <a:buAutoNum type="arabicPeriod"/>
            </a:pPr>
            <a:r>
              <a:rPr lang="en-US" dirty="0" smtClean="0"/>
              <a:t>Marketing Role and function</a:t>
            </a:r>
          </a:p>
          <a:p>
            <a:pPr marL="457200" indent="-457200">
              <a:buFont typeface="+mj-lt"/>
              <a:buAutoNum type="arabicPeriod"/>
            </a:pPr>
            <a:r>
              <a:rPr lang="en-US" dirty="0" smtClean="0"/>
              <a:t>Social Role and Function</a:t>
            </a:r>
          </a:p>
          <a:p>
            <a:pPr marL="457200" indent="-457200">
              <a:buFont typeface="+mj-lt"/>
              <a:buAutoNum type="arabicPeriod"/>
            </a:pPr>
            <a:r>
              <a:rPr lang="en-US" dirty="0" smtClean="0"/>
              <a:t>Ethical Role and Function</a:t>
            </a:r>
            <a:endParaRPr lang="en-US" dirty="0"/>
          </a:p>
        </p:txBody>
      </p:sp>
    </p:spTree>
    <p:extLst>
      <p:ext uri="{BB962C8B-B14F-4D97-AF65-F5344CB8AC3E}">
        <p14:creationId xmlns:p14="http://schemas.microsoft.com/office/powerpoint/2010/main" val="1495942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Role and Function of </a:t>
            </a:r>
            <a:r>
              <a:rPr lang="en-US" dirty="0" smtClean="0">
                <a:solidFill>
                  <a:srgbClr val="FF0000"/>
                </a:solidFill>
              </a:rPr>
              <a:t>Advertising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hlinkClick r:id="rId2"/>
              </a:rPr>
              <a:t>The Corporation (https</a:t>
            </a:r>
            <a:r>
              <a:rPr lang="en-US" dirty="0">
                <a:hlinkClick r:id="rId2"/>
              </a:rPr>
              <a:t>://</a:t>
            </a:r>
            <a:r>
              <a:rPr lang="en-US" dirty="0" smtClean="0">
                <a:hlinkClick r:id="rId2"/>
              </a:rPr>
              <a:t>www.youtube.com/watch?v=zpQYsk-8dWg</a:t>
            </a:r>
            <a:r>
              <a:rPr lang="en-US" dirty="0" smtClean="0"/>
              <a:t>)</a:t>
            </a:r>
          </a:p>
          <a:p>
            <a:r>
              <a:rPr lang="en-US" dirty="0" smtClean="0"/>
              <a:t>Adam Smith, Wealth of the Nations</a:t>
            </a:r>
          </a:p>
          <a:p>
            <a:r>
              <a:rPr lang="en-US" dirty="0" smtClean="0"/>
              <a:t>Demand + </a:t>
            </a:r>
            <a:r>
              <a:rPr lang="en-US" dirty="0" smtClean="0">
                <a:solidFill>
                  <a:srgbClr val="FF0000"/>
                </a:solidFill>
              </a:rPr>
              <a:t>Supply </a:t>
            </a:r>
            <a:r>
              <a:rPr lang="en-US" dirty="0" smtClean="0"/>
              <a:t>= Economics /ROI</a:t>
            </a:r>
          </a:p>
          <a:p>
            <a:r>
              <a:rPr lang="en-US" dirty="0" smtClean="0"/>
              <a:t>Economic system is also known as Capitalism </a:t>
            </a:r>
          </a:p>
          <a:p>
            <a:r>
              <a:rPr lang="en-US" dirty="0" smtClean="0"/>
              <a:t>Political economy / </a:t>
            </a:r>
            <a:r>
              <a:rPr lang="en-US" dirty="0" smtClean="0">
                <a:solidFill>
                  <a:srgbClr val="FFFF00"/>
                </a:solidFill>
              </a:rPr>
              <a:t>Free Market Economy </a:t>
            </a:r>
          </a:p>
          <a:p>
            <a:r>
              <a:rPr lang="en-US" dirty="0" smtClean="0"/>
              <a:t>1960’s Extensive protests in US</a:t>
            </a:r>
          </a:p>
          <a:p>
            <a:r>
              <a:rPr lang="en-US" dirty="0" smtClean="0"/>
              <a:t>The more spending on Advertising = More demand</a:t>
            </a:r>
          </a:p>
          <a:p>
            <a:endParaRPr lang="en-US" dirty="0"/>
          </a:p>
        </p:txBody>
      </p:sp>
    </p:spTree>
    <p:extLst>
      <p:ext uri="{BB962C8B-B14F-4D97-AF65-F5344CB8AC3E}">
        <p14:creationId xmlns:p14="http://schemas.microsoft.com/office/powerpoint/2010/main" val="1001870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Role and Function of Advertising</a:t>
            </a:r>
            <a:endParaRPr lang="en-US" dirty="0"/>
          </a:p>
        </p:txBody>
      </p:sp>
      <p:sp>
        <p:nvSpPr>
          <p:cNvPr id="3" name="Content Placeholder 2"/>
          <p:cNvSpPr>
            <a:spLocks noGrp="1"/>
          </p:cNvSpPr>
          <p:nvPr>
            <p:ph idx="1"/>
          </p:nvPr>
        </p:nvSpPr>
        <p:spPr/>
        <p:txBody>
          <a:bodyPr/>
          <a:lstStyle/>
          <a:p>
            <a:r>
              <a:rPr lang="en-US" dirty="0" smtClean="0"/>
              <a:t>We ensure the supply of good, ideas, services </a:t>
            </a:r>
          </a:p>
          <a:p>
            <a:r>
              <a:rPr lang="en-US" dirty="0" smtClean="0"/>
              <a:t>Product price, branding, promotion, supply of goods</a:t>
            </a:r>
          </a:p>
          <a:p>
            <a:r>
              <a:rPr lang="en-US" dirty="0" smtClean="0"/>
              <a:t>Human needs are unlimited, through marketing we try to fulfill human needs</a:t>
            </a:r>
          </a:p>
          <a:p>
            <a:r>
              <a:rPr lang="en-US" dirty="0" smtClean="0"/>
              <a:t>Natural resources are limited, creation of new goods we bridge the gap of natural goods. </a:t>
            </a:r>
            <a:endParaRPr lang="en-US" dirty="0"/>
          </a:p>
        </p:txBody>
      </p:sp>
    </p:spTree>
    <p:extLst>
      <p:ext uri="{BB962C8B-B14F-4D97-AF65-F5344CB8AC3E}">
        <p14:creationId xmlns:p14="http://schemas.microsoft.com/office/powerpoint/2010/main" val="317240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Role and Function of Advertising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1409851"/>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6246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b="0" dirty="0" smtClean="0">
                <a:effectLst/>
              </a:rPr>
              <a:t>Propaganda?</a:t>
            </a:r>
            <a:endParaRPr lang="en-US" dirty="0"/>
          </a:p>
        </p:txBody>
      </p:sp>
      <p:sp>
        <p:nvSpPr>
          <p:cNvPr id="3" name="Content Placeholder 2"/>
          <p:cNvSpPr>
            <a:spLocks noGrp="1"/>
          </p:cNvSpPr>
          <p:nvPr>
            <p:ph idx="1"/>
          </p:nvPr>
        </p:nvSpPr>
        <p:spPr/>
        <p:txBody>
          <a:bodyPr>
            <a:normAutofit fontScale="85000" lnSpcReduction="10000"/>
          </a:bodyPr>
          <a:lstStyle/>
          <a:p>
            <a:r>
              <a:rPr lang="en-US" sz="3200" dirty="0">
                <a:effectLst/>
              </a:rPr>
              <a:t>Propaganda is a non-objective set of messages directed to the public at large which can be facts, </a:t>
            </a:r>
            <a:r>
              <a:rPr lang="en-US" sz="3200" dirty="0" smtClean="0">
                <a:effectLst/>
              </a:rPr>
              <a:t>rumors, </a:t>
            </a:r>
            <a:r>
              <a:rPr lang="en-US" sz="3200" dirty="0">
                <a:effectLst/>
              </a:rPr>
              <a:t>half-truths etc., typically meant for manipulating the opinion, ideas, views or attitude of the group towards something, so as to support a cause, to change a social trend, or to advance a political agenda by using </a:t>
            </a:r>
            <a:r>
              <a:rPr lang="en-US" sz="3200" b="1" dirty="0">
                <a:effectLst/>
              </a:rPr>
              <a:t>language-persuasive techniques</a:t>
            </a:r>
            <a:r>
              <a:rPr lang="en-US" sz="3200" dirty="0">
                <a:effectLst/>
              </a:rPr>
              <a:t> so as to invoke an irrational or emotional response from them.</a:t>
            </a:r>
            <a:endParaRPr lang="en-US" sz="3200" dirty="0"/>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5661360" y="2982600"/>
              <a:ext cx="4617000" cy="107280"/>
            </p14:xfrm>
          </p:contentPart>
        </mc:Choice>
        <mc:Fallback xmlns="">
          <p:pic>
            <p:nvPicPr>
              <p:cNvPr id="4" name="Ink 3"/>
              <p:cNvPicPr/>
              <p:nvPr/>
            </p:nvPicPr>
            <p:blipFill>
              <a:blip r:embed="rId3"/>
              <a:stretch>
                <a:fillRect/>
              </a:stretch>
            </p:blipFill>
            <p:spPr>
              <a:xfrm>
                <a:off x="5652000" y="2973240"/>
                <a:ext cx="4635720" cy="126000"/>
              </a:xfrm>
              <a:prstGeom prst="rect">
                <a:avLst/>
              </a:prstGeom>
            </p:spPr>
          </p:pic>
        </mc:Fallback>
      </mc:AlternateContent>
    </p:spTree>
    <p:extLst>
      <p:ext uri="{BB962C8B-B14F-4D97-AF65-F5344CB8AC3E}">
        <p14:creationId xmlns:p14="http://schemas.microsoft.com/office/powerpoint/2010/main" val="3768294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Role and function of Advertising </a:t>
            </a:r>
            <a:endParaRPr lang="en-US" dirty="0"/>
          </a:p>
        </p:txBody>
      </p:sp>
      <p:sp>
        <p:nvSpPr>
          <p:cNvPr id="3" name="Content Placeholder 2"/>
          <p:cNvSpPr>
            <a:spLocks noGrp="1"/>
          </p:cNvSpPr>
          <p:nvPr>
            <p:ph idx="1"/>
          </p:nvPr>
        </p:nvSpPr>
        <p:spPr/>
        <p:txBody>
          <a:bodyPr>
            <a:normAutofit fontScale="92500" lnSpcReduction="20000"/>
          </a:bodyPr>
          <a:lstStyle/>
          <a:p>
            <a:r>
              <a:rPr lang="en-US" sz="3200" dirty="0" smtClean="0"/>
              <a:t>Cultural deviation of advertising </a:t>
            </a:r>
          </a:p>
          <a:p>
            <a:r>
              <a:rPr lang="en-US" sz="3200" dirty="0" smtClean="0"/>
              <a:t>Obscenity, visual violence </a:t>
            </a:r>
          </a:p>
          <a:p>
            <a:r>
              <a:rPr lang="en-US" sz="3200" dirty="0" smtClean="0"/>
              <a:t> Sexual appeals </a:t>
            </a:r>
          </a:p>
          <a:p>
            <a:r>
              <a:rPr lang="en-US" sz="3200" dirty="0" smtClean="0"/>
              <a:t>Pop Culture / The low brow culture/Visual Culture </a:t>
            </a:r>
          </a:p>
          <a:p>
            <a:r>
              <a:rPr lang="en-US" sz="3200" dirty="0" smtClean="0"/>
              <a:t>Content and Context (Emotional appeals)</a:t>
            </a:r>
          </a:p>
          <a:p>
            <a:r>
              <a:rPr lang="en-US" sz="3200" dirty="0" smtClean="0"/>
              <a:t>Consumerism </a:t>
            </a:r>
          </a:p>
          <a:p>
            <a:pPr marL="0" indent="0">
              <a:buNone/>
            </a:pPr>
            <a:endParaRPr lang="en-US" dirty="0" smtClean="0"/>
          </a:p>
          <a:p>
            <a:endParaRPr lang="en-US" dirty="0"/>
          </a:p>
        </p:txBody>
      </p:sp>
    </p:spTree>
    <p:extLst>
      <p:ext uri="{BB962C8B-B14F-4D97-AF65-F5344CB8AC3E}">
        <p14:creationId xmlns:p14="http://schemas.microsoft.com/office/powerpoint/2010/main" val="28872205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Players of Advertising </a:t>
            </a:r>
            <a:endParaRPr lang="en-US" dirty="0"/>
          </a:p>
        </p:txBody>
      </p:sp>
      <p:sp>
        <p:nvSpPr>
          <p:cNvPr id="3" name="Content Placeholder 2"/>
          <p:cNvSpPr>
            <a:spLocks noGrp="1"/>
          </p:cNvSpPr>
          <p:nvPr>
            <p:ph idx="1"/>
          </p:nvPr>
        </p:nvSpPr>
        <p:spPr/>
        <p:txBody>
          <a:bodyPr/>
          <a:lstStyle/>
          <a:p>
            <a:r>
              <a:rPr lang="en-US" sz="4400" dirty="0" smtClean="0"/>
              <a:t>Advertiser </a:t>
            </a:r>
          </a:p>
          <a:p>
            <a:r>
              <a:rPr lang="en-US" sz="4400" dirty="0" smtClean="0"/>
              <a:t>Advertising Agency</a:t>
            </a:r>
          </a:p>
          <a:p>
            <a:r>
              <a:rPr lang="en-US" sz="4400" dirty="0" smtClean="0"/>
              <a:t>Media </a:t>
            </a:r>
          </a:p>
          <a:p>
            <a:r>
              <a:rPr lang="en-US" sz="4400" dirty="0" smtClean="0"/>
              <a:t>Target Audience </a:t>
            </a:r>
          </a:p>
          <a:p>
            <a:endParaRPr lang="en-US" dirty="0"/>
          </a:p>
        </p:txBody>
      </p:sp>
    </p:spTree>
    <p:extLst>
      <p:ext uri="{BB962C8B-B14F-4D97-AF65-F5344CB8AC3E}">
        <p14:creationId xmlns:p14="http://schemas.microsoft.com/office/powerpoint/2010/main" val="18024837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57598" y="2343955"/>
            <a:ext cx="1519707" cy="96591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ROI</a:t>
            </a:r>
            <a:endParaRPr lang="en-US" dirty="0"/>
          </a:p>
        </p:txBody>
      </p:sp>
      <p:sp>
        <p:nvSpPr>
          <p:cNvPr id="8" name="Rounded Rectangle 7"/>
          <p:cNvSpPr/>
          <p:nvPr/>
        </p:nvSpPr>
        <p:spPr>
          <a:xfrm>
            <a:off x="3271234" y="5190185"/>
            <a:ext cx="1828800" cy="82424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Fragmentation </a:t>
            </a:r>
            <a:endParaRPr lang="en-US" dirty="0"/>
          </a:p>
        </p:txBody>
      </p:sp>
      <p:sp>
        <p:nvSpPr>
          <p:cNvPr id="7" name="Rounded Rectangle 6"/>
          <p:cNvSpPr/>
          <p:nvPr/>
        </p:nvSpPr>
        <p:spPr>
          <a:xfrm>
            <a:off x="7572777" y="5203065"/>
            <a:ext cx="1674254" cy="8113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Potential reach</a:t>
            </a:r>
            <a:endParaRPr lang="en-US" dirty="0"/>
          </a:p>
        </p:txBody>
      </p:sp>
      <p:sp>
        <p:nvSpPr>
          <p:cNvPr id="6" name="Rounded Rectangle 5"/>
          <p:cNvSpPr/>
          <p:nvPr/>
        </p:nvSpPr>
        <p:spPr>
          <a:xfrm>
            <a:off x="7443989" y="2266681"/>
            <a:ext cx="1803042" cy="7598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15% Service Charges</a:t>
            </a:r>
            <a:endParaRPr lang="en-US" dirty="0"/>
          </a:p>
        </p:txBody>
      </p:sp>
      <p:sp>
        <p:nvSpPr>
          <p:cNvPr id="2" name="Title 1"/>
          <p:cNvSpPr>
            <a:spLocks noGrp="1"/>
          </p:cNvSpPr>
          <p:nvPr>
            <p:ph type="title"/>
          </p:nvPr>
        </p:nvSpPr>
        <p:spPr/>
        <p:txBody>
          <a:bodyPr/>
          <a:lstStyle/>
          <a:p>
            <a:r>
              <a:rPr lang="en-US" dirty="0" smtClean="0"/>
              <a:t>Cycle of Advertising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3305958"/>
              </p:ext>
            </p:extLst>
          </p:nvPr>
        </p:nvGraphicFramePr>
        <p:xfrm>
          <a:off x="695459" y="1532587"/>
          <a:ext cx="11037195" cy="5177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3" name="Ink 2"/>
              <p14:cNvContentPartPr/>
              <p14:nvPr/>
            </p14:nvContentPartPr>
            <p14:xfrm>
              <a:off x="0" y="3152160"/>
              <a:ext cx="2982960" cy="1688040"/>
            </p14:xfrm>
          </p:contentPart>
        </mc:Choice>
        <mc:Fallback xmlns="">
          <p:pic>
            <p:nvPicPr>
              <p:cNvPr id="3" name="Ink 2"/>
              <p:cNvPicPr/>
              <p:nvPr/>
            </p:nvPicPr>
            <p:blipFill>
              <a:blip r:embed="rId8"/>
              <a:stretch>
                <a:fillRect/>
              </a:stretch>
            </p:blipFill>
            <p:spPr>
              <a:xfrm>
                <a:off x="-9360" y="3142800"/>
                <a:ext cx="3001680" cy="1706760"/>
              </a:xfrm>
              <a:prstGeom prst="rect">
                <a:avLst/>
              </a:prstGeom>
            </p:spPr>
          </p:pic>
        </mc:Fallback>
      </mc:AlternateContent>
    </p:spTree>
    <p:extLst>
      <p:ext uri="{BB962C8B-B14F-4D97-AF65-F5344CB8AC3E}">
        <p14:creationId xmlns:p14="http://schemas.microsoft.com/office/powerpoint/2010/main" val="2343963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en-US" sz="2400" dirty="0"/>
              <a:t>Advertiser </a:t>
            </a:r>
            <a:r>
              <a:rPr lang="en-US" sz="2400" dirty="0" smtClean="0"/>
              <a:t>(</a:t>
            </a:r>
            <a:r>
              <a:rPr lang="en-US" sz="2400" dirty="0" err="1" smtClean="0">
                <a:solidFill>
                  <a:srgbClr val="FFC000"/>
                </a:solidFill>
              </a:rPr>
              <a:t>Uniliver</a:t>
            </a:r>
            <a:r>
              <a:rPr lang="en-US" sz="2400" dirty="0" smtClean="0"/>
              <a:t>, P&amp;G, Nestle, Ford, </a:t>
            </a:r>
            <a:r>
              <a:rPr lang="en-US" sz="2400" dirty="0" smtClean="0">
                <a:solidFill>
                  <a:srgbClr val="FFFF00"/>
                </a:solidFill>
              </a:rPr>
              <a:t>Toyota</a:t>
            </a:r>
            <a:r>
              <a:rPr lang="en-US" sz="2400" dirty="0" smtClean="0"/>
              <a:t>, </a:t>
            </a:r>
            <a:r>
              <a:rPr lang="en-US" sz="2400" dirty="0" err="1" smtClean="0"/>
              <a:t>Wolxweagon</a:t>
            </a:r>
            <a:r>
              <a:rPr lang="en-US" sz="2400" dirty="0" smtClean="0"/>
              <a:t>, General Motors, SAMSUNG, Apple, Google, </a:t>
            </a:r>
            <a:r>
              <a:rPr lang="en-US" sz="2400" dirty="0" smtClean="0">
                <a:solidFill>
                  <a:srgbClr val="FF0000"/>
                </a:solidFill>
              </a:rPr>
              <a:t>lenovo</a:t>
            </a:r>
            <a:r>
              <a:rPr lang="en-US" sz="2400" dirty="0" smtClean="0"/>
              <a:t>, </a:t>
            </a:r>
            <a:r>
              <a:rPr lang="en-US" sz="2400" dirty="0" err="1" smtClean="0"/>
              <a:t>LO’real</a:t>
            </a:r>
            <a:r>
              <a:rPr lang="en-US" sz="2400" dirty="0" smtClean="0"/>
              <a:t>, etc. )</a:t>
            </a:r>
            <a:endParaRPr lang="en-US" sz="2400" dirty="0"/>
          </a:p>
          <a:p>
            <a:r>
              <a:rPr lang="en-US" sz="2400" dirty="0"/>
              <a:t>Advertising </a:t>
            </a:r>
            <a:r>
              <a:rPr lang="en-US" sz="2400" dirty="0" smtClean="0"/>
              <a:t>Agency (</a:t>
            </a:r>
            <a:r>
              <a:rPr lang="en-US" sz="2400" dirty="0" err="1" smtClean="0"/>
              <a:t>MaCcan</a:t>
            </a:r>
            <a:r>
              <a:rPr lang="en-US" sz="2400" dirty="0" smtClean="0"/>
              <a:t> Ericson, </a:t>
            </a:r>
            <a:r>
              <a:rPr lang="en-US" sz="2400" dirty="0" err="1" smtClean="0"/>
              <a:t>Publicis</a:t>
            </a:r>
            <a:r>
              <a:rPr lang="en-US" sz="2400" dirty="0" smtClean="0"/>
              <a:t>, </a:t>
            </a:r>
            <a:r>
              <a:rPr lang="en-US" sz="2400" dirty="0" err="1" smtClean="0">
                <a:solidFill>
                  <a:srgbClr val="FFFF00"/>
                </a:solidFill>
              </a:rPr>
              <a:t>Satchi</a:t>
            </a:r>
            <a:r>
              <a:rPr lang="en-US" sz="2400" dirty="0" smtClean="0">
                <a:solidFill>
                  <a:srgbClr val="FFFF00"/>
                </a:solidFill>
              </a:rPr>
              <a:t> and </a:t>
            </a:r>
            <a:r>
              <a:rPr lang="en-US" sz="2400" dirty="0" err="1" smtClean="0">
                <a:solidFill>
                  <a:srgbClr val="FFFF00"/>
                </a:solidFill>
              </a:rPr>
              <a:t>Satchi</a:t>
            </a:r>
            <a:r>
              <a:rPr lang="en-US" sz="2400" dirty="0" smtClean="0"/>
              <a:t>, </a:t>
            </a:r>
            <a:r>
              <a:rPr lang="en-US" sz="2400" dirty="0" smtClean="0">
                <a:solidFill>
                  <a:srgbClr val="FFC000"/>
                </a:solidFill>
              </a:rPr>
              <a:t>JWT,</a:t>
            </a:r>
            <a:r>
              <a:rPr lang="en-US" sz="2400" dirty="0" smtClean="0"/>
              <a:t> Hill and Knowlton, Leo Burnet, WPP,  </a:t>
            </a:r>
            <a:r>
              <a:rPr lang="en-US" sz="2400" dirty="0" err="1" smtClean="0"/>
              <a:t>Densu</a:t>
            </a:r>
            <a:r>
              <a:rPr lang="en-US" sz="2400" dirty="0" smtClean="0"/>
              <a:t>, Mindshare, etc.)</a:t>
            </a:r>
            <a:endParaRPr lang="en-US" sz="2400" dirty="0"/>
          </a:p>
          <a:p>
            <a:r>
              <a:rPr lang="en-US" sz="2400" dirty="0"/>
              <a:t>Media </a:t>
            </a:r>
            <a:r>
              <a:rPr lang="en-US" sz="2400" dirty="0" smtClean="0"/>
              <a:t>(Time Warner, Walt Disney, Warner Bro, </a:t>
            </a:r>
            <a:r>
              <a:rPr lang="en-US" sz="2400" dirty="0" smtClean="0">
                <a:solidFill>
                  <a:srgbClr val="FFFF00"/>
                </a:solidFill>
              </a:rPr>
              <a:t>News Corporation</a:t>
            </a:r>
            <a:r>
              <a:rPr lang="en-US" sz="2400" dirty="0" smtClean="0"/>
              <a:t>, SONY)</a:t>
            </a:r>
            <a:endParaRPr lang="en-US" sz="2400" dirty="0"/>
          </a:p>
          <a:p>
            <a:r>
              <a:rPr lang="en-US" sz="2400" dirty="0"/>
              <a:t>Target Audience </a:t>
            </a:r>
            <a:r>
              <a:rPr lang="en-US" sz="2400" dirty="0" smtClean="0"/>
              <a:t>(Demographics and </a:t>
            </a:r>
            <a:r>
              <a:rPr lang="en-US" sz="2400" dirty="0" err="1" smtClean="0"/>
              <a:t>Psygraphics</a:t>
            </a:r>
            <a:r>
              <a:rPr lang="en-US" sz="2400" dirty="0" smtClean="0"/>
              <a:t>; Higher Income groups, Demographic and Psychographic distribution)</a:t>
            </a:r>
            <a:endParaRPr lang="en-US" sz="2400" dirty="0"/>
          </a:p>
        </p:txBody>
      </p:sp>
    </p:spTree>
    <p:extLst>
      <p:ext uri="{BB962C8B-B14F-4D97-AF65-F5344CB8AC3E}">
        <p14:creationId xmlns:p14="http://schemas.microsoft.com/office/powerpoint/2010/main" val="13064615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Advertising Agencies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Full service advertising agency (All services related to strategic communication to advertisers) –McCann Ericson</a:t>
            </a:r>
          </a:p>
          <a:p>
            <a:pPr marL="457200" indent="-457200">
              <a:buFont typeface="+mj-lt"/>
              <a:buAutoNum type="arabicPeriod"/>
            </a:pPr>
            <a:r>
              <a:rPr lang="en-US" dirty="0" smtClean="0"/>
              <a:t>Creative Boutique (The agencies that provide creative services to advertisers) – Lowe and Rauf, Leo Burnett </a:t>
            </a:r>
          </a:p>
          <a:p>
            <a:pPr marL="457200" indent="-457200">
              <a:buFont typeface="+mj-lt"/>
              <a:buAutoNum type="arabicPeriod"/>
            </a:pPr>
            <a:r>
              <a:rPr lang="en-US" dirty="0" smtClean="0"/>
              <a:t>Media buying agencies – Mindshare</a:t>
            </a:r>
          </a:p>
          <a:p>
            <a:pPr marL="457200" indent="-457200">
              <a:buFont typeface="+mj-lt"/>
              <a:buAutoNum type="arabicPeriod"/>
            </a:pPr>
            <a:r>
              <a:rPr lang="en-US" dirty="0" smtClean="0"/>
              <a:t>Specialized Advertising Agencies (</a:t>
            </a:r>
            <a:r>
              <a:rPr lang="en-US" dirty="0" smtClean="0">
                <a:solidFill>
                  <a:srgbClr val="FFC000"/>
                </a:solidFill>
              </a:rPr>
              <a:t>Outdoor</a:t>
            </a:r>
            <a:r>
              <a:rPr lang="en-US" dirty="0" smtClean="0"/>
              <a:t>, digital marketing agencies, La, Carte agencies, Individual consultancies).</a:t>
            </a:r>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3697093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Full service Advertising Agency</a:t>
            </a:r>
            <a:endParaRPr lang="en-US" dirty="0"/>
          </a:p>
        </p:txBody>
      </p:sp>
      <p:sp>
        <p:nvSpPr>
          <p:cNvPr id="5" name="Content Placeholder 4"/>
          <p:cNvSpPr>
            <a:spLocks noGrp="1"/>
          </p:cNvSpPr>
          <p:nvPr>
            <p:ph idx="1"/>
          </p:nvPr>
        </p:nvSpPr>
        <p:spPr/>
        <p:txBody>
          <a:bodyPr/>
          <a:lstStyle/>
          <a:p>
            <a:r>
              <a:rPr lang="en-US" dirty="0" smtClean="0"/>
              <a:t>Account planning</a:t>
            </a:r>
          </a:p>
          <a:p>
            <a:r>
              <a:rPr lang="en-US" dirty="0" smtClean="0"/>
              <a:t>Strategic (Research)</a:t>
            </a:r>
          </a:p>
          <a:p>
            <a:r>
              <a:rPr lang="en-US" dirty="0" smtClean="0"/>
              <a:t>Creative</a:t>
            </a:r>
          </a:p>
          <a:p>
            <a:r>
              <a:rPr lang="en-US" dirty="0" smtClean="0"/>
              <a:t>Production</a:t>
            </a:r>
          </a:p>
          <a:p>
            <a:r>
              <a:rPr lang="en-US" dirty="0" smtClean="0"/>
              <a:t>Management </a:t>
            </a:r>
          </a:p>
          <a:p>
            <a:r>
              <a:rPr lang="en-US" dirty="0" smtClean="0"/>
              <a:t>Traffic </a:t>
            </a:r>
            <a:endParaRPr lang="en-US" dirty="0"/>
          </a:p>
        </p:txBody>
      </p:sp>
    </p:spTree>
    <p:extLst>
      <p:ext uri="{BB962C8B-B14F-4D97-AF65-F5344CB8AC3E}">
        <p14:creationId xmlns:p14="http://schemas.microsoft.com/office/powerpoint/2010/main" val="15509484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working of Full service Advertising Agency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4611282"/>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64246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Hierarchy of Advertising agency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1187947"/>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25348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Ad Agencies</a:t>
            </a:r>
            <a:endParaRPr lang="en-US" dirty="0"/>
          </a:p>
        </p:txBody>
      </p:sp>
      <p:sp>
        <p:nvSpPr>
          <p:cNvPr id="3" name="Content Placeholder 2"/>
          <p:cNvSpPr>
            <a:spLocks noGrp="1"/>
          </p:cNvSpPr>
          <p:nvPr>
            <p:ph idx="1"/>
          </p:nvPr>
        </p:nvSpPr>
        <p:spPr>
          <a:xfrm>
            <a:off x="913795" y="2096064"/>
            <a:ext cx="4061617" cy="3695136"/>
          </a:xfrm>
        </p:spPr>
        <p:txBody>
          <a:bodyPr/>
          <a:lstStyle/>
          <a:p>
            <a:r>
              <a:rPr lang="en-US" dirty="0" smtClean="0"/>
              <a:t>Leo Burnett</a:t>
            </a:r>
          </a:p>
          <a:p>
            <a:r>
              <a:rPr lang="en-US" dirty="0" err="1" smtClean="0"/>
              <a:t>MaCCn</a:t>
            </a:r>
            <a:r>
              <a:rPr lang="en-US" dirty="0" smtClean="0"/>
              <a:t> Ericson</a:t>
            </a:r>
          </a:p>
          <a:p>
            <a:r>
              <a:rPr lang="en-US" dirty="0" err="1" smtClean="0"/>
              <a:t>Sarchi</a:t>
            </a:r>
            <a:r>
              <a:rPr lang="en-US" dirty="0" smtClean="0"/>
              <a:t> and </a:t>
            </a:r>
            <a:r>
              <a:rPr lang="en-US" dirty="0" err="1" smtClean="0"/>
              <a:t>Satchi</a:t>
            </a:r>
            <a:endParaRPr lang="en-US" dirty="0" smtClean="0"/>
          </a:p>
          <a:p>
            <a:r>
              <a:rPr lang="en-US" dirty="0" smtClean="0"/>
              <a:t>Hill and Knowlton </a:t>
            </a:r>
          </a:p>
          <a:p>
            <a:r>
              <a:rPr lang="en-US" dirty="0" err="1" smtClean="0"/>
              <a:t>Publicis</a:t>
            </a:r>
            <a:r>
              <a:rPr lang="en-US" dirty="0" smtClean="0"/>
              <a:t> </a:t>
            </a:r>
          </a:p>
          <a:p>
            <a:r>
              <a:rPr lang="en-US" dirty="0" smtClean="0"/>
              <a:t>JWT</a:t>
            </a:r>
          </a:p>
          <a:p>
            <a:r>
              <a:rPr lang="en-US" dirty="0" smtClean="0"/>
              <a:t>Lowe &amp; </a:t>
            </a:r>
            <a:r>
              <a:rPr lang="en-US" dirty="0" err="1" smtClean="0"/>
              <a:t>Rauaf</a:t>
            </a:r>
            <a:endParaRPr lang="en-US" dirty="0" smtClean="0"/>
          </a:p>
        </p:txBody>
      </p:sp>
    </p:spTree>
    <p:extLst>
      <p:ext uri="{BB962C8B-B14F-4D97-AF65-F5344CB8AC3E}">
        <p14:creationId xmlns:p14="http://schemas.microsoft.com/office/powerpoint/2010/main" val="525249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between advertising and propaganda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9194363"/>
              </p:ext>
            </p:extLst>
          </p:nvPr>
        </p:nvGraphicFramePr>
        <p:xfrm>
          <a:off x="914400" y="2095499"/>
          <a:ext cx="10353675" cy="3888441"/>
        </p:xfrm>
        <a:graphic>
          <a:graphicData uri="http://schemas.openxmlformats.org/drawingml/2006/table">
            <a:tbl>
              <a:tblPr firstRow="1" bandRow="1">
                <a:tableStyleId>{5C22544A-7EE6-4342-B048-85BDC9FD1C3A}</a:tableStyleId>
              </a:tblPr>
              <a:tblGrid>
                <a:gridCol w="3451225"/>
                <a:gridCol w="3451225"/>
                <a:gridCol w="3451225"/>
              </a:tblGrid>
              <a:tr h="625726">
                <a:tc>
                  <a:txBody>
                    <a:bodyPr/>
                    <a:lstStyle/>
                    <a:p>
                      <a:pPr algn="ctr" fontAlgn="ctr"/>
                      <a:r>
                        <a:rPr lang="en-US" b="1" cap="all" dirty="0">
                          <a:effectLst/>
                        </a:rPr>
                        <a:t>BASIS FOR COMPARISON</a:t>
                      </a:r>
                    </a:p>
                  </a:txBody>
                  <a:tcPr marL="76200" marR="76200" marT="76200" marB="76200" anchor="ctr"/>
                </a:tc>
                <a:tc>
                  <a:txBody>
                    <a:bodyPr/>
                    <a:lstStyle/>
                    <a:p>
                      <a:pPr algn="ctr" fontAlgn="ctr"/>
                      <a:r>
                        <a:rPr lang="en-US" b="1" cap="all">
                          <a:effectLst/>
                        </a:rPr>
                        <a:t>ADVERTISING</a:t>
                      </a:r>
                    </a:p>
                  </a:txBody>
                  <a:tcPr marL="76200" marR="76200" marT="76200" marB="76200" anchor="ctr"/>
                </a:tc>
                <a:tc>
                  <a:txBody>
                    <a:bodyPr/>
                    <a:lstStyle/>
                    <a:p>
                      <a:pPr algn="ctr" fontAlgn="ctr"/>
                      <a:r>
                        <a:rPr lang="en-US" b="1" cap="all">
                          <a:effectLst/>
                        </a:rPr>
                        <a:t>PROPAGANDA</a:t>
                      </a:r>
                    </a:p>
                  </a:txBody>
                  <a:tcPr marL="76200" marR="76200" marT="76200" marB="76200" anchor="ctr"/>
                </a:tc>
              </a:tr>
              <a:tr h="2636989">
                <a:tc>
                  <a:txBody>
                    <a:bodyPr/>
                    <a:lstStyle/>
                    <a:p>
                      <a:pPr algn="l" fontAlgn="t"/>
                      <a:r>
                        <a:rPr lang="en-US">
                          <a:effectLst/>
                        </a:rPr>
                        <a:t>Meaning</a:t>
                      </a:r>
                    </a:p>
                  </a:txBody>
                  <a:tcPr marL="76200" marR="76200" marT="76200" marB="76200"/>
                </a:tc>
                <a:tc>
                  <a:txBody>
                    <a:bodyPr/>
                    <a:lstStyle/>
                    <a:p>
                      <a:pPr algn="l" fontAlgn="t"/>
                      <a:r>
                        <a:rPr lang="en-US" dirty="0">
                          <a:effectLst/>
                        </a:rPr>
                        <a:t>Advertising refers to a marketing tactic, used by the companies to promote the product and services, retain old customers and draw the attention of targeted ones.</a:t>
                      </a:r>
                    </a:p>
                  </a:txBody>
                  <a:tcPr marL="76200" marR="76200" marT="76200" marB="76200"/>
                </a:tc>
                <a:tc>
                  <a:txBody>
                    <a:bodyPr/>
                    <a:lstStyle/>
                    <a:p>
                      <a:pPr algn="l" fontAlgn="t"/>
                      <a:r>
                        <a:rPr lang="en-US">
                          <a:effectLst/>
                        </a:rPr>
                        <a:t>Propaganda is nothing but information which aims at misleading or persuading people, by changing their attitude and perception, towards the product or service.</a:t>
                      </a:r>
                    </a:p>
                  </a:txBody>
                  <a:tcPr marL="76200" marR="76200" marT="76200" marB="76200"/>
                </a:tc>
              </a:tr>
              <a:tr h="625726">
                <a:tc>
                  <a:txBody>
                    <a:bodyPr/>
                    <a:lstStyle/>
                    <a:p>
                      <a:pPr algn="l" fontAlgn="t"/>
                      <a:r>
                        <a:rPr lang="en-US">
                          <a:effectLst/>
                        </a:rPr>
                        <a:t>Tells people</a:t>
                      </a:r>
                    </a:p>
                  </a:txBody>
                  <a:tcPr marL="76200" marR="76200" marT="76200" marB="76200"/>
                </a:tc>
                <a:tc>
                  <a:txBody>
                    <a:bodyPr/>
                    <a:lstStyle/>
                    <a:p>
                      <a:pPr algn="l" fontAlgn="t"/>
                      <a:r>
                        <a:rPr lang="en-US">
                          <a:effectLst/>
                        </a:rPr>
                        <a:t>What to buy?</a:t>
                      </a:r>
                    </a:p>
                  </a:txBody>
                  <a:tcPr marL="76200" marR="76200" marT="76200" marB="76200"/>
                </a:tc>
                <a:tc>
                  <a:txBody>
                    <a:bodyPr/>
                    <a:lstStyle/>
                    <a:p>
                      <a:pPr algn="l" fontAlgn="t"/>
                      <a:r>
                        <a:rPr lang="en-US" dirty="0">
                          <a:effectLst/>
                        </a:rPr>
                        <a:t>What to think?</a:t>
                      </a:r>
                    </a:p>
                  </a:txBody>
                  <a:tcPr marL="76200" marR="76200" marT="76200" marB="76200"/>
                </a:tc>
              </a:tr>
            </a:tbl>
          </a:graphicData>
        </a:graphic>
      </p:graphicFrame>
    </p:spTree>
    <p:extLst>
      <p:ext uri="{BB962C8B-B14F-4D97-AF65-F5344CB8AC3E}">
        <p14:creationId xmlns:p14="http://schemas.microsoft.com/office/powerpoint/2010/main" val="4276151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a:t>
            </a:r>
            <a:r>
              <a:rPr lang="en-US" dirty="0" err="1" smtClean="0"/>
              <a:t>conti</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4175943"/>
              </p:ext>
            </p:extLst>
          </p:nvPr>
        </p:nvGraphicFramePr>
        <p:xfrm>
          <a:off x="914400" y="2095500"/>
          <a:ext cx="10353675" cy="4175760"/>
        </p:xfrm>
        <a:graphic>
          <a:graphicData uri="http://schemas.openxmlformats.org/drawingml/2006/table">
            <a:tbl>
              <a:tblPr firstRow="1" bandRow="1">
                <a:tableStyleId>{5C22544A-7EE6-4342-B048-85BDC9FD1C3A}</a:tableStyleId>
              </a:tblPr>
              <a:tblGrid>
                <a:gridCol w="3451225"/>
                <a:gridCol w="3451225"/>
                <a:gridCol w="3451225"/>
              </a:tblGrid>
              <a:tr h="370840">
                <a:tc>
                  <a:txBody>
                    <a:bodyPr/>
                    <a:lstStyle/>
                    <a:p>
                      <a:pPr algn="l" fontAlgn="t"/>
                      <a:r>
                        <a:rPr lang="en-US" dirty="0">
                          <a:effectLst/>
                        </a:rPr>
                        <a:t>Objective</a:t>
                      </a:r>
                    </a:p>
                  </a:txBody>
                  <a:tcPr marL="76200" marR="76200" marT="76200" marB="76200"/>
                </a:tc>
                <a:tc>
                  <a:txBody>
                    <a:bodyPr/>
                    <a:lstStyle/>
                    <a:p>
                      <a:pPr algn="l" fontAlgn="t"/>
                      <a:r>
                        <a:rPr lang="en-US" dirty="0">
                          <a:effectLst/>
                        </a:rPr>
                        <a:t>To grab public attention and change consumer preference.</a:t>
                      </a:r>
                    </a:p>
                  </a:txBody>
                  <a:tcPr marL="76200" marR="76200" marT="76200" marB="76200"/>
                </a:tc>
                <a:tc>
                  <a:txBody>
                    <a:bodyPr/>
                    <a:lstStyle/>
                    <a:p>
                      <a:pPr algn="l" fontAlgn="t"/>
                      <a:r>
                        <a:rPr lang="en-US">
                          <a:effectLst/>
                        </a:rPr>
                        <a:t>To twist facts and information to change public opinion by misleading the target audience.</a:t>
                      </a:r>
                    </a:p>
                  </a:txBody>
                  <a:tcPr marL="76200" marR="76200" marT="76200" marB="76200"/>
                </a:tc>
              </a:tr>
              <a:tr h="370840">
                <a:tc>
                  <a:txBody>
                    <a:bodyPr/>
                    <a:lstStyle/>
                    <a:p>
                      <a:pPr algn="l" fontAlgn="t"/>
                      <a:r>
                        <a:rPr lang="en-US">
                          <a:effectLst/>
                        </a:rPr>
                        <a:t>Intent</a:t>
                      </a:r>
                    </a:p>
                  </a:txBody>
                  <a:tcPr marL="76200" marR="76200" marT="76200" marB="76200"/>
                </a:tc>
                <a:tc>
                  <a:txBody>
                    <a:bodyPr/>
                    <a:lstStyle/>
                    <a:p>
                      <a:pPr algn="l" fontAlgn="t"/>
                      <a:r>
                        <a:rPr lang="en-US" dirty="0">
                          <a:effectLst/>
                        </a:rPr>
                        <a:t>It intends to highlight the qualities present in a product or service to sell them.</a:t>
                      </a:r>
                    </a:p>
                  </a:txBody>
                  <a:tcPr marL="76200" marR="76200" marT="76200" marB="76200"/>
                </a:tc>
                <a:tc>
                  <a:txBody>
                    <a:bodyPr/>
                    <a:lstStyle/>
                    <a:p>
                      <a:pPr algn="l" fontAlgn="t"/>
                      <a:r>
                        <a:rPr lang="en-US">
                          <a:effectLst/>
                        </a:rPr>
                        <a:t>It intends to use hyperbole, to influence public opinion and views.</a:t>
                      </a:r>
                    </a:p>
                  </a:txBody>
                  <a:tcPr marL="76200" marR="76200" marT="76200" marB="76200"/>
                </a:tc>
              </a:tr>
              <a:tr h="370840">
                <a:tc>
                  <a:txBody>
                    <a:bodyPr/>
                    <a:lstStyle/>
                    <a:p>
                      <a:pPr algn="l" fontAlgn="t"/>
                      <a:r>
                        <a:rPr lang="en-US">
                          <a:effectLst/>
                        </a:rPr>
                        <a:t>Outcome</a:t>
                      </a:r>
                    </a:p>
                  </a:txBody>
                  <a:tcPr marL="76200" marR="76200" marT="76200" marB="76200"/>
                </a:tc>
                <a:tc>
                  <a:txBody>
                    <a:bodyPr/>
                    <a:lstStyle/>
                    <a:p>
                      <a:pPr algn="l" fontAlgn="t"/>
                      <a:r>
                        <a:rPr lang="en-US">
                          <a:effectLst/>
                        </a:rPr>
                        <a:t>Increase in the company's sales.</a:t>
                      </a:r>
                    </a:p>
                  </a:txBody>
                  <a:tcPr marL="76200" marR="76200" marT="76200" marB="76200"/>
                </a:tc>
                <a:tc>
                  <a:txBody>
                    <a:bodyPr/>
                    <a:lstStyle/>
                    <a:p>
                      <a:pPr algn="l" fontAlgn="t"/>
                      <a:r>
                        <a:rPr lang="en-US">
                          <a:effectLst/>
                        </a:rPr>
                        <a:t>Attaining majority or superiority over something.</a:t>
                      </a:r>
                    </a:p>
                  </a:txBody>
                  <a:tcPr marL="76200" marR="76200" marT="76200" marB="76200"/>
                </a:tc>
              </a:tr>
              <a:tr h="370840">
                <a:tc>
                  <a:txBody>
                    <a:bodyPr/>
                    <a:lstStyle/>
                    <a:p>
                      <a:pPr algn="l" fontAlgn="t"/>
                      <a:r>
                        <a:rPr lang="en-US" dirty="0">
                          <a:effectLst/>
                        </a:rPr>
                        <a:t>Usage</a:t>
                      </a:r>
                    </a:p>
                  </a:txBody>
                  <a:tcPr marL="76200" marR="76200" marT="76200" marB="76200"/>
                </a:tc>
                <a:tc>
                  <a:txBody>
                    <a:bodyPr/>
                    <a:lstStyle/>
                    <a:p>
                      <a:pPr algn="l" fontAlgn="t"/>
                      <a:r>
                        <a:rPr lang="en-US">
                          <a:effectLst/>
                        </a:rPr>
                        <a:t>Primarily used in the consumer market to promote a product, service or event.</a:t>
                      </a:r>
                    </a:p>
                  </a:txBody>
                  <a:tcPr marL="76200" marR="76200" marT="76200" marB="76200"/>
                </a:tc>
                <a:tc>
                  <a:txBody>
                    <a:bodyPr/>
                    <a:lstStyle/>
                    <a:p>
                      <a:pPr algn="l" fontAlgn="t"/>
                      <a:r>
                        <a:rPr lang="en-US" dirty="0">
                          <a:effectLst/>
                        </a:rPr>
                        <a:t>It is used in the consumer market, political and social matters, and in the matters of discrimination and equality.</a:t>
                      </a:r>
                    </a:p>
                  </a:txBody>
                  <a:tcPr marL="76200" marR="76200" marT="76200" marB="76200"/>
                </a:tc>
              </a:tr>
            </a:tbl>
          </a:graphicData>
        </a:graphic>
      </p:graphicFrame>
      <mc:AlternateContent xmlns:mc="http://schemas.openxmlformats.org/markup-compatibility/2006" xmlns:p14="http://schemas.microsoft.com/office/powerpoint/2010/main">
        <mc:Choice Requires="p14">
          <p:contentPart p14:bwMode="auto" r:id="rId2">
            <p14:nvContentPartPr>
              <p14:cNvPr id="3" name="Ink 2"/>
              <p14:cNvContentPartPr/>
              <p14:nvPr/>
            </p14:nvContentPartPr>
            <p14:xfrm>
              <a:off x="2607480" y="3509280"/>
              <a:ext cx="321840" cy="2625840"/>
            </p14:xfrm>
          </p:contentPart>
        </mc:Choice>
        <mc:Fallback xmlns="">
          <p:pic>
            <p:nvPicPr>
              <p:cNvPr id="3" name="Ink 2"/>
              <p:cNvPicPr/>
              <p:nvPr/>
            </p:nvPicPr>
            <p:blipFill>
              <a:blip r:embed="rId3"/>
              <a:stretch>
                <a:fillRect/>
              </a:stretch>
            </p:blipFill>
            <p:spPr>
              <a:xfrm>
                <a:off x="2598120" y="3499920"/>
                <a:ext cx="340560" cy="2644560"/>
              </a:xfrm>
              <a:prstGeom prst="rect">
                <a:avLst/>
              </a:prstGeom>
            </p:spPr>
          </p:pic>
        </mc:Fallback>
      </mc:AlternateContent>
    </p:spTree>
    <p:extLst>
      <p:ext uri="{BB962C8B-B14F-4D97-AF65-F5344CB8AC3E}">
        <p14:creationId xmlns:p14="http://schemas.microsoft.com/office/powerpoint/2010/main" val="1908734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effectLst/>
              </a:rPr>
              <a:t>7 Types Of Propaganda Techniques Advertisers Use</a:t>
            </a:r>
            <a:br>
              <a:rPr lang="en-US" b="0" dirty="0">
                <a:effectLst/>
              </a:rPr>
            </a:br>
            <a:endParaRPr lang="en-US" dirty="0"/>
          </a:p>
        </p:txBody>
      </p:sp>
      <p:sp>
        <p:nvSpPr>
          <p:cNvPr id="3" name="Content Placeholder 2"/>
          <p:cNvSpPr>
            <a:spLocks noGrp="1"/>
          </p:cNvSpPr>
          <p:nvPr>
            <p:ph idx="1"/>
          </p:nvPr>
        </p:nvSpPr>
        <p:spPr/>
        <p:txBody>
          <a:bodyPr/>
          <a:lstStyle/>
          <a:p>
            <a:pPr marL="0" indent="0">
              <a:buNone/>
            </a:pPr>
            <a:r>
              <a:rPr lang="en-US" dirty="0">
                <a:effectLst/>
              </a:rPr>
              <a:t>1. Card-Stacking Propaganda</a:t>
            </a:r>
          </a:p>
          <a:p>
            <a:pPr marL="0" indent="0">
              <a:buNone/>
            </a:pPr>
            <a:r>
              <a:rPr lang="en-US" dirty="0">
                <a:effectLst/>
              </a:rPr>
              <a:t>2. Name-Calling Propaganda</a:t>
            </a:r>
          </a:p>
          <a:p>
            <a:pPr marL="0" indent="0">
              <a:buNone/>
            </a:pPr>
            <a:r>
              <a:rPr lang="en-US" dirty="0">
                <a:effectLst/>
              </a:rPr>
              <a:t>3. Bandwagon Propaganda</a:t>
            </a:r>
          </a:p>
          <a:p>
            <a:pPr marL="0" indent="0">
              <a:buNone/>
            </a:pPr>
            <a:r>
              <a:rPr lang="en-US" dirty="0">
                <a:effectLst/>
              </a:rPr>
              <a:t>4. Testimonial Propaganda</a:t>
            </a:r>
          </a:p>
          <a:p>
            <a:pPr marL="0" indent="0">
              <a:buNone/>
            </a:pPr>
            <a:r>
              <a:rPr lang="en-US" dirty="0">
                <a:effectLst/>
              </a:rPr>
              <a:t>5. Transfer Propaganda</a:t>
            </a:r>
          </a:p>
          <a:p>
            <a:pPr marL="0" indent="0">
              <a:buNone/>
            </a:pPr>
            <a:r>
              <a:rPr lang="en-US" dirty="0">
                <a:effectLst/>
              </a:rPr>
              <a:t>6. Glittering Generalities </a:t>
            </a:r>
            <a:r>
              <a:rPr lang="en-US" dirty="0" smtClean="0">
                <a:effectLst/>
              </a:rPr>
              <a:t>Propaganda</a:t>
            </a:r>
            <a:endParaRPr lang="en-US" dirty="0">
              <a:effectLst/>
            </a:endParaRPr>
          </a:p>
          <a:p>
            <a:pPr marL="0" indent="0">
              <a:buNone/>
            </a:pPr>
            <a:r>
              <a:rPr lang="en-US" dirty="0" smtClean="0">
                <a:effectLst/>
              </a:rPr>
              <a:t>7</a:t>
            </a:r>
            <a:r>
              <a:rPr lang="en-US" dirty="0">
                <a:effectLst/>
              </a:rPr>
              <a:t>. Plain Folks Propaganda</a:t>
            </a:r>
          </a:p>
          <a:p>
            <a:endParaRPr lang="en-US" dirty="0"/>
          </a:p>
        </p:txBody>
      </p:sp>
    </p:spTree>
    <p:extLst>
      <p:ext uri="{BB962C8B-B14F-4D97-AF65-F5344CB8AC3E}">
        <p14:creationId xmlns:p14="http://schemas.microsoft.com/office/powerpoint/2010/main" val="2550234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Card-Stacking Propaganda</a:t>
            </a:r>
            <a:r>
              <a:rPr lang="en-US" b="0" dirty="0">
                <a:effectLst/>
              </a:rPr>
              <a:t/>
            </a:r>
            <a:br>
              <a:rPr lang="en-US" b="0" dirty="0">
                <a:effectLst/>
              </a:rPr>
            </a:br>
            <a:endParaRPr lang="en-US" dirty="0"/>
          </a:p>
        </p:txBody>
      </p:sp>
      <p:sp>
        <p:nvSpPr>
          <p:cNvPr id="3" name="Content Placeholder 2"/>
          <p:cNvSpPr>
            <a:spLocks noGrp="1"/>
          </p:cNvSpPr>
          <p:nvPr>
            <p:ph idx="1"/>
          </p:nvPr>
        </p:nvSpPr>
        <p:spPr/>
        <p:txBody>
          <a:bodyPr>
            <a:normAutofit/>
          </a:bodyPr>
          <a:lstStyle/>
          <a:p>
            <a:r>
              <a:rPr lang="en-US" sz="2800" dirty="0">
                <a:effectLst/>
              </a:rPr>
              <a:t>A</a:t>
            </a:r>
            <a:r>
              <a:rPr lang="en-US" sz="2800" dirty="0" smtClean="0">
                <a:effectLst/>
              </a:rPr>
              <a:t>n </a:t>
            </a:r>
            <a:r>
              <a:rPr lang="en-US" sz="2800" dirty="0">
                <a:effectLst/>
              </a:rPr>
              <a:t>advertiser does through card-stacking ads. In such an advertisement, an advertiser </a:t>
            </a:r>
            <a:r>
              <a:rPr lang="en-US" sz="2800" b="1" dirty="0">
                <a:effectLst/>
              </a:rPr>
              <a:t>omits any information that may affect their image negatively</a:t>
            </a:r>
            <a:r>
              <a:rPr lang="en-US" sz="2800" dirty="0">
                <a:effectLst/>
              </a:rPr>
              <a:t> and </a:t>
            </a:r>
            <a:r>
              <a:rPr lang="en-US" sz="2800" b="1" dirty="0">
                <a:effectLst/>
              </a:rPr>
              <a:t>includes just that information that will lure you</a:t>
            </a:r>
            <a:r>
              <a:rPr lang="en-US" sz="2800" dirty="0">
                <a:effectLst/>
              </a:rPr>
              <a:t> into the trap</a:t>
            </a:r>
            <a:r>
              <a:rPr lang="en-US" sz="2800" dirty="0" smtClean="0">
                <a:effectLst/>
              </a:rPr>
              <a:t>.</a:t>
            </a:r>
          </a:p>
          <a:p>
            <a:r>
              <a:rPr lang="en-US" sz="2800" dirty="0" smtClean="0">
                <a:effectLst/>
              </a:rPr>
              <a:t>USF = Positive image, or positive values </a:t>
            </a:r>
            <a:endParaRPr lang="en-US" sz="2800" dirty="0"/>
          </a:p>
        </p:txBody>
      </p:sp>
    </p:spTree>
    <p:extLst>
      <p:ext uri="{BB962C8B-B14F-4D97-AF65-F5344CB8AC3E}">
        <p14:creationId xmlns:p14="http://schemas.microsoft.com/office/powerpoint/2010/main" val="311726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Name-Calling Propaganda</a:t>
            </a:r>
            <a:r>
              <a:rPr lang="en-US" b="0" dirty="0">
                <a:effectLst/>
              </a:rPr>
              <a:t/>
            </a:r>
            <a:br>
              <a:rPr lang="en-US" b="0" dirty="0">
                <a:effectLst/>
              </a:rPr>
            </a:br>
            <a:endParaRPr lang="en-US" dirty="0"/>
          </a:p>
        </p:txBody>
      </p:sp>
      <p:sp>
        <p:nvSpPr>
          <p:cNvPr id="3" name="Content Placeholder 2"/>
          <p:cNvSpPr>
            <a:spLocks noGrp="1"/>
          </p:cNvSpPr>
          <p:nvPr>
            <p:ph idx="1"/>
          </p:nvPr>
        </p:nvSpPr>
        <p:spPr/>
        <p:txBody>
          <a:bodyPr>
            <a:normAutofit fontScale="92500"/>
          </a:bodyPr>
          <a:lstStyle/>
          <a:p>
            <a:r>
              <a:rPr lang="en-US" sz="3200" dirty="0">
                <a:effectLst/>
              </a:rPr>
              <a:t>Name-calling advertising is the </a:t>
            </a:r>
            <a:r>
              <a:rPr lang="en-US" sz="3200" b="1" dirty="0">
                <a:effectLst/>
              </a:rPr>
              <a:t>most common between two brands that are similar, well-known, and have a loyal fan base</a:t>
            </a:r>
            <a:r>
              <a:rPr lang="en-US" sz="3200" dirty="0">
                <a:effectLst/>
              </a:rPr>
              <a:t>. Understandably, they need to lure consumers from the other side to their side</a:t>
            </a:r>
            <a:r>
              <a:rPr lang="en-US" sz="3200" dirty="0" smtClean="0">
                <a:effectLst/>
              </a:rPr>
              <a:t>.</a:t>
            </a:r>
          </a:p>
          <a:p>
            <a:r>
              <a:rPr lang="en-US" sz="3200" dirty="0" smtClean="0">
                <a:effectLst/>
              </a:rPr>
              <a:t>To increase the market share of their product = Name calling brand</a:t>
            </a:r>
            <a:endParaRPr lang="en-US" sz="3200" dirty="0"/>
          </a:p>
        </p:txBody>
      </p:sp>
    </p:spTree>
    <p:extLst>
      <p:ext uri="{BB962C8B-B14F-4D97-AF65-F5344CB8AC3E}">
        <p14:creationId xmlns:p14="http://schemas.microsoft.com/office/powerpoint/2010/main" val="1569981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Bandwagon Propaganda</a:t>
            </a:r>
            <a:r>
              <a:rPr lang="en-US" b="0" dirty="0">
                <a:effectLst/>
              </a:rPr>
              <a:t/>
            </a:r>
            <a:br>
              <a:rPr lang="en-US" b="0" dirty="0">
                <a:effectLst/>
              </a:rPr>
            </a:br>
            <a:endParaRPr lang="en-US" dirty="0"/>
          </a:p>
        </p:txBody>
      </p:sp>
      <p:sp>
        <p:nvSpPr>
          <p:cNvPr id="3" name="Content Placeholder 2"/>
          <p:cNvSpPr>
            <a:spLocks noGrp="1"/>
          </p:cNvSpPr>
          <p:nvPr>
            <p:ph idx="1"/>
          </p:nvPr>
        </p:nvSpPr>
        <p:spPr/>
        <p:txBody>
          <a:bodyPr>
            <a:normAutofit/>
          </a:bodyPr>
          <a:lstStyle/>
          <a:p>
            <a:r>
              <a:rPr lang="en-US" sz="2800" dirty="0">
                <a:effectLst/>
              </a:rPr>
              <a:t>Advertisers know that it is human nature to not want to be the one left out. They know that if they convince you that everyone else is buying their product or using their service, you will want to ‘jump on the bandwagon’ too.</a:t>
            </a:r>
            <a:endParaRPr lang="en-US" sz="2800" dirty="0"/>
          </a:p>
        </p:txBody>
      </p:sp>
    </p:spTree>
    <p:extLst>
      <p:ext uri="{BB962C8B-B14F-4D97-AF65-F5344CB8AC3E}">
        <p14:creationId xmlns:p14="http://schemas.microsoft.com/office/powerpoint/2010/main" val="3091452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Testimonial Propaganda</a:t>
            </a:r>
            <a:r>
              <a:rPr lang="en-US" b="0" dirty="0">
                <a:effectLst/>
              </a:rPr>
              <a:t/>
            </a:r>
            <a:br>
              <a:rPr lang="en-US" b="0" dirty="0">
                <a:effectLst/>
              </a:rPr>
            </a:br>
            <a:endParaRPr lang="en-US" dirty="0"/>
          </a:p>
        </p:txBody>
      </p:sp>
      <p:sp>
        <p:nvSpPr>
          <p:cNvPr id="3" name="Content Placeholder 2"/>
          <p:cNvSpPr>
            <a:spLocks noGrp="1"/>
          </p:cNvSpPr>
          <p:nvPr>
            <p:ph idx="1"/>
          </p:nvPr>
        </p:nvSpPr>
        <p:spPr/>
        <p:txBody>
          <a:bodyPr>
            <a:normAutofit fontScale="92500" lnSpcReduction="20000"/>
          </a:bodyPr>
          <a:lstStyle/>
          <a:p>
            <a:r>
              <a:rPr lang="en-US" sz="3200" dirty="0">
                <a:effectLst/>
              </a:rPr>
              <a:t>A</a:t>
            </a:r>
            <a:r>
              <a:rPr lang="en-US" sz="3200" dirty="0" smtClean="0">
                <a:effectLst/>
              </a:rPr>
              <a:t> </a:t>
            </a:r>
            <a:r>
              <a:rPr lang="en-US" sz="3200" dirty="0">
                <a:effectLst/>
              </a:rPr>
              <a:t>celebrity with beautiful hair endorses a shampoo or hair oil and tells you it is the reason for their beautiful </a:t>
            </a:r>
            <a:r>
              <a:rPr lang="en-US" sz="3200" dirty="0" smtClean="0">
                <a:effectLst/>
              </a:rPr>
              <a:t>looks</a:t>
            </a:r>
            <a:r>
              <a:rPr lang="en-US" sz="3200" dirty="0">
                <a:effectLst/>
              </a:rPr>
              <a:t>, you will most definitely believe them and go out and buy it</a:t>
            </a:r>
            <a:r>
              <a:rPr lang="en-US" sz="3200" dirty="0" smtClean="0">
                <a:effectLst/>
              </a:rPr>
              <a:t>.</a:t>
            </a:r>
            <a:endParaRPr lang="en-US" sz="3200" dirty="0">
              <a:effectLst/>
            </a:endParaRPr>
          </a:p>
          <a:p>
            <a:r>
              <a:rPr lang="en-US" sz="3200" dirty="0">
                <a:effectLst/>
              </a:rPr>
              <a:t>Advertisers use the testimonials of </a:t>
            </a:r>
            <a:r>
              <a:rPr lang="en-US" sz="3200" dirty="0">
                <a:effectLst/>
                <a:hlinkClick r:id="rId2"/>
              </a:rPr>
              <a:t>influencers</a:t>
            </a:r>
            <a:r>
              <a:rPr lang="en-US" sz="3200" dirty="0">
                <a:effectLst/>
              </a:rPr>
              <a:t>, authority figures, or </a:t>
            </a:r>
            <a:r>
              <a:rPr lang="en-US" sz="3200" dirty="0">
                <a:solidFill>
                  <a:srgbClr val="FF0000"/>
                </a:solidFill>
                <a:effectLst/>
              </a:rPr>
              <a:t>experts</a:t>
            </a:r>
            <a:r>
              <a:rPr lang="en-US" sz="3200" dirty="0">
                <a:effectLst/>
              </a:rPr>
              <a:t> in the field to convince you that their product is worth your money</a:t>
            </a:r>
            <a:endParaRPr lang="en-US" sz="3200" dirty="0"/>
          </a:p>
        </p:txBody>
      </p:sp>
    </p:spTree>
    <p:extLst>
      <p:ext uri="{BB962C8B-B14F-4D97-AF65-F5344CB8AC3E}">
        <p14:creationId xmlns:p14="http://schemas.microsoft.com/office/powerpoint/2010/main" val="16512064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1187</TotalTime>
  <Words>1056</Words>
  <Application>Microsoft Office PowerPoint</Application>
  <PresentationFormat>Widescreen</PresentationFormat>
  <Paragraphs>157</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Bookman Old Style</vt:lpstr>
      <vt:lpstr>Rockwell</vt:lpstr>
      <vt:lpstr>Damask</vt:lpstr>
      <vt:lpstr>Difference between advertising and Propaganda</vt:lpstr>
      <vt:lpstr>What is Propaganda?</vt:lpstr>
      <vt:lpstr>Comparison between advertising and propaganda</vt:lpstr>
      <vt:lpstr>Comparison conti..</vt:lpstr>
      <vt:lpstr>7 Types Of Propaganda Techniques Advertisers Use </vt:lpstr>
      <vt:lpstr>Card-Stacking Propaganda </vt:lpstr>
      <vt:lpstr>Name-Calling Propaganda </vt:lpstr>
      <vt:lpstr>Bandwagon Propaganda </vt:lpstr>
      <vt:lpstr>Testimonial Propaganda </vt:lpstr>
      <vt:lpstr>Transfer Propaganda </vt:lpstr>
      <vt:lpstr>Glittering Generalities Propaganda</vt:lpstr>
      <vt:lpstr>Plain folks</vt:lpstr>
      <vt:lpstr>Difference between Advertising and marketing? </vt:lpstr>
      <vt:lpstr>How Advertising is the part of Marketing?</vt:lpstr>
      <vt:lpstr>Business Plan (4 M of Business)</vt:lpstr>
      <vt:lpstr>Role and Functions of Advertising</vt:lpstr>
      <vt:lpstr>Economic Role and Function of Advertising</vt:lpstr>
      <vt:lpstr>Marketing Role and Function of Advertising</vt:lpstr>
      <vt:lpstr>Social Role and Function of Advertising</vt:lpstr>
      <vt:lpstr>Ethical Role and function of Advertising </vt:lpstr>
      <vt:lpstr>Key Players of Advertising </vt:lpstr>
      <vt:lpstr>Cycle of Advertising</vt:lpstr>
      <vt:lpstr>PowerPoint Presentation</vt:lpstr>
      <vt:lpstr>Types of Advertising Agencies</vt:lpstr>
      <vt:lpstr>Structure of Full service Advertising Agency</vt:lpstr>
      <vt:lpstr>Flow of working of Full service Advertising Agency</vt:lpstr>
      <vt:lpstr>Hierarchy of Advertising agency</vt:lpstr>
      <vt:lpstr>List of Ad Agencies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 between advertising and Propaganda</dc:title>
  <dc:creator>lenovo</dc:creator>
  <cp:lastModifiedBy>lenovo</cp:lastModifiedBy>
  <cp:revision>68</cp:revision>
  <dcterms:created xsi:type="dcterms:W3CDTF">2020-10-19T07:35:54Z</dcterms:created>
  <dcterms:modified xsi:type="dcterms:W3CDTF">2020-12-08T01:52:01Z</dcterms:modified>
</cp:coreProperties>
</file>