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B2FB-8266-4525-9D47-4CE72C70B8F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0DD7-DFCD-4B13-920E-9C8B7C184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32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B2FB-8266-4525-9D47-4CE72C70B8F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0DD7-DFCD-4B13-920E-9C8B7C184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8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B2FB-8266-4525-9D47-4CE72C70B8F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0DD7-DFCD-4B13-920E-9C8B7C184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39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B2FB-8266-4525-9D47-4CE72C70B8F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0DD7-DFCD-4B13-920E-9C8B7C184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148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B2FB-8266-4525-9D47-4CE72C70B8F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0DD7-DFCD-4B13-920E-9C8B7C184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27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B2FB-8266-4525-9D47-4CE72C70B8F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0DD7-DFCD-4B13-920E-9C8B7C184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0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B2FB-8266-4525-9D47-4CE72C70B8F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0DD7-DFCD-4B13-920E-9C8B7C184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40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B2FB-8266-4525-9D47-4CE72C70B8F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0DD7-DFCD-4B13-920E-9C8B7C184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081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B2FB-8266-4525-9D47-4CE72C70B8F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0DD7-DFCD-4B13-920E-9C8B7C184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60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B2FB-8266-4525-9D47-4CE72C70B8F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0DD7-DFCD-4B13-920E-9C8B7C184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03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B2FB-8266-4525-9D47-4CE72C70B8F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0DD7-DFCD-4B13-920E-9C8B7C184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28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2B2FB-8266-4525-9D47-4CE72C70B8F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E0DD7-DFCD-4B13-920E-9C8B7C184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9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BASIC CONCEPT OF&#10;EDUCATION&#10; Education is the production of desirable changes in human&#10;behavior.&#10; Change in knowledge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212"/>
            <a:ext cx="12011891" cy="6300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406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of&#10;Education&#10;FORMAL&#10;EDUCATION&#10;INFROMAL&#10;EDUCATION&#10;NON- FORMAL&#10;EDUCATION&#10;Types&#10;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45" y="145473"/>
            <a:ext cx="11658599" cy="6546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157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ORMAL EDUCATION&#10;Formal Education is intentional, organized and&#10;structured form of learning, imparted in educational&#10;insti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64" y="536428"/>
            <a:ext cx="11637818" cy="632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896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Merits and Demerits&#10;Merits&#10;•Imbibes self-&#10;discipline&#10;•Continuous learning&#10;•Generates habit of&#10;reading &amp; writing&#10;•Focuses o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73" y="0"/>
            <a:ext cx="1159625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411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MEANING -&#10; Informal education covers a vast array of learning&#10;that all people take part in, in their lives every day.&#10; I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18" y="744248"/>
            <a:ext cx="11637818" cy="584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7551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Non Formal Education&#10;Non Formal Education is:&#10;1. Flexible.&#10;2. Life, environment and learner oriented.&#10;3. Diversified in co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64" y="0"/>
            <a:ext cx="11201400" cy="6525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469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nformal Education&#10;Informal Education is :&#10;1. Life long process.&#10;2. Individual learns from daily&#10;experiences.&#10;3. Individua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5" y="515649"/>
            <a:ext cx="11762509" cy="5760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219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omparison…2&#10;POINTS INFORMAL FORMAL NON FORMAL&#10;AIMS No objectives but&#10;sudden learning&#10;Certificate to get an&#10;employment&#10;To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4702"/>
            <a:ext cx="11762509" cy="6383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8732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Saima</dc:creator>
  <cp:lastModifiedBy>Saima</cp:lastModifiedBy>
  <cp:revision>2</cp:revision>
  <dcterms:created xsi:type="dcterms:W3CDTF">2020-05-03T05:02:15Z</dcterms:created>
  <dcterms:modified xsi:type="dcterms:W3CDTF">2020-05-03T05:03:10Z</dcterms:modified>
</cp:coreProperties>
</file>