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0" r:id="rId3"/>
    <p:sldId id="271" r:id="rId4"/>
    <p:sldId id="275" r:id="rId5"/>
    <p:sldId id="276" r:id="rId6"/>
    <p:sldId id="277" r:id="rId7"/>
    <p:sldId id="280" r:id="rId8"/>
    <p:sldId id="283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78852-E327-4FA0-B783-3E7370ACC2C6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31C4B-D9AA-4BFC-9D83-198EC242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0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392D5-AF46-44CB-BA5F-9F5BB6D91E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20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8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7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75ABE7-0264-4C5D-B967-18CAA26B392D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3169EB-3BCF-4F20-BB3C-348A4551E0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97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dirty="0"/>
              <a:t>Introduction to Computer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Chapter # </a:t>
            </a:r>
            <a:r>
              <a:rPr lang="en-US" dirty="0"/>
              <a:t>4</a:t>
            </a:r>
            <a:r>
              <a:rPr lang="en-US" dirty="0" smtClean="0"/>
              <a:t>: Classification of Computers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A6F-44C3-4DEE-A14F-853C7FA02E91}" type="datetime1">
              <a:rPr lang="en-US" smtClean="0"/>
              <a:t>27-Oct-20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2A04-BED9-4375-AD78-EBA75F5DE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Special Purpose Computers: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built to perform specific tasks, such as automatic washing machines.</a:t>
            </a:r>
          </a:p>
          <a:p>
            <a:r>
              <a:rPr lang="en-US" dirty="0" smtClean="0"/>
              <a:t>They also include systems to control military planes, boats and other defense oriented applications.</a:t>
            </a:r>
          </a:p>
          <a:p>
            <a:r>
              <a:rPr lang="en-US" dirty="0" smtClean="0"/>
              <a:t>They utilized unique operating system, especially designed for them.</a:t>
            </a:r>
          </a:p>
          <a:p>
            <a:r>
              <a:rPr lang="en-US" dirty="0" smtClean="0"/>
              <a:t>These computer shares similar features but their design aims to fulfil a distinct role.</a:t>
            </a:r>
          </a:p>
          <a:p>
            <a:r>
              <a:rPr lang="en-US" dirty="0" smtClean="0"/>
              <a:t>They perform singular features allowing them to eliminate excess memory and amount of information that can be submitted to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Special Purpose Computers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62656"/>
              </p:ext>
            </p:extLst>
          </p:nvPr>
        </p:nvGraphicFramePr>
        <p:xfrm>
          <a:off x="1096963" y="1846263"/>
          <a:ext cx="10058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 processing speed.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Required</a:t>
                      </a:r>
                      <a:r>
                        <a:rPr lang="en-US" sz="2000" baseline="0" dirty="0" smtClean="0"/>
                        <a:t> unique OS for every special purpose computer.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Complete their</a:t>
                      </a:r>
                      <a:r>
                        <a:rPr lang="en-US" sz="2000" baseline="0" dirty="0" smtClean="0"/>
                        <a:t> tasks in less time.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Consumes less memory.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7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Computers are classified into the following categories on the basis of their size, speed, processing power and price.</a:t>
            </a:r>
          </a:p>
          <a:p>
            <a:pPr lvl="1" algn="just"/>
            <a:r>
              <a:rPr lang="en-US" sz="2000" dirty="0" smtClean="0"/>
              <a:t>Super Computer</a:t>
            </a:r>
          </a:p>
          <a:p>
            <a:pPr lvl="1" algn="just"/>
            <a:r>
              <a:rPr lang="en-US" sz="2000" dirty="0" smtClean="0"/>
              <a:t>Mainframe Computer</a:t>
            </a:r>
          </a:p>
          <a:p>
            <a:pPr lvl="1" algn="just"/>
            <a:r>
              <a:rPr lang="en-US" sz="2000" dirty="0" smtClean="0"/>
              <a:t>Workstation</a:t>
            </a:r>
          </a:p>
          <a:p>
            <a:pPr lvl="1" algn="just"/>
            <a:r>
              <a:rPr lang="en-US" sz="2000" dirty="0" smtClean="0"/>
              <a:t>Mini Computers</a:t>
            </a:r>
          </a:p>
          <a:p>
            <a:pPr lvl="1" algn="just"/>
            <a:r>
              <a:rPr lang="en-US" sz="2000" dirty="0" smtClean="0"/>
              <a:t>Personal Computers/Micro Computers</a:t>
            </a:r>
          </a:p>
          <a:p>
            <a:pPr lvl="1" algn="just"/>
            <a:r>
              <a:rPr lang="en-US" sz="2000" dirty="0" smtClean="0"/>
              <a:t>Mobile Devices</a:t>
            </a:r>
          </a:p>
          <a:p>
            <a:pPr lvl="1" algn="just"/>
            <a:r>
              <a:rPr lang="en-US" sz="2000" dirty="0" smtClean="0"/>
              <a:t>Special Purpose Computers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6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Super Computers</a:t>
            </a:r>
            <a:endParaRPr lang="en-US" b="1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689479"/>
              </p:ext>
            </p:extLst>
          </p:nvPr>
        </p:nvGraphicFramePr>
        <p:xfrm>
          <a:off x="1096963" y="1846263"/>
          <a:ext cx="10058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Speed of operations</a:t>
                      </a:r>
                      <a:r>
                        <a:rPr lang="en-US" sz="2000" baseline="0" dirty="0" smtClean="0"/>
                        <a:t> performed by using super computer is fastest.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Generate high amount of</a:t>
                      </a:r>
                      <a:r>
                        <a:rPr lang="en-US" sz="2000" baseline="0" dirty="0" smtClean="0"/>
                        <a:t> heat during operation.</a:t>
                      </a:r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Mainframe Computers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083134"/>
              </p:ext>
            </p:extLst>
          </p:nvPr>
        </p:nvGraphicFramePr>
        <p:xfrm>
          <a:off x="1096963" y="1846263"/>
          <a:ext cx="100584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Supports many users and instructions at a time.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</a:t>
                      </a:r>
                      <a:r>
                        <a:rPr lang="en-US" sz="2000" baseline="0" dirty="0" smtClean="0"/>
                        <a:t> are huge in size.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have large memory.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are expensive computers.</a:t>
                      </a:r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77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Workstation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desktop computer, with more powerful processor, additional memory and enhanced capabilities.</a:t>
            </a:r>
          </a:p>
          <a:p>
            <a:r>
              <a:rPr lang="en-US" dirty="0" smtClean="0"/>
              <a:t>It is used to perform special group of tasks such as 3D-Graphics or game development.	</a:t>
            </a:r>
          </a:p>
          <a:p>
            <a:r>
              <a:rPr lang="en-US" dirty="0" smtClean="0"/>
              <a:t>Most common operating systems uses for them are UNIX and Windows NT.</a:t>
            </a:r>
          </a:p>
          <a:p>
            <a:r>
              <a:rPr lang="en-US" dirty="0" smtClean="0"/>
              <a:t>They are single user computers.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Workstation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641603"/>
              </p:ext>
            </p:extLst>
          </p:nvPr>
        </p:nvGraphicFramePr>
        <p:xfrm>
          <a:off x="1096963" y="1846263"/>
          <a:ext cx="10058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</a:t>
                      </a:r>
                      <a:r>
                        <a:rPr lang="en-US" sz="2000" baseline="0" dirty="0" smtClean="0"/>
                        <a:t> provides a large, high resolution graphics screen with a graphical user interface.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are expensive machines.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</a:t>
                      </a:r>
                      <a:r>
                        <a:rPr lang="en-US" sz="2000" baseline="0" dirty="0" smtClean="0"/>
                        <a:t> provides large amount of RAM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have built-in network support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42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Micro Computers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844729"/>
              </p:ext>
            </p:extLst>
          </p:nvPr>
        </p:nvGraphicFramePr>
        <p:xfrm>
          <a:off x="1096963" y="1846263"/>
          <a:ext cx="100584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Size of</a:t>
                      </a:r>
                      <a:r>
                        <a:rPr lang="en-US" sz="2000" baseline="0" dirty="0" smtClean="0"/>
                        <a:t> both desktop computers and portable computers is small.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Their storage capacity</a:t>
                      </a:r>
                      <a:r>
                        <a:rPr lang="en-US" sz="2000" baseline="0" dirty="0" smtClean="0"/>
                        <a:t> is relatively small.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Their</a:t>
                      </a:r>
                      <a:r>
                        <a:rPr lang="en-US" sz="2000" baseline="0" dirty="0" smtClean="0"/>
                        <a:t> cost is relatively low.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Processing</a:t>
                      </a:r>
                      <a:r>
                        <a:rPr lang="en-US" sz="2000" baseline="0" dirty="0" smtClean="0"/>
                        <a:t> speed is slower in notebook computers.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Portable computers</a:t>
                      </a:r>
                      <a:r>
                        <a:rPr lang="en-US" sz="2000" baseline="0" dirty="0" smtClean="0"/>
                        <a:t> can be used any where.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3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 of Mini Computers/ Mid-Range Computers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651113"/>
              </p:ext>
            </p:extLst>
          </p:nvPr>
        </p:nvGraphicFramePr>
        <p:xfrm>
          <a:off x="1096963" y="1846263"/>
          <a:ext cx="100584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Cater to multiple users.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Difficult</a:t>
                      </a:r>
                      <a:r>
                        <a:rPr lang="en-US" sz="2000" baseline="0" dirty="0" smtClean="0"/>
                        <a:t> to carried around due to its large size.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Low-cost</a:t>
                      </a:r>
                      <a:r>
                        <a:rPr lang="en-US" sz="2000" baseline="0" dirty="0" smtClean="0"/>
                        <a:t> then mainframe.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are bulky devices.</a:t>
                      </a:r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53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Advantages and Disadvantages of Mobile Computers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140515"/>
              </p:ext>
            </p:extLst>
          </p:nvPr>
        </p:nvGraphicFramePr>
        <p:xfrm>
          <a:off x="1096963" y="1846263"/>
          <a:ext cx="100584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Easy</a:t>
                      </a:r>
                      <a:r>
                        <a:rPr lang="en-US" sz="2000" baseline="0" dirty="0" smtClean="0"/>
                        <a:t> to carry around.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Limited Processing.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effective.</a:t>
                      </a:r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Limited features.</a:t>
                      </a:r>
                      <a:endParaRPr lang="en-US" sz="20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2102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403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Introduction to Computer</vt:lpstr>
      <vt:lpstr>Classification of Computers</vt:lpstr>
      <vt:lpstr>Advantages and Disadvantages of Super Computers</vt:lpstr>
      <vt:lpstr>Advantages and Disadvantages of Mainframe Computers</vt:lpstr>
      <vt:lpstr>Workstation</vt:lpstr>
      <vt:lpstr>Advantages and Disadvantages of Workstation</vt:lpstr>
      <vt:lpstr>Advantages and Disadvantages of Micro Computers</vt:lpstr>
      <vt:lpstr>Advantages and Disadvantages of Mini Computers/ Mid-Range Computers</vt:lpstr>
      <vt:lpstr>Advantages and Disadvantages of Mobile Computers</vt:lpstr>
      <vt:lpstr>Special Purpose Computers:</vt:lpstr>
      <vt:lpstr>Advantages and Disadvantages of Special Purpose Computers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&amp; Information Technology(CS-301)</dc:title>
  <dc:creator>admin</dc:creator>
  <cp:lastModifiedBy>Maham Chattha</cp:lastModifiedBy>
  <cp:revision>27</cp:revision>
  <dcterms:created xsi:type="dcterms:W3CDTF">2019-10-17T16:38:18Z</dcterms:created>
  <dcterms:modified xsi:type="dcterms:W3CDTF">2020-10-27T06:08:39Z</dcterms:modified>
</cp:coreProperties>
</file>