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No.02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Personality of Sports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2400" dirty="0" smtClean="0"/>
              <a:t>Athletes and non-Athletes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Positive Mental Health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Exercise, Personality and Performance</a:t>
            </a:r>
          </a:p>
          <a:p>
            <a:r>
              <a:rPr lang="en-US" dirty="0" smtClean="0"/>
              <a:t>Behavior</a:t>
            </a:r>
          </a:p>
          <a:p>
            <a:r>
              <a:rPr lang="en-US" dirty="0" smtClean="0"/>
              <a:t>Self confidence</a:t>
            </a:r>
          </a:p>
          <a:p>
            <a:r>
              <a:rPr lang="en-US" dirty="0" smtClean="0"/>
              <a:t>Examining cognitive strategies and success</a:t>
            </a:r>
          </a:p>
          <a:p>
            <a:r>
              <a:rPr lang="en-US" smtClean="0"/>
              <a:t>Interview Techniques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Personality</a:t>
            </a:r>
            <a:r>
              <a:rPr lang="en-US" dirty="0" smtClean="0"/>
              <a:t>: </a:t>
            </a:r>
            <a:r>
              <a:rPr lang="en-US" sz="2400" dirty="0" smtClean="0"/>
              <a:t>Is the combination of </a:t>
            </a:r>
            <a:r>
              <a:rPr lang="en-US" sz="2400" dirty="0" smtClean="0"/>
              <a:t>Greek </a:t>
            </a:r>
            <a:r>
              <a:rPr lang="en-US" sz="2400" dirty="0" smtClean="0"/>
              <a:t>word </a:t>
            </a:r>
            <a:r>
              <a:rPr lang="en-US" sz="2400" dirty="0" smtClean="0"/>
              <a:t>“Persona” </a:t>
            </a:r>
            <a:r>
              <a:rPr lang="en-US" sz="2400" dirty="0" smtClean="0"/>
              <a:t>which means </a:t>
            </a:r>
            <a:r>
              <a:rPr lang="en-US" sz="2400" dirty="0" smtClean="0"/>
              <a:t>Mask</a:t>
            </a:r>
            <a:r>
              <a:rPr lang="en-US" dirty="0" smtClean="0"/>
              <a:t>.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sz="2400" dirty="0" smtClean="0"/>
              <a:t>Old Grecian Used mask during performance </a:t>
            </a:r>
            <a:r>
              <a:rPr lang="en-US" sz="2400" dirty="0" smtClean="0"/>
              <a:t>on stage.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More than 1,000 articles had been published on Sports Psychology during the period of 1960 – 1970.</a:t>
            </a:r>
          </a:p>
          <a:p>
            <a:pPr algn="just"/>
            <a:r>
              <a:rPr lang="en-US" dirty="0" smtClean="0"/>
              <a:t>These Research demonstrates; How important, researchers and practitioners consider the role of personality to be sports and exercise setting. </a:t>
            </a:r>
          </a:p>
          <a:p>
            <a:pPr algn="just"/>
            <a:r>
              <a:rPr lang="en-US" dirty="0" smtClean="0"/>
              <a:t>Research have asked: What causes some student to be excited in physical classes, </a:t>
            </a:r>
            <a:r>
              <a:rPr lang="en-US" dirty="0" smtClean="0"/>
              <a:t>where as other don’t bother to dress out. </a:t>
            </a:r>
          </a:p>
          <a:p>
            <a:pPr algn="just"/>
            <a:r>
              <a:rPr lang="en-US" dirty="0" smtClean="0"/>
              <a:t>Most millionaire questioned why we are all different. </a:t>
            </a:r>
          </a:p>
          <a:p>
            <a:pPr algn="just"/>
            <a:r>
              <a:rPr lang="en-US" dirty="0" smtClean="0"/>
              <a:t>Definition of Personality: Personality is the sum of the characteristic that make a person unique. </a:t>
            </a:r>
          </a:p>
          <a:p>
            <a:pPr algn="just"/>
            <a:r>
              <a:rPr lang="en-US" dirty="0" smtClean="0"/>
              <a:t>Personality can be easily understand with its structure.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Personality is divided into three separate but related level:</a:t>
            </a:r>
          </a:p>
          <a:p>
            <a:pPr marL="571500" indent="-571500">
              <a:buAutoNum type="romanLcParenR"/>
            </a:pPr>
            <a:r>
              <a:rPr lang="en-US" dirty="0" smtClean="0"/>
              <a:t>Psychological Core</a:t>
            </a:r>
          </a:p>
          <a:p>
            <a:pPr marL="571500" indent="-571500">
              <a:buAutoNum type="romanLcParenR"/>
            </a:pPr>
            <a:r>
              <a:rPr lang="en-US" dirty="0" smtClean="0"/>
              <a:t>Typical Response</a:t>
            </a:r>
          </a:p>
          <a:p>
            <a:pPr marL="571500" indent="-571500">
              <a:buAutoNum type="romanLcParenR"/>
            </a:pPr>
            <a:r>
              <a:rPr lang="en-US" dirty="0" smtClean="0"/>
              <a:t>Role Related Behavior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Understand of personality Structure</a:t>
            </a:r>
          </a:p>
          <a:p>
            <a:pPr algn="just"/>
            <a:r>
              <a:rPr lang="en-US" sz="2800" dirty="0" smtClean="0"/>
              <a:t>For example: You can compare your level of personality to a chocolate covered cherry.</a:t>
            </a:r>
          </a:p>
          <a:p>
            <a:pPr algn="just"/>
            <a:r>
              <a:rPr lang="en-US" sz="2800" dirty="0" smtClean="0"/>
              <a:t>Everyone sees the outside wrapper (role related behavior).</a:t>
            </a:r>
          </a:p>
          <a:p>
            <a:pPr algn="just"/>
            <a:r>
              <a:rPr lang="en-US" sz="2800" dirty="0" smtClean="0"/>
              <a:t>Those who go to the trouble to take off the wrapper see the chocolate layer (Typical Response).</a:t>
            </a:r>
          </a:p>
          <a:p>
            <a:pPr algn="just"/>
            <a:r>
              <a:rPr lang="en-US" sz="2800" dirty="0" smtClean="0"/>
              <a:t>Only people interested or motivated enough to bite into the candy see the cherry center (Psychological Core).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that influence Personality broadly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Genetic Make Up</a:t>
            </a:r>
          </a:p>
          <a:p>
            <a:r>
              <a:rPr lang="en-US" dirty="0" smtClean="0"/>
              <a:t>Past Experiences</a:t>
            </a:r>
          </a:p>
          <a:p>
            <a:r>
              <a:rPr lang="en-US" dirty="0" smtClean="0"/>
              <a:t>Free Will</a:t>
            </a:r>
          </a:p>
          <a:p>
            <a:r>
              <a:rPr lang="en-US" dirty="0" smtClean="0"/>
              <a:t>Nature of situation in which we found our self</a:t>
            </a:r>
          </a:p>
          <a:p>
            <a:r>
              <a:rPr lang="en-US" dirty="0" smtClean="0"/>
              <a:t>Punishment / Reward.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Types of Personality</a:t>
            </a:r>
            <a:endParaRPr lang="en-US" dirty="0"/>
          </a:p>
          <a:p>
            <a:r>
              <a:rPr lang="en-US" dirty="0" smtClean="0"/>
              <a:t>Personality itself build up with two different trait:</a:t>
            </a:r>
          </a:p>
          <a:p>
            <a:pPr marL="571500" indent="-571500">
              <a:buAutoNum type="romanLcParenR"/>
            </a:pPr>
            <a:r>
              <a:rPr lang="en-US" dirty="0" smtClean="0"/>
              <a:t>Character</a:t>
            </a:r>
          </a:p>
          <a:p>
            <a:pPr marL="571500" indent="-571500">
              <a:buAutoNum type="romanLcParenR"/>
            </a:pPr>
            <a:r>
              <a:rPr lang="en-US" dirty="0" err="1" smtClean="0"/>
              <a:t>Temparament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of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Theories:-</a:t>
            </a:r>
          </a:p>
          <a:p>
            <a:pPr marL="571500" indent="-571500">
              <a:buAutoNum type="romanLcParenR"/>
            </a:pPr>
            <a:r>
              <a:rPr lang="en-US" dirty="0" smtClean="0"/>
              <a:t>Psychodynamic Approach / Theory</a:t>
            </a:r>
          </a:p>
          <a:p>
            <a:pPr marL="571500" indent="-571500">
              <a:buAutoNum type="romanLcParenR"/>
            </a:pPr>
            <a:r>
              <a:rPr lang="en-US" dirty="0" smtClean="0"/>
              <a:t>Trait Approach / </a:t>
            </a:r>
            <a:r>
              <a:rPr lang="en-US" dirty="0" smtClean="0"/>
              <a:t>Theory</a:t>
            </a:r>
          </a:p>
          <a:p>
            <a:pPr marL="571500" indent="-571500">
              <a:buAutoNum type="romanLcParenR"/>
            </a:pPr>
            <a:r>
              <a:rPr lang="en-US" dirty="0" smtClean="0"/>
              <a:t>Situational Approach / </a:t>
            </a:r>
            <a:r>
              <a:rPr lang="en-US" dirty="0" smtClean="0"/>
              <a:t>Theory</a:t>
            </a:r>
          </a:p>
          <a:p>
            <a:pPr marL="571500" indent="-571500">
              <a:buAutoNum type="romanLcParenR"/>
            </a:pPr>
            <a:r>
              <a:rPr lang="en-US" dirty="0" smtClean="0"/>
              <a:t>Phenomenological</a:t>
            </a:r>
            <a:r>
              <a:rPr lang="en-US" dirty="0" smtClean="0"/>
              <a:t> </a:t>
            </a:r>
            <a:r>
              <a:rPr lang="en-US" dirty="0" smtClean="0"/>
              <a:t>Approach / Theory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of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Trait and State measurement</a:t>
            </a:r>
          </a:p>
          <a:p>
            <a:r>
              <a:rPr lang="en-US" sz="2000" dirty="0" smtClean="0"/>
              <a:t>Situation Specific measures</a:t>
            </a:r>
          </a:p>
          <a:p>
            <a:r>
              <a:rPr lang="en-US" sz="2000" dirty="0" smtClean="0"/>
              <a:t>Sport Specific Measures</a:t>
            </a:r>
          </a:p>
          <a:p>
            <a:r>
              <a:rPr lang="en-US" sz="2000" dirty="0" smtClean="0"/>
              <a:t>Fluctuations Before and during competition</a:t>
            </a:r>
          </a:p>
          <a:p>
            <a:r>
              <a:rPr lang="en-US" sz="2000" dirty="0" smtClean="0"/>
              <a:t>Using Psychological Measure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Know the principles of testing and measurement error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Know your limitation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Do not use psychological Tests for team selection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Include Explanation and feedback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Assure Athletes Confidentiality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Understand and Assess specific Personality components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Focusing on Personality Research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354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Chapter No.02</vt:lpstr>
      <vt:lpstr>Personality</vt:lpstr>
      <vt:lpstr>Personality</vt:lpstr>
      <vt:lpstr>Structure of Personality</vt:lpstr>
      <vt:lpstr>Slide 5</vt:lpstr>
      <vt:lpstr>Factors that influence Personality broadly</vt:lpstr>
      <vt:lpstr>Slide 7</vt:lpstr>
      <vt:lpstr>Theories of personality</vt:lpstr>
      <vt:lpstr>Measurement of Personality</vt:lpstr>
      <vt:lpstr>Athletes and non-Athletes Positive Mental Health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No.01</dc:title>
  <dc:creator>Sports Science</dc:creator>
  <cp:lastModifiedBy>shah</cp:lastModifiedBy>
  <cp:revision>11</cp:revision>
  <dcterms:created xsi:type="dcterms:W3CDTF">2006-08-16T00:00:00Z</dcterms:created>
  <dcterms:modified xsi:type="dcterms:W3CDTF">2020-11-10T13:27:35Z</dcterms:modified>
</cp:coreProperties>
</file>