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58A9B-821E-49B1-8CF1-7AE5366554B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D2D7-2877-40A0-AD87-2C05CC449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22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58A9B-821E-49B1-8CF1-7AE5366554B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D2D7-2877-40A0-AD87-2C05CC449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77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58A9B-821E-49B1-8CF1-7AE5366554B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D2D7-2877-40A0-AD87-2C05CC449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58A9B-821E-49B1-8CF1-7AE5366554B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D2D7-2877-40A0-AD87-2C05CC449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8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58A9B-821E-49B1-8CF1-7AE5366554B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D2D7-2877-40A0-AD87-2C05CC449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4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58A9B-821E-49B1-8CF1-7AE5366554B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D2D7-2877-40A0-AD87-2C05CC449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8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58A9B-821E-49B1-8CF1-7AE5366554B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D2D7-2877-40A0-AD87-2C05CC449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8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58A9B-821E-49B1-8CF1-7AE5366554B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D2D7-2877-40A0-AD87-2C05CC449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16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58A9B-821E-49B1-8CF1-7AE5366554B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D2D7-2877-40A0-AD87-2C05CC449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28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58A9B-821E-49B1-8CF1-7AE5366554B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D2D7-2877-40A0-AD87-2C05CC449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0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58A9B-821E-49B1-8CF1-7AE5366554B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D2D7-2877-40A0-AD87-2C05CC449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3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58A9B-821E-49B1-8CF1-7AE5366554B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4D2D7-2877-40A0-AD87-2C05CC449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8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260649"/>
            <a:ext cx="91439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/>
              <a:t>The </a:t>
            </a:r>
            <a:r>
              <a:rPr lang="en-GB" sz="4400" dirty="0"/>
              <a:t>word psychology is derived from Greek </a:t>
            </a:r>
            <a:r>
              <a:rPr lang="en-GB" sz="4400" i="1" dirty="0"/>
              <a:t>psyche</a:t>
            </a:r>
            <a:r>
              <a:rPr lang="en-GB" sz="4400" dirty="0"/>
              <a:t> [mind, soul or spirit] and </a:t>
            </a:r>
            <a:r>
              <a:rPr lang="en-GB" sz="4400" i="1" dirty="0"/>
              <a:t>logos</a:t>
            </a:r>
            <a:r>
              <a:rPr lang="en-GB" sz="4400" dirty="0"/>
              <a:t> [discourse or study]. Literally, then, psychology is the ‘study of the mind’. In simple terms Psychology can be defined as the science of mind and behaviour.</a:t>
            </a:r>
            <a:endParaRPr lang="en-GB" sz="4400" dirty="0"/>
          </a:p>
          <a:p>
            <a:r>
              <a:rPr lang="en-GB" sz="4400" dirty="0"/>
              <a:t>It concerns itself with how and why organisms do what they do</a:t>
            </a:r>
            <a:r>
              <a:rPr lang="en-GB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066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hird stage (1890-1894) &#10; ‘psychology as the study of consciousness’ &#10;*said by William James, Wilhelm Wundt &#10;&amp; Edward Br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85324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290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 “Psychology is considered a &#10;science of behavior or a scientific &#10;study of the behavioral activities &amp; &#10;experiences”. 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5754"/>
            <a:ext cx="8388424" cy="6863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1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Behavior wide meaning and its too vast. &#10; In this way, where there is some life &amp; we &#10;have living organisms as well as t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84604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863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Saima</dc:creator>
  <cp:lastModifiedBy>Saima</cp:lastModifiedBy>
  <cp:revision>1</cp:revision>
  <dcterms:created xsi:type="dcterms:W3CDTF">2020-05-03T19:57:54Z</dcterms:created>
  <dcterms:modified xsi:type="dcterms:W3CDTF">2020-05-03T19:59:24Z</dcterms:modified>
</cp:coreProperties>
</file>