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0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2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48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33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7250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36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5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7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1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3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7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6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5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46B0-C950-41CB-BBA2-38683D90C48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DC9862-B260-4E17-B9C9-932310A66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#03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of Central Tendency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Averages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21217"/>
            <a:ext cx="8596668" cy="80993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4255"/>
            <a:ext cx="8596668" cy="43671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easure of central tendency (also referred to as measures of center or central location).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value that is used to describe the “center” of the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central tendency is defined as a single value that is considered most representative of the whole set of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a way of describing a set of scores with a single number that describes the group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simple word we find the central value of data.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77334" y="-540913"/>
            <a:ext cx="8596668" cy="15454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4753475"/>
          </a:xfrm>
        </p:spPr>
        <p:txBody>
          <a:bodyPr/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measures of central tendency or location are generally known as Averages.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7934"/>
            <a:ext cx="8596668" cy="61389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of a Satisfactory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Averages: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62131"/>
            <a:ext cx="8711365" cy="52674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Several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averages are defined to measure the 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representative or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“typical” value of a set of data or 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distribution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therefore desirable that an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should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ased on all observations made,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 to understand and easy to interpret,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 and easily calculated,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Amenable to mathematical treatment,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Relatively stable in repeated sampling experiments, 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unduly influenced by abnormally large or small observations.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Averages: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 most common types of averages are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Arithmetic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Geometric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Harmonic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Median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Mode</a:t>
            </a:r>
          </a:p>
          <a:p>
            <a:pPr marL="514350" indent="-514350">
              <a:buFont typeface="+mj-lt"/>
              <a:buAutoNum type="romanU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432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149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Trebuchet MS</vt:lpstr>
      <vt:lpstr>Wingdings</vt:lpstr>
      <vt:lpstr>Wingdings 3</vt:lpstr>
      <vt:lpstr>Facet</vt:lpstr>
      <vt:lpstr>Chapter #03</vt:lpstr>
      <vt:lpstr>Introduction:</vt:lpstr>
      <vt:lpstr>PowerPoint Presentation</vt:lpstr>
      <vt:lpstr>Criteria of a Satisfactory Averages:</vt:lpstr>
      <vt:lpstr>Types of Averages: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#03</dc:title>
  <dc:creator>Computer</dc:creator>
  <cp:lastModifiedBy>Computer</cp:lastModifiedBy>
  <cp:revision>42</cp:revision>
  <dcterms:created xsi:type="dcterms:W3CDTF">2020-03-17T08:46:57Z</dcterms:created>
  <dcterms:modified xsi:type="dcterms:W3CDTF">2020-04-30T07:04:28Z</dcterms:modified>
</cp:coreProperties>
</file>