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68" r:id="rId2"/>
    <p:sldId id="314" r:id="rId3"/>
    <p:sldId id="259" r:id="rId4"/>
    <p:sldId id="432" r:id="rId5"/>
    <p:sldId id="436" r:id="rId6"/>
    <p:sldId id="433" r:id="rId7"/>
    <p:sldId id="434" r:id="rId8"/>
    <p:sldId id="435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4" r:id="rId26"/>
    <p:sldId id="407" r:id="rId27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09FF"/>
    <a:srgbClr val="99FF66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4" autoAdjust="0"/>
    <p:restoredTop sz="91606" autoAdjust="0"/>
  </p:normalViewPr>
  <p:slideViewPr>
    <p:cSldViewPr snapToGrid="0">
      <p:cViewPr varScale="1">
        <p:scale>
          <a:sx n="70" d="100"/>
          <a:sy n="70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sng" dirty="0" smtClean="0">
              <a:solidFill>
                <a:srgbClr val="0000FF"/>
              </a:solidFill>
            </a:rPr>
            <a:t>!</a:t>
          </a:r>
          <a:endParaRPr lang="en-US" sz="2800" u="sng" dirty="0">
            <a:solidFill>
              <a:srgbClr val="0000FF"/>
            </a:solidFill>
          </a:endParaRPr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Y="-420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0"/>
          <a:ext cx="3570617" cy="57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sng" kern="1200" dirty="0" smtClean="0">
              <a:solidFill>
                <a:srgbClr val="0000FF"/>
              </a:solidFill>
            </a:rPr>
            <a:t>!</a:t>
          </a:r>
          <a:endParaRPr lang="en-US" sz="2800" u="sng" kern="1200" dirty="0">
            <a:solidFill>
              <a:srgbClr val="0000FF"/>
            </a:solidFill>
          </a:endParaRPr>
        </a:p>
      </dsp:txBody>
      <dsp:txXfrm>
        <a:off x="27861" y="27861"/>
        <a:ext cx="3514895" cy="515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9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4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87" y="938098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7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18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F70A749C-E149-4757-8FE4-336D57044410}" type="datetime1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10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9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67425" y="1978928"/>
            <a:ext cx="10136707" cy="684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C176726E-9AA3-4CEA-9224-0080A4A969B5}" type="datetime1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1132" y="1164700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E0F8CBD9-A0A5-46CD-9231-B42E3804E009}" type="datetime1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85" y="681689"/>
            <a:ext cx="9603275" cy="6829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273" y="1769154"/>
            <a:ext cx="9603275" cy="345061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D03B682-69EC-43A9-AF91-E5A1816FFFC1}" type="datetime1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85156" y="117972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5F61814E-AEAF-452C-AB0A-6D930BE1CBCC}" type="datetime1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3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80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B17F9466-5FB8-4851-82CB-B6178F9CEE8F}" type="datetime1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80061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3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3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6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2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A971549C-BA5D-44B6-BB42-6A74880553BF}" type="datetime1">
              <a:rPr lang="en-US" smtClean="0"/>
              <a:t>27-Oct-20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26100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7AD277F1-21B5-45C6-AC27-EA83AAADCF6C}" type="datetime1">
              <a:rPr lang="en-US" smtClean="0"/>
              <a:t>27-Oct-20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8061" y="1137404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63BA4B94-440D-41FB-9265-8C6F120EB329}" type="datetime1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77DE313-902C-474A-94D4-D877E83A309C}" type="datetime1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5" y="5469859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4B4887-91F9-42F1-850D-38E0BF80A341}" type="datetime1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19477"/>
            <a:ext cx="12192000" cy="418761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1" y="695338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1" y="2015735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1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99" y="9398"/>
            <a:ext cx="1540476" cy="1478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91" y="6183274"/>
            <a:ext cx="1001679" cy="62708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549698" y="6348333"/>
            <a:ext cx="9196063" cy="525988"/>
            <a:chOff x="1858791" y="6464243"/>
            <a:chExt cx="9196063" cy="52598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" b="-1538"/>
            <a:stretch/>
          </p:blipFill>
          <p:spPr bwMode="black">
            <a:xfrm>
              <a:off x="1858791" y="6464243"/>
              <a:ext cx="8968614" cy="4892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reflection blurRad="12700" stA="38000" endPos="28000" dist="5000" dir="5400000" sy="-100000" algn="bl" rotWithShape="0"/>
              <a:softEdge rad="63500"/>
            </a:effec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1858791" y="6467011"/>
              <a:ext cx="919606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0" cap="none" spc="0" dirty="0" smtClean="0">
                  <a:ln w="0"/>
                  <a:solidFill>
                    <a:srgbClr val="0909FF"/>
                  </a:solidFill>
                  <a:effectLst/>
                </a:rPr>
                <a:t>Computer</a:t>
              </a:r>
              <a:r>
                <a:rPr lang="en-US" sz="2800" b="0" cap="none" spc="0" baseline="0" dirty="0" smtClean="0">
                  <a:ln w="0"/>
                  <a:solidFill>
                    <a:srgbClr val="0909FF"/>
                  </a:solidFill>
                  <a:effectLst/>
                </a:rPr>
                <a:t> &amp; its Applications in Pharmacy with Munim Akhtar</a:t>
              </a:r>
              <a:endParaRPr lang="en-US" sz="2800" b="0" cap="none" spc="0" dirty="0">
                <a:ln w="0"/>
                <a:solidFill>
                  <a:srgbClr val="0909FF"/>
                </a:solidFill>
                <a:effectLst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b="28508"/>
          <a:stretch/>
        </p:blipFill>
        <p:spPr>
          <a:xfrm>
            <a:off x="489395" y="6207095"/>
            <a:ext cx="976348" cy="6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859" y="185127"/>
            <a:ext cx="5471269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5800" b="1" dirty="0" smtClean="0"/>
              <a:t>What is JAD</a:t>
            </a:r>
            <a:endParaRPr lang="en-US" altLang="en-US" sz="5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2850" y="3966140"/>
            <a:ext cx="801333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>
                <a:ln/>
              </a:rPr>
              <a:t> (Doctor of Pharmacy),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>
                <a:ln/>
              </a:rPr>
              <a:t> (Doctor of Physiotherapy) </a:t>
            </a:r>
            <a:r>
              <a:rPr lang="en-US" sz="3600" b="1" dirty="0">
                <a:ln/>
                <a:solidFill>
                  <a:srgbClr val="FF0000"/>
                </a:solidFill>
              </a:rPr>
              <a:t>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>
                <a:ln/>
              </a:rPr>
              <a:t>. </a:t>
            </a:r>
          </a:p>
          <a:p>
            <a:r>
              <a:rPr lang="en-US" sz="3600" b="1" dirty="0">
                <a:ln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640343" y="1704328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99792" y="1702104"/>
              <a:ext cx="13971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20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846186" y="2626759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28287594"/>
              </p:ext>
            </p:extLst>
          </p:nvPr>
        </p:nvGraphicFramePr>
        <p:xfrm>
          <a:off x="3846186" y="3138427"/>
          <a:ext cx="3570617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49027" y="2740644"/>
            <a:ext cx="2788637" cy="3218491"/>
            <a:chOff x="9932690" y="3861331"/>
            <a:chExt cx="2094122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932690" y="5781425"/>
              <a:ext cx="2094122" cy="333619"/>
              <a:chOff x="7309311" y="6013526"/>
              <a:chExt cx="2094122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216491" y="5186921"/>
                <a:ext cx="333619" cy="19868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09311" y="6133574"/>
                <a:ext cx="2094122" cy="188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51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Munim Akhtar</a:t>
                </a: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2381871" y="1022392"/>
            <a:ext cx="2084529" cy="20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6491" y="289665"/>
            <a:ext cx="9603275" cy="682905"/>
          </a:xfrm>
        </p:spPr>
        <p:txBody>
          <a:bodyPr>
            <a:normAutofit fontScale="90000"/>
          </a:bodyPr>
          <a:lstStyle/>
          <a:p>
            <a:r>
              <a:rPr lang="en-US" dirty="0"/>
              <a:t>All participants come together in a joint forum.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22193" y="1364594"/>
            <a:ext cx="5162550" cy="4390232"/>
            <a:chOff x="4191000" y="3429000"/>
            <a:chExt cx="3352800" cy="2989263"/>
          </a:xfrm>
        </p:grpSpPr>
        <p:sp>
          <p:nvSpPr>
            <p:cNvPr id="37892" name="Puzzle5"/>
            <p:cNvSpPr>
              <a:spLocks noChangeAspect="1" noEditPoints="1" noChangeArrowheads="1"/>
            </p:cNvSpPr>
            <p:nvPr/>
          </p:nvSpPr>
          <p:spPr bwMode="blackWhite">
            <a:xfrm>
              <a:off x="6019800" y="4327525"/>
              <a:ext cx="1524000" cy="1206500"/>
            </a:xfrm>
            <a:custGeom>
              <a:avLst/>
              <a:gdLst>
                <a:gd name="T0" fmla="*/ 4880 w 21600"/>
                <a:gd name="T1" fmla="*/ 6714 h 21600"/>
                <a:gd name="T2" fmla="*/ 16494 w 21600"/>
                <a:gd name="T3" fmla="*/ 13712 h 21600"/>
              </a:gdLst>
              <a:ahLst/>
              <a:cxnLst/>
              <a:rect l="T0" t="T1" r="T2" b="T3"/>
              <a:pathLst>
                <a:path w="21600" h="21600">
                  <a:moveTo>
                    <a:pt x="4281" y="12397"/>
                  </a:moveTo>
                  <a:lnTo>
                    <a:pt x="4168" y="12510"/>
                  </a:lnTo>
                  <a:lnTo>
                    <a:pt x="4044" y="12623"/>
                  </a:lnTo>
                  <a:lnTo>
                    <a:pt x="3931" y="12680"/>
                  </a:lnTo>
                  <a:lnTo>
                    <a:pt x="3807" y="12736"/>
                  </a:lnTo>
                  <a:lnTo>
                    <a:pt x="3671" y="12736"/>
                  </a:lnTo>
                  <a:lnTo>
                    <a:pt x="3558" y="12736"/>
                  </a:lnTo>
                  <a:lnTo>
                    <a:pt x="3434" y="12708"/>
                  </a:lnTo>
                  <a:lnTo>
                    <a:pt x="3321" y="12651"/>
                  </a:lnTo>
                  <a:lnTo>
                    <a:pt x="3061" y="12538"/>
                  </a:lnTo>
                  <a:lnTo>
                    <a:pt x="2824" y="12383"/>
                  </a:lnTo>
                  <a:lnTo>
                    <a:pt x="2564" y="12185"/>
                  </a:lnTo>
                  <a:lnTo>
                    <a:pt x="2327" y="12029"/>
                  </a:lnTo>
                  <a:lnTo>
                    <a:pt x="2067" y="11860"/>
                  </a:lnTo>
                  <a:lnTo>
                    <a:pt x="1807" y="11718"/>
                  </a:lnTo>
                  <a:lnTo>
                    <a:pt x="1671" y="11704"/>
                  </a:lnTo>
                  <a:lnTo>
                    <a:pt x="1547" y="11676"/>
                  </a:lnTo>
                  <a:lnTo>
                    <a:pt x="1412" y="11676"/>
                  </a:lnTo>
                  <a:lnTo>
                    <a:pt x="1287" y="11676"/>
                  </a:lnTo>
                  <a:lnTo>
                    <a:pt x="1152" y="11704"/>
                  </a:lnTo>
                  <a:lnTo>
                    <a:pt x="1005" y="11775"/>
                  </a:lnTo>
                  <a:lnTo>
                    <a:pt x="869" y="11860"/>
                  </a:lnTo>
                  <a:lnTo>
                    <a:pt x="745" y="12001"/>
                  </a:lnTo>
                  <a:lnTo>
                    <a:pt x="587" y="12128"/>
                  </a:lnTo>
                  <a:lnTo>
                    <a:pt x="463" y="12326"/>
                  </a:lnTo>
                  <a:lnTo>
                    <a:pt x="305" y="12567"/>
                  </a:lnTo>
                  <a:lnTo>
                    <a:pt x="180" y="12835"/>
                  </a:lnTo>
                  <a:lnTo>
                    <a:pt x="112" y="13005"/>
                  </a:lnTo>
                  <a:lnTo>
                    <a:pt x="67" y="13189"/>
                  </a:lnTo>
                  <a:lnTo>
                    <a:pt x="45" y="13429"/>
                  </a:lnTo>
                  <a:lnTo>
                    <a:pt x="45" y="13683"/>
                  </a:lnTo>
                  <a:lnTo>
                    <a:pt x="67" y="13924"/>
                  </a:lnTo>
                  <a:lnTo>
                    <a:pt x="135" y="14192"/>
                  </a:lnTo>
                  <a:lnTo>
                    <a:pt x="225" y="14447"/>
                  </a:lnTo>
                  <a:lnTo>
                    <a:pt x="327" y="14687"/>
                  </a:lnTo>
                  <a:lnTo>
                    <a:pt x="485" y="14899"/>
                  </a:lnTo>
                  <a:lnTo>
                    <a:pt x="655" y="15097"/>
                  </a:lnTo>
                  <a:lnTo>
                    <a:pt x="768" y="15168"/>
                  </a:lnTo>
                  <a:lnTo>
                    <a:pt x="869" y="15252"/>
                  </a:lnTo>
                  <a:lnTo>
                    <a:pt x="982" y="15309"/>
                  </a:lnTo>
                  <a:lnTo>
                    <a:pt x="1118" y="15365"/>
                  </a:lnTo>
                  <a:lnTo>
                    <a:pt x="1242" y="15394"/>
                  </a:lnTo>
                  <a:lnTo>
                    <a:pt x="1389" y="15422"/>
                  </a:lnTo>
                  <a:lnTo>
                    <a:pt x="1547" y="15422"/>
                  </a:lnTo>
                  <a:lnTo>
                    <a:pt x="1717" y="15422"/>
                  </a:lnTo>
                  <a:lnTo>
                    <a:pt x="1897" y="15394"/>
                  </a:lnTo>
                  <a:lnTo>
                    <a:pt x="2067" y="15365"/>
                  </a:lnTo>
                  <a:lnTo>
                    <a:pt x="2259" y="15281"/>
                  </a:lnTo>
                  <a:lnTo>
                    <a:pt x="2462" y="15196"/>
                  </a:lnTo>
                  <a:lnTo>
                    <a:pt x="2779" y="15069"/>
                  </a:lnTo>
                  <a:lnTo>
                    <a:pt x="3038" y="14956"/>
                  </a:lnTo>
                  <a:lnTo>
                    <a:pt x="3298" y="14871"/>
                  </a:lnTo>
                  <a:lnTo>
                    <a:pt x="3547" y="14842"/>
                  </a:lnTo>
                  <a:lnTo>
                    <a:pt x="3648" y="14871"/>
                  </a:lnTo>
                  <a:lnTo>
                    <a:pt x="3761" y="14899"/>
                  </a:lnTo>
                  <a:lnTo>
                    <a:pt x="3841" y="14956"/>
                  </a:lnTo>
                  <a:lnTo>
                    <a:pt x="3953" y="15040"/>
                  </a:lnTo>
                  <a:lnTo>
                    <a:pt x="4044" y="15139"/>
                  </a:lnTo>
                  <a:lnTo>
                    <a:pt x="4123" y="15281"/>
                  </a:lnTo>
                  <a:lnTo>
                    <a:pt x="4213" y="15450"/>
                  </a:lnTo>
                  <a:lnTo>
                    <a:pt x="4281" y="15662"/>
                  </a:lnTo>
                  <a:lnTo>
                    <a:pt x="4360" y="15903"/>
                  </a:lnTo>
                  <a:lnTo>
                    <a:pt x="4428" y="16171"/>
                  </a:lnTo>
                  <a:lnTo>
                    <a:pt x="4473" y="16482"/>
                  </a:lnTo>
                  <a:lnTo>
                    <a:pt x="4541" y="16779"/>
                  </a:lnTo>
                  <a:lnTo>
                    <a:pt x="4586" y="17132"/>
                  </a:lnTo>
                  <a:lnTo>
                    <a:pt x="4609" y="17486"/>
                  </a:lnTo>
                  <a:lnTo>
                    <a:pt x="4620" y="17868"/>
                  </a:lnTo>
                  <a:lnTo>
                    <a:pt x="4620" y="18235"/>
                  </a:lnTo>
                  <a:lnTo>
                    <a:pt x="4620" y="18617"/>
                  </a:lnTo>
                  <a:lnTo>
                    <a:pt x="4620" y="19027"/>
                  </a:lnTo>
                  <a:lnTo>
                    <a:pt x="4586" y="19408"/>
                  </a:lnTo>
                  <a:lnTo>
                    <a:pt x="4541" y="19790"/>
                  </a:lnTo>
                  <a:lnTo>
                    <a:pt x="4496" y="20172"/>
                  </a:lnTo>
                  <a:lnTo>
                    <a:pt x="4405" y="20525"/>
                  </a:lnTo>
                  <a:lnTo>
                    <a:pt x="4326" y="20879"/>
                  </a:lnTo>
                  <a:lnTo>
                    <a:pt x="4236" y="21204"/>
                  </a:lnTo>
                  <a:lnTo>
                    <a:pt x="4778" y="21204"/>
                  </a:lnTo>
                  <a:lnTo>
                    <a:pt x="5298" y="21204"/>
                  </a:lnTo>
                  <a:lnTo>
                    <a:pt x="5817" y="21204"/>
                  </a:lnTo>
                  <a:lnTo>
                    <a:pt x="6269" y="21204"/>
                  </a:lnTo>
                  <a:lnTo>
                    <a:pt x="6710" y="21204"/>
                  </a:lnTo>
                  <a:lnTo>
                    <a:pt x="7094" y="21204"/>
                  </a:lnTo>
                  <a:lnTo>
                    <a:pt x="7444" y="21204"/>
                  </a:lnTo>
                  <a:lnTo>
                    <a:pt x="7704" y="21204"/>
                  </a:lnTo>
                  <a:lnTo>
                    <a:pt x="8054" y="21062"/>
                  </a:lnTo>
                  <a:lnTo>
                    <a:pt x="8337" y="20935"/>
                  </a:lnTo>
                  <a:lnTo>
                    <a:pt x="8597" y="20737"/>
                  </a:lnTo>
                  <a:lnTo>
                    <a:pt x="8834" y="20553"/>
                  </a:lnTo>
                  <a:lnTo>
                    <a:pt x="9003" y="20327"/>
                  </a:lnTo>
                  <a:lnTo>
                    <a:pt x="9184" y="20087"/>
                  </a:lnTo>
                  <a:lnTo>
                    <a:pt x="9286" y="19847"/>
                  </a:lnTo>
                  <a:lnTo>
                    <a:pt x="9376" y="19592"/>
                  </a:lnTo>
                  <a:lnTo>
                    <a:pt x="9444" y="19324"/>
                  </a:lnTo>
                  <a:lnTo>
                    <a:pt x="9466" y="19055"/>
                  </a:lnTo>
                  <a:lnTo>
                    <a:pt x="9466" y="18786"/>
                  </a:lnTo>
                  <a:lnTo>
                    <a:pt x="9421" y="18546"/>
                  </a:lnTo>
                  <a:lnTo>
                    <a:pt x="9353" y="18263"/>
                  </a:lnTo>
                  <a:lnTo>
                    <a:pt x="9241" y="18023"/>
                  </a:lnTo>
                  <a:lnTo>
                    <a:pt x="9139" y="17783"/>
                  </a:lnTo>
                  <a:lnTo>
                    <a:pt x="8958" y="17557"/>
                  </a:lnTo>
                  <a:lnTo>
                    <a:pt x="8811" y="17316"/>
                  </a:lnTo>
                  <a:lnTo>
                    <a:pt x="8676" y="17076"/>
                  </a:lnTo>
                  <a:lnTo>
                    <a:pt x="8597" y="16807"/>
                  </a:lnTo>
                  <a:lnTo>
                    <a:pt x="8506" y="16510"/>
                  </a:lnTo>
                  <a:lnTo>
                    <a:pt x="8484" y="16200"/>
                  </a:lnTo>
                  <a:lnTo>
                    <a:pt x="8484" y="15903"/>
                  </a:lnTo>
                  <a:lnTo>
                    <a:pt x="8506" y="15606"/>
                  </a:lnTo>
                  <a:lnTo>
                    <a:pt x="8574" y="15309"/>
                  </a:lnTo>
                  <a:lnTo>
                    <a:pt x="8676" y="15040"/>
                  </a:lnTo>
                  <a:lnTo>
                    <a:pt x="8811" y="14772"/>
                  </a:lnTo>
                  <a:lnTo>
                    <a:pt x="8902" y="14659"/>
                  </a:lnTo>
                  <a:lnTo>
                    <a:pt x="9003" y="14517"/>
                  </a:lnTo>
                  <a:lnTo>
                    <a:pt x="9094" y="14418"/>
                  </a:lnTo>
                  <a:lnTo>
                    <a:pt x="9218" y="14334"/>
                  </a:lnTo>
                  <a:lnTo>
                    <a:pt x="9331" y="14249"/>
                  </a:lnTo>
                  <a:lnTo>
                    <a:pt x="9466" y="14164"/>
                  </a:lnTo>
                  <a:lnTo>
                    <a:pt x="9613" y="14093"/>
                  </a:lnTo>
                  <a:lnTo>
                    <a:pt x="9760" y="14037"/>
                  </a:lnTo>
                  <a:lnTo>
                    <a:pt x="9918" y="13980"/>
                  </a:lnTo>
                  <a:lnTo>
                    <a:pt x="10088" y="13952"/>
                  </a:lnTo>
                  <a:lnTo>
                    <a:pt x="10291" y="13924"/>
                  </a:lnTo>
                  <a:lnTo>
                    <a:pt x="10483" y="13924"/>
                  </a:lnTo>
                  <a:lnTo>
                    <a:pt x="10698" y="13924"/>
                  </a:lnTo>
                  <a:lnTo>
                    <a:pt x="10890" y="13952"/>
                  </a:lnTo>
                  <a:lnTo>
                    <a:pt x="11071" y="14008"/>
                  </a:lnTo>
                  <a:lnTo>
                    <a:pt x="11240" y="14065"/>
                  </a:lnTo>
                  <a:lnTo>
                    <a:pt x="11387" y="14136"/>
                  </a:lnTo>
                  <a:lnTo>
                    <a:pt x="11545" y="14220"/>
                  </a:lnTo>
                  <a:lnTo>
                    <a:pt x="11669" y="14305"/>
                  </a:lnTo>
                  <a:lnTo>
                    <a:pt x="11782" y="14418"/>
                  </a:lnTo>
                  <a:lnTo>
                    <a:pt x="11895" y="14517"/>
                  </a:lnTo>
                  <a:lnTo>
                    <a:pt x="11974" y="14659"/>
                  </a:lnTo>
                  <a:lnTo>
                    <a:pt x="12065" y="14800"/>
                  </a:lnTo>
                  <a:lnTo>
                    <a:pt x="12133" y="14927"/>
                  </a:lnTo>
                  <a:lnTo>
                    <a:pt x="12234" y="15252"/>
                  </a:lnTo>
                  <a:lnTo>
                    <a:pt x="12302" y="15549"/>
                  </a:lnTo>
                  <a:lnTo>
                    <a:pt x="12325" y="15874"/>
                  </a:lnTo>
                  <a:lnTo>
                    <a:pt x="12325" y="16200"/>
                  </a:lnTo>
                  <a:lnTo>
                    <a:pt x="12279" y="16525"/>
                  </a:lnTo>
                  <a:lnTo>
                    <a:pt x="12212" y="16850"/>
                  </a:lnTo>
                  <a:lnTo>
                    <a:pt x="12133" y="17132"/>
                  </a:lnTo>
                  <a:lnTo>
                    <a:pt x="12042" y="17373"/>
                  </a:lnTo>
                  <a:lnTo>
                    <a:pt x="11918" y="17585"/>
                  </a:lnTo>
                  <a:lnTo>
                    <a:pt x="11782" y="17754"/>
                  </a:lnTo>
                  <a:lnTo>
                    <a:pt x="11647" y="17882"/>
                  </a:lnTo>
                  <a:lnTo>
                    <a:pt x="11523" y="18080"/>
                  </a:lnTo>
                  <a:lnTo>
                    <a:pt x="11432" y="18263"/>
                  </a:lnTo>
                  <a:lnTo>
                    <a:pt x="11353" y="18490"/>
                  </a:lnTo>
                  <a:lnTo>
                    <a:pt x="11285" y="18702"/>
                  </a:lnTo>
                  <a:lnTo>
                    <a:pt x="11240" y="18942"/>
                  </a:lnTo>
                  <a:lnTo>
                    <a:pt x="11217" y="19196"/>
                  </a:lnTo>
                  <a:lnTo>
                    <a:pt x="11217" y="19465"/>
                  </a:lnTo>
                  <a:lnTo>
                    <a:pt x="11263" y="19705"/>
                  </a:lnTo>
                  <a:lnTo>
                    <a:pt x="11330" y="19946"/>
                  </a:lnTo>
                  <a:lnTo>
                    <a:pt x="11410" y="20200"/>
                  </a:lnTo>
                  <a:lnTo>
                    <a:pt x="11545" y="20440"/>
                  </a:lnTo>
                  <a:lnTo>
                    <a:pt x="11715" y="20652"/>
                  </a:lnTo>
                  <a:lnTo>
                    <a:pt x="11918" y="20850"/>
                  </a:lnTo>
                  <a:lnTo>
                    <a:pt x="12155" y="21034"/>
                  </a:lnTo>
                  <a:lnTo>
                    <a:pt x="12438" y="21204"/>
                  </a:lnTo>
                  <a:lnTo>
                    <a:pt x="12562" y="21232"/>
                  </a:lnTo>
                  <a:lnTo>
                    <a:pt x="12889" y="21317"/>
                  </a:lnTo>
                  <a:lnTo>
                    <a:pt x="13364" y="21416"/>
                  </a:lnTo>
                  <a:lnTo>
                    <a:pt x="13997" y="21529"/>
                  </a:lnTo>
                  <a:lnTo>
                    <a:pt x="14347" y="21585"/>
                  </a:lnTo>
                  <a:lnTo>
                    <a:pt x="14686" y="21614"/>
                  </a:lnTo>
                  <a:lnTo>
                    <a:pt x="15058" y="21642"/>
                  </a:lnTo>
                  <a:lnTo>
                    <a:pt x="15443" y="21642"/>
                  </a:lnTo>
                  <a:lnTo>
                    <a:pt x="15815" y="21642"/>
                  </a:lnTo>
                  <a:lnTo>
                    <a:pt x="16211" y="21614"/>
                  </a:lnTo>
                  <a:lnTo>
                    <a:pt x="16550" y="21529"/>
                  </a:lnTo>
                  <a:lnTo>
                    <a:pt x="16923" y="21444"/>
                  </a:lnTo>
                  <a:lnTo>
                    <a:pt x="16855" y="21232"/>
                  </a:lnTo>
                  <a:lnTo>
                    <a:pt x="16810" y="20978"/>
                  </a:lnTo>
                  <a:lnTo>
                    <a:pt x="16776" y="20709"/>
                  </a:lnTo>
                  <a:lnTo>
                    <a:pt x="16753" y="20412"/>
                  </a:lnTo>
                  <a:lnTo>
                    <a:pt x="16730" y="19762"/>
                  </a:lnTo>
                  <a:lnTo>
                    <a:pt x="16730" y="19055"/>
                  </a:lnTo>
                  <a:lnTo>
                    <a:pt x="16753" y="18348"/>
                  </a:lnTo>
                  <a:lnTo>
                    <a:pt x="16787" y="17641"/>
                  </a:lnTo>
                  <a:lnTo>
                    <a:pt x="16855" y="16991"/>
                  </a:lnTo>
                  <a:lnTo>
                    <a:pt x="16923" y="16426"/>
                  </a:lnTo>
                  <a:lnTo>
                    <a:pt x="16968" y="16171"/>
                  </a:lnTo>
                  <a:lnTo>
                    <a:pt x="17035" y="15987"/>
                  </a:lnTo>
                  <a:lnTo>
                    <a:pt x="17115" y="15832"/>
                  </a:lnTo>
                  <a:lnTo>
                    <a:pt x="17228" y="15691"/>
                  </a:lnTo>
                  <a:lnTo>
                    <a:pt x="17352" y="15606"/>
                  </a:lnTo>
                  <a:lnTo>
                    <a:pt x="17487" y="15549"/>
                  </a:lnTo>
                  <a:lnTo>
                    <a:pt x="17634" y="15493"/>
                  </a:lnTo>
                  <a:lnTo>
                    <a:pt x="17792" y="15493"/>
                  </a:lnTo>
                  <a:lnTo>
                    <a:pt x="17939" y="15521"/>
                  </a:lnTo>
                  <a:lnTo>
                    <a:pt x="18097" y="15578"/>
                  </a:lnTo>
                  <a:lnTo>
                    <a:pt x="18267" y="15662"/>
                  </a:lnTo>
                  <a:lnTo>
                    <a:pt x="18414" y="15775"/>
                  </a:lnTo>
                  <a:lnTo>
                    <a:pt x="18594" y="15874"/>
                  </a:lnTo>
                  <a:lnTo>
                    <a:pt x="18741" y="16016"/>
                  </a:lnTo>
                  <a:lnTo>
                    <a:pt x="18900" y="16171"/>
                  </a:lnTo>
                  <a:lnTo>
                    <a:pt x="19024" y="16369"/>
                  </a:lnTo>
                  <a:lnTo>
                    <a:pt x="19159" y="16525"/>
                  </a:lnTo>
                  <a:lnTo>
                    <a:pt x="19329" y="16666"/>
                  </a:lnTo>
                  <a:lnTo>
                    <a:pt x="19498" y="16779"/>
                  </a:lnTo>
                  <a:lnTo>
                    <a:pt x="19702" y="16850"/>
                  </a:lnTo>
                  <a:lnTo>
                    <a:pt x="19894" y="16878"/>
                  </a:lnTo>
                  <a:lnTo>
                    <a:pt x="20086" y="16906"/>
                  </a:lnTo>
                  <a:lnTo>
                    <a:pt x="20300" y="16878"/>
                  </a:lnTo>
                  <a:lnTo>
                    <a:pt x="20504" y="16836"/>
                  </a:lnTo>
                  <a:lnTo>
                    <a:pt x="20696" y="16751"/>
                  </a:lnTo>
                  <a:lnTo>
                    <a:pt x="20888" y="16609"/>
                  </a:lnTo>
                  <a:lnTo>
                    <a:pt x="21069" y="16454"/>
                  </a:lnTo>
                  <a:lnTo>
                    <a:pt x="21215" y="16256"/>
                  </a:lnTo>
                  <a:lnTo>
                    <a:pt x="21374" y="16044"/>
                  </a:lnTo>
                  <a:lnTo>
                    <a:pt x="21475" y="15775"/>
                  </a:lnTo>
                  <a:lnTo>
                    <a:pt x="21566" y="15479"/>
                  </a:lnTo>
                  <a:lnTo>
                    <a:pt x="21633" y="15125"/>
                  </a:lnTo>
                  <a:lnTo>
                    <a:pt x="21633" y="14927"/>
                  </a:lnTo>
                  <a:lnTo>
                    <a:pt x="21633" y="14772"/>
                  </a:lnTo>
                  <a:lnTo>
                    <a:pt x="21633" y="14574"/>
                  </a:lnTo>
                  <a:lnTo>
                    <a:pt x="21611" y="14418"/>
                  </a:lnTo>
                  <a:lnTo>
                    <a:pt x="21566" y="14249"/>
                  </a:lnTo>
                  <a:lnTo>
                    <a:pt x="21520" y="14093"/>
                  </a:lnTo>
                  <a:lnTo>
                    <a:pt x="21453" y="13952"/>
                  </a:lnTo>
                  <a:lnTo>
                    <a:pt x="21385" y="13810"/>
                  </a:lnTo>
                  <a:lnTo>
                    <a:pt x="21238" y="13542"/>
                  </a:lnTo>
                  <a:lnTo>
                    <a:pt x="21069" y="13330"/>
                  </a:lnTo>
                  <a:lnTo>
                    <a:pt x="20843" y="13132"/>
                  </a:lnTo>
                  <a:lnTo>
                    <a:pt x="20628" y="13005"/>
                  </a:lnTo>
                  <a:lnTo>
                    <a:pt x="20391" y="12863"/>
                  </a:lnTo>
                  <a:lnTo>
                    <a:pt x="20153" y="12807"/>
                  </a:lnTo>
                  <a:lnTo>
                    <a:pt x="19916" y="12750"/>
                  </a:lnTo>
                  <a:lnTo>
                    <a:pt x="19679" y="12779"/>
                  </a:lnTo>
                  <a:lnTo>
                    <a:pt x="19464" y="12835"/>
                  </a:lnTo>
                  <a:lnTo>
                    <a:pt x="19261" y="12948"/>
                  </a:lnTo>
                  <a:lnTo>
                    <a:pt x="19182" y="13005"/>
                  </a:lnTo>
                  <a:lnTo>
                    <a:pt x="19092" y="13090"/>
                  </a:lnTo>
                  <a:lnTo>
                    <a:pt x="19024" y="13189"/>
                  </a:lnTo>
                  <a:lnTo>
                    <a:pt x="18945" y="13302"/>
                  </a:lnTo>
                  <a:lnTo>
                    <a:pt x="18809" y="13514"/>
                  </a:lnTo>
                  <a:lnTo>
                    <a:pt x="18662" y="13683"/>
                  </a:lnTo>
                  <a:lnTo>
                    <a:pt x="18504" y="13782"/>
                  </a:lnTo>
                  <a:lnTo>
                    <a:pt x="18335" y="13867"/>
                  </a:lnTo>
                  <a:lnTo>
                    <a:pt x="18176" y="13895"/>
                  </a:lnTo>
                  <a:lnTo>
                    <a:pt x="18007" y="13924"/>
                  </a:lnTo>
                  <a:lnTo>
                    <a:pt x="17838" y="13895"/>
                  </a:lnTo>
                  <a:lnTo>
                    <a:pt x="17679" y="13839"/>
                  </a:lnTo>
                  <a:lnTo>
                    <a:pt x="17533" y="13768"/>
                  </a:lnTo>
                  <a:lnTo>
                    <a:pt x="17374" y="13683"/>
                  </a:lnTo>
                  <a:lnTo>
                    <a:pt x="17250" y="13570"/>
                  </a:lnTo>
                  <a:lnTo>
                    <a:pt x="17137" y="13429"/>
                  </a:lnTo>
                  <a:lnTo>
                    <a:pt x="17058" y="13302"/>
                  </a:lnTo>
                  <a:lnTo>
                    <a:pt x="16968" y="13160"/>
                  </a:lnTo>
                  <a:lnTo>
                    <a:pt x="16923" y="13033"/>
                  </a:lnTo>
                  <a:lnTo>
                    <a:pt x="16923" y="12892"/>
                  </a:lnTo>
                  <a:lnTo>
                    <a:pt x="16923" y="12425"/>
                  </a:lnTo>
                  <a:lnTo>
                    <a:pt x="16923" y="11704"/>
                  </a:lnTo>
                  <a:lnTo>
                    <a:pt x="16923" y="10743"/>
                  </a:lnTo>
                  <a:lnTo>
                    <a:pt x="16923" y="9683"/>
                  </a:lnTo>
                  <a:lnTo>
                    <a:pt x="16923" y="8608"/>
                  </a:lnTo>
                  <a:lnTo>
                    <a:pt x="16923" y="7520"/>
                  </a:lnTo>
                  <a:lnTo>
                    <a:pt x="16923" y="6545"/>
                  </a:lnTo>
                  <a:lnTo>
                    <a:pt x="16923" y="5781"/>
                  </a:lnTo>
                  <a:lnTo>
                    <a:pt x="16708" y="5937"/>
                  </a:lnTo>
                  <a:lnTo>
                    <a:pt x="16448" y="6078"/>
                  </a:lnTo>
                  <a:lnTo>
                    <a:pt x="16188" y="6219"/>
                  </a:lnTo>
                  <a:lnTo>
                    <a:pt x="15883" y="6290"/>
                  </a:lnTo>
                  <a:lnTo>
                    <a:pt x="15578" y="6347"/>
                  </a:lnTo>
                  <a:lnTo>
                    <a:pt x="15251" y="6375"/>
                  </a:lnTo>
                  <a:lnTo>
                    <a:pt x="14900" y="6403"/>
                  </a:lnTo>
                  <a:lnTo>
                    <a:pt x="14584" y="6403"/>
                  </a:lnTo>
                  <a:lnTo>
                    <a:pt x="14234" y="6375"/>
                  </a:lnTo>
                  <a:lnTo>
                    <a:pt x="13884" y="6318"/>
                  </a:lnTo>
                  <a:lnTo>
                    <a:pt x="13556" y="6262"/>
                  </a:lnTo>
                  <a:lnTo>
                    <a:pt x="13240" y="6191"/>
                  </a:lnTo>
                  <a:lnTo>
                    <a:pt x="12935" y="6106"/>
                  </a:lnTo>
                  <a:lnTo>
                    <a:pt x="12652" y="5993"/>
                  </a:lnTo>
                  <a:lnTo>
                    <a:pt x="12392" y="5880"/>
                  </a:lnTo>
                  <a:lnTo>
                    <a:pt x="12155" y="5781"/>
                  </a:lnTo>
                  <a:lnTo>
                    <a:pt x="11974" y="5668"/>
                  </a:lnTo>
                  <a:lnTo>
                    <a:pt x="11828" y="5555"/>
                  </a:lnTo>
                  <a:lnTo>
                    <a:pt x="11692" y="5456"/>
                  </a:lnTo>
                  <a:lnTo>
                    <a:pt x="11590" y="5343"/>
                  </a:lnTo>
                  <a:lnTo>
                    <a:pt x="11500" y="5230"/>
                  </a:lnTo>
                  <a:lnTo>
                    <a:pt x="11432" y="5131"/>
                  </a:lnTo>
                  <a:lnTo>
                    <a:pt x="11410" y="4990"/>
                  </a:lnTo>
                  <a:lnTo>
                    <a:pt x="11387" y="4876"/>
                  </a:lnTo>
                  <a:lnTo>
                    <a:pt x="11387" y="4749"/>
                  </a:lnTo>
                  <a:lnTo>
                    <a:pt x="11410" y="4608"/>
                  </a:lnTo>
                  <a:lnTo>
                    <a:pt x="11477" y="4452"/>
                  </a:lnTo>
                  <a:lnTo>
                    <a:pt x="11545" y="4283"/>
                  </a:lnTo>
                  <a:lnTo>
                    <a:pt x="11737" y="3929"/>
                  </a:lnTo>
                  <a:lnTo>
                    <a:pt x="12020" y="3548"/>
                  </a:lnTo>
                  <a:lnTo>
                    <a:pt x="12178" y="3307"/>
                  </a:lnTo>
                  <a:lnTo>
                    <a:pt x="12279" y="3067"/>
                  </a:lnTo>
                  <a:lnTo>
                    <a:pt x="12370" y="2798"/>
                  </a:lnTo>
                  <a:lnTo>
                    <a:pt x="12438" y="2487"/>
                  </a:lnTo>
                  <a:lnTo>
                    <a:pt x="12471" y="2219"/>
                  </a:lnTo>
                  <a:lnTo>
                    <a:pt x="12471" y="1922"/>
                  </a:lnTo>
                  <a:lnTo>
                    <a:pt x="12438" y="1625"/>
                  </a:lnTo>
                  <a:lnTo>
                    <a:pt x="12370" y="1357"/>
                  </a:lnTo>
                  <a:lnTo>
                    <a:pt x="12279" y="1088"/>
                  </a:lnTo>
                  <a:lnTo>
                    <a:pt x="12133" y="834"/>
                  </a:lnTo>
                  <a:lnTo>
                    <a:pt x="12042" y="735"/>
                  </a:lnTo>
                  <a:lnTo>
                    <a:pt x="11952" y="621"/>
                  </a:lnTo>
                  <a:lnTo>
                    <a:pt x="11850" y="508"/>
                  </a:lnTo>
                  <a:lnTo>
                    <a:pt x="11737" y="424"/>
                  </a:lnTo>
                  <a:lnTo>
                    <a:pt x="11613" y="353"/>
                  </a:lnTo>
                  <a:lnTo>
                    <a:pt x="11477" y="268"/>
                  </a:lnTo>
                  <a:lnTo>
                    <a:pt x="11330" y="212"/>
                  </a:lnTo>
                  <a:lnTo>
                    <a:pt x="11172" y="155"/>
                  </a:lnTo>
                  <a:lnTo>
                    <a:pt x="11003" y="98"/>
                  </a:lnTo>
                  <a:lnTo>
                    <a:pt x="10833" y="70"/>
                  </a:lnTo>
                  <a:lnTo>
                    <a:pt x="10653" y="70"/>
                  </a:lnTo>
                  <a:lnTo>
                    <a:pt x="10438" y="70"/>
                  </a:lnTo>
                  <a:lnTo>
                    <a:pt x="10291" y="70"/>
                  </a:lnTo>
                  <a:lnTo>
                    <a:pt x="10110" y="98"/>
                  </a:lnTo>
                  <a:lnTo>
                    <a:pt x="9986" y="127"/>
                  </a:lnTo>
                  <a:lnTo>
                    <a:pt x="9828" y="183"/>
                  </a:lnTo>
                  <a:lnTo>
                    <a:pt x="9726" y="268"/>
                  </a:lnTo>
                  <a:lnTo>
                    <a:pt x="9591" y="325"/>
                  </a:lnTo>
                  <a:lnTo>
                    <a:pt x="9489" y="424"/>
                  </a:lnTo>
                  <a:lnTo>
                    <a:pt x="9399" y="508"/>
                  </a:lnTo>
                  <a:lnTo>
                    <a:pt x="9308" y="621"/>
                  </a:lnTo>
                  <a:lnTo>
                    <a:pt x="9218" y="735"/>
                  </a:lnTo>
                  <a:lnTo>
                    <a:pt x="9161" y="834"/>
                  </a:lnTo>
                  <a:lnTo>
                    <a:pt x="9094" y="975"/>
                  </a:lnTo>
                  <a:lnTo>
                    <a:pt x="9003" y="1243"/>
                  </a:lnTo>
                  <a:lnTo>
                    <a:pt x="8947" y="1540"/>
                  </a:lnTo>
                  <a:lnTo>
                    <a:pt x="8924" y="1837"/>
                  </a:lnTo>
                  <a:lnTo>
                    <a:pt x="8924" y="2162"/>
                  </a:lnTo>
                  <a:lnTo>
                    <a:pt x="8947" y="2487"/>
                  </a:lnTo>
                  <a:lnTo>
                    <a:pt x="9003" y="2798"/>
                  </a:lnTo>
                  <a:lnTo>
                    <a:pt x="9094" y="3124"/>
                  </a:lnTo>
                  <a:lnTo>
                    <a:pt x="9207" y="3420"/>
                  </a:lnTo>
                  <a:lnTo>
                    <a:pt x="9331" y="3689"/>
                  </a:lnTo>
                  <a:lnTo>
                    <a:pt x="9500" y="3929"/>
                  </a:lnTo>
                  <a:lnTo>
                    <a:pt x="9613" y="4127"/>
                  </a:lnTo>
                  <a:lnTo>
                    <a:pt x="9704" y="4311"/>
                  </a:lnTo>
                  <a:lnTo>
                    <a:pt x="9760" y="4509"/>
                  </a:lnTo>
                  <a:lnTo>
                    <a:pt x="9805" y="4693"/>
                  </a:lnTo>
                  <a:lnTo>
                    <a:pt x="9805" y="4876"/>
                  </a:lnTo>
                  <a:lnTo>
                    <a:pt x="9783" y="5074"/>
                  </a:lnTo>
                  <a:lnTo>
                    <a:pt x="9749" y="5258"/>
                  </a:lnTo>
                  <a:lnTo>
                    <a:pt x="9658" y="5428"/>
                  </a:lnTo>
                  <a:lnTo>
                    <a:pt x="9568" y="5555"/>
                  </a:lnTo>
                  <a:lnTo>
                    <a:pt x="9444" y="5668"/>
                  </a:lnTo>
                  <a:lnTo>
                    <a:pt x="9263" y="5753"/>
                  </a:lnTo>
                  <a:lnTo>
                    <a:pt x="9094" y="5809"/>
                  </a:lnTo>
                  <a:lnTo>
                    <a:pt x="8879" y="5809"/>
                  </a:lnTo>
                  <a:lnTo>
                    <a:pt x="8619" y="5781"/>
                  </a:lnTo>
                  <a:lnTo>
                    <a:pt x="8359" y="5696"/>
                  </a:lnTo>
                  <a:lnTo>
                    <a:pt x="8054" y="5555"/>
                  </a:lnTo>
                  <a:lnTo>
                    <a:pt x="7874" y="5484"/>
                  </a:lnTo>
                  <a:lnTo>
                    <a:pt x="7682" y="5428"/>
                  </a:lnTo>
                  <a:lnTo>
                    <a:pt x="7467" y="5371"/>
                  </a:lnTo>
                  <a:lnTo>
                    <a:pt x="7275" y="5343"/>
                  </a:lnTo>
                  <a:lnTo>
                    <a:pt x="6789" y="5343"/>
                  </a:lnTo>
                  <a:lnTo>
                    <a:pt x="6315" y="5371"/>
                  </a:lnTo>
                  <a:lnTo>
                    <a:pt x="5817" y="5428"/>
                  </a:lnTo>
                  <a:lnTo>
                    <a:pt x="5298" y="5541"/>
                  </a:lnTo>
                  <a:lnTo>
                    <a:pt x="4778" y="5640"/>
                  </a:lnTo>
                  <a:lnTo>
                    <a:pt x="4281" y="5781"/>
                  </a:lnTo>
                  <a:lnTo>
                    <a:pt x="4236" y="5937"/>
                  </a:lnTo>
                  <a:lnTo>
                    <a:pt x="4236" y="6234"/>
                  </a:lnTo>
                  <a:lnTo>
                    <a:pt x="4236" y="6587"/>
                  </a:lnTo>
                  <a:lnTo>
                    <a:pt x="4258" y="6997"/>
                  </a:lnTo>
                  <a:lnTo>
                    <a:pt x="4349" y="7972"/>
                  </a:lnTo>
                  <a:lnTo>
                    <a:pt x="4428" y="9061"/>
                  </a:lnTo>
                  <a:lnTo>
                    <a:pt x="4473" y="9612"/>
                  </a:lnTo>
                  <a:lnTo>
                    <a:pt x="4496" y="10149"/>
                  </a:lnTo>
                  <a:lnTo>
                    <a:pt x="4518" y="10672"/>
                  </a:lnTo>
                  <a:lnTo>
                    <a:pt x="4541" y="11125"/>
                  </a:lnTo>
                  <a:lnTo>
                    <a:pt x="4518" y="11563"/>
                  </a:lnTo>
                  <a:lnTo>
                    <a:pt x="4473" y="11916"/>
                  </a:lnTo>
                  <a:lnTo>
                    <a:pt x="4428" y="12072"/>
                  </a:lnTo>
                  <a:lnTo>
                    <a:pt x="4383" y="12213"/>
                  </a:lnTo>
                  <a:lnTo>
                    <a:pt x="4349" y="12326"/>
                  </a:lnTo>
                  <a:lnTo>
                    <a:pt x="4281" y="1239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scene3d>
              <a:camera prst="legacyPerspectiveFront">
                <a:rot lat="0" lon="30000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flatTx/>
            </a:bodyPr>
            <a:lstStyle/>
            <a:p>
              <a:pPr eaLnBrk="0" hangingPunct="0"/>
              <a:r>
                <a:rPr lang="en-US" sz="1200" b="1"/>
                <a:t>Subject Matter Experts</a:t>
              </a:r>
            </a:p>
          </p:txBody>
        </p:sp>
        <p:sp>
          <p:nvSpPr>
            <p:cNvPr id="37893" name="Puzzle2"/>
            <p:cNvSpPr>
              <a:spLocks noChangeAspect="1" noEditPoints="1" noChangeArrowheads="1"/>
            </p:cNvSpPr>
            <p:nvPr/>
          </p:nvSpPr>
          <p:spPr bwMode="blackWhite">
            <a:xfrm>
              <a:off x="5124450" y="5470525"/>
              <a:ext cx="1524000" cy="947738"/>
            </a:xfrm>
            <a:custGeom>
              <a:avLst/>
              <a:gdLst>
                <a:gd name="T0" fmla="*/ 6542 w 21600"/>
                <a:gd name="T1" fmla="*/ 9180 h 21600"/>
                <a:gd name="T2" fmla="*/ 15685 w 21600"/>
                <a:gd name="T3" fmla="*/ 12569 h 21600"/>
              </a:gdLst>
              <a:ahLst/>
              <a:cxnLst/>
              <a:rect l="T0" t="T1" r="T2" b="T3"/>
              <a:pathLst>
                <a:path w="21600" h="21600">
                  <a:moveTo>
                    <a:pt x="9365" y="20836"/>
                  </a:moveTo>
                  <a:lnTo>
                    <a:pt x="9534" y="20836"/>
                  </a:lnTo>
                  <a:lnTo>
                    <a:pt x="9690" y="20762"/>
                  </a:lnTo>
                  <a:lnTo>
                    <a:pt x="9814" y="20687"/>
                  </a:lnTo>
                  <a:lnTo>
                    <a:pt x="9926" y="20575"/>
                  </a:lnTo>
                  <a:lnTo>
                    <a:pt x="10015" y="20426"/>
                  </a:lnTo>
                  <a:lnTo>
                    <a:pt x="10071" y="20296"/>
                  </a:lnTo>
                  <a:lnTo>
                    <a:pt x="10116" y="20110"/>
                  </a:lnTo>
                  <a:lnTo>
                    <a:pt x="10139" y="19905"/>
                  </a:lnTo>
                  <a:lnTo>
                    <a:pt x="10139" y="19682"/>
                  </a:lnTo>
                  <a:lnTo>
                    <a:pt x="10116" y="19440"/>
                  </a:lnTo>
                  <a:lnTo>
                    <a:pt x="10071" y="19142"/>
                  </a:lnTo>
                  <a:lnTo>
                    <a:pt x="10015" y="18900"/>
                  </a:lnTo>
                  <a:lnTo>
                    <a:pt x="9903" y="18620"/>
                  </a:lnTo>
                  <a:lnTo>
                    <a:pt x="9791" y="18285"/>
                  </a:lnTo>
                  <a:lnTo>
                    <a:pt x="9646" y="17968"/>
                  </a:lnTo>
                  <a:lnTo>
                    <a:pt x="9478" y="17652"/>
                  </a:lnTo>
                  <a:lnTo>
                    <a:pt x="9388" y="17466"/>
                  </a:lnTo>
                  <a:lnTo>
                    <a:pt x="9321" y="17298"/>
                  </a:lnTo>
                  <a:lnTo>
                    <a:pt x="9265" y="17112"/>
                  </a:lnTo>
                  <a:lnTo>
                    <a:pt x="9197" y="16926"/>
                  </a:lnTo>
                  <a:lnTo>
                    <a:pt x="9130" y="16535"/>
                  </a:lnTo>
                  <a:lnTo>
                    <a:pt x="9108" y="16144"/>
                  </a:lnTo>
                  <a:lnTo>
                    <a:pt x="9108" y="15753"/>
                  </a:lnTo>
                  <a:lnTo>
                    <a:pt x="9175" y="15362"/>
                  </a:lnTo>
                  <a:lnTo>
                    <a:pt x="9242" y="14971"/>
                  </a:lnTo>
                  <a:lnTo>
                    <a:pt x="9365" y="14580"/>
                  </a:lnTo>
                  <a:lnTo>
                    <a:pt x="9500" y="14244"/>
                  </a:lnTo>
                  <a:lnTo>
                    <a:pt x="9668" y="13891"/>
                  </a:lnTo>
                  <a:lnTo>
                    <a:pt x="9858" y="13611"/>
                  </a:lnTo>
                  <a:lnTo>
                    <a:pt x="10071" y="13351"/>
                  </a:lnTo>
                  <a:lnTo>
                    <a:pt x="10295" y="13146"/>
                  </a:lnTo>
                  <a:lnTo>
                    <a:pt x="10553" y="12997"/>
                  </a:lnTo>
                  <a:lnTo>
                    <a:pt x="10811" y="12885"/>
                  </a:lnTo>
                  <a:lnTo>
                    <a:pt x="11068" y="12866"/>
                  </a:lnTo>
                  <a:lnTo>
                    <a:pt x="11348" y="12885"/>
                  </a:lnTo>
                  <a:lnTo>
                    <a:pt x="11606" y="12997"/>
                  </a:lnTo>
                  <a:lnTo>
                    <a:pt x="11841" y="13183"/>
                  </a:lnTo>
                  <a:lnTo>
                    <a:pt x="12054" y="13388"/>
                  </a:lnTo>
                  <a:lnTo>
                    <a:pt x="12245" y="13648"/>
                  </a:lnTo>
                  <a:lnTo>
                    <a:pt x="12413" y="13928"/>
                  </a:lnTo>
                  <a:lnTo>
                    <a:pt x="12547" y="14244"/>
                  </a:lnTo>
                  <a:lnTo>
                    <a:pt x="12682" y="14617"/>
                  </a:lnTo>
                  <a:lnTo>
                    <a:pt x="12760" y="15008"/>
                  </a:lnTo>
                  <a:lnTo>
                    <a:pt x="12827" y="15399"/>
                  </a:lnTo>
                  <a:lnTo>
                    <a:pt x="12850" y="15753"/>
                  </a:lnTo>
                  <a:lnTo>
                    <a:pt x="12850" y="16144"/>
                  </a:lnTo>
                  <a:lnTo>
                    <a:pt x="12805" y="16535"/>
                  </a:lnTo>
                  <a:lnTo>
                    <a:pt x="12738" y="16888"/>
                  </a:lnTo>
                  <a:lnTo>
                    <a:pt x="12659" y="17224"/>
                  </a:lnTo>
                  <a:lnTo>
                    <a:pt x="12502" y="17503"/>
                  </a:lnTo>
                  <a:lnTo>
                    <a:pt x="12222" y="18043"/>
                  </a:lnTo>
                  <a:lnTo>
                    <a:pt x="11965" y="18546"/>
                  </a:lnTo>
                  <a:lnTo>
                    <a:pt x="11864" y="18751"/>
                  </a:lnTo>
                  <a:lnTo>
                    <a:pt x="11774" y="18974"/>
                  </a:lnTo>
                  <a:lnTo>
                    <a:pt x="11707" y="19179"/>
                  </a:lnTo>
                  <a:lnTo>
                    <a:pt x="11662" y="19365"/>
                  </a:lnTo>
                  <a:lnTo>
                    <a:pt x="11629" y="19570"/>
                  </a:lnTo>
                  <a:lnTo>
                    <a:pt x="11629" y="19756"/>
                  </a:lnTo>
                  <a:lnTo>
                    <a:pt x="11629" y="19942"/>
                  </a:lnTo>
                  <a:lnTo>
                    <a:pt x="11640" y="20110"/>
                  </a:lnTo>
                  <a:lnTo>
                    <a:pt x="11707" y="20296"/>
                  </a:lnTo>
                  <a:lnTo>
                    <a:pt x="11797" y="20464"/>
                  </a:lnTo>
                  <a:lnTo>
                    <a:pt x="11886" y="20650"/>
                  </a:lnTo>
                  <a:lnTo>
                    <a:pt x="12032" y="20836"/>
                  </a:lnTo>
                  <a:lnTo>
                    <a:pt x="12200" y="21004"/>
                  </a:lnTo>
                  <a:lnTo>
                    <a:pt x="12413" y="21190"/>
                  </a:lnTo>
                  <a:lnTo>
                    <a:pt x="12659" y="21320"/>
                  </a:lnTo>
                  <a:lnTo>
                    <a:pt x="12951" y="21432"/>
                  </a:lnTo>
                  <a:lnTo>
                    <a:pt x="13275" y="21544"/>
                  </a:lnTo>
                  <a:lnTo>
                    <a:pt x="13600" y="21655"/>
                  </a:lnTo>
                  <a:lnTo>
                    <a:pt x="13970" y="21693"/>
                  </a:lnTo>
                  <a:lnTo>
                    <a:pt x="14329" y="21730"/>
                  </a:lnTo>
                  <a:lnTo>
                    <a:pt x="14698" y="21730"/>
                  </a:lnTo>
                  <a:lnTo>
                    <a:pt x="15057" y="21730"/>
                  </a:lnTo>
                  <a:lnTo>
                    <a:pt x="15426" y="21655"/>
                  </a:lnTo>
                  <a:lnTo>
                    <a:pt x="15774" y="21581"/>
                  </a:lnTo>
                  <a:lnTo>
                    <a:pt x="16110" y="21432"/>
                  </a:lnTo>
                  <a:lnTo>
                    <a:pt x="16435" y="21302"/>
                  </a:lnTo>
                  <a:lnTo>
                    <a:pt x="16715" y="21078"/>
                  </a:lnTo>
                  <a:lnTo>
                    <a:pt x="16950" y="20836"/>
                  </a:lnTo>
                  <a:lnTo>
                    <a:pt x="17017" y="20650"/>
                  </a:lnTo>
                  <a:lnTo>
                    <a:pt x="17062" y="20426"/>
                  </a:lnTo>
                  <a:lnTo>
                    <a:pt x="17107" y="20222"/>
                  </a:lnTo>
                  <a:lnTo>
                    <a:pt x="17129" y="19980"/>
                  </a:lnTo>
                  <a:lnTo>
                    <a:pt x="17141" y="19477"/>
                  </a:lnTo>
                  <a:lnTo>
                    <a:pt x="17141" y="18974"/>
                  </a:lnTo>
                  <a:lnTo>
                    <a:pt x="17129" y="18397"/>
                  </a:lnTo>
                  <a:lnTo>
                    <a:pt x="17085" y="17820"/>
                  </a:lnTo>
                  <a:lnTo>
                    <a:pt x="17040" y="17261"/>
                  </a:lnTo>
                  <a:lnTo>
                    <a:pt x="16973" y="16646"/>
                  </a:lnTo>
                  <a:lnTo>
                    <a:pt x="16827" y="15511"/>
                  </a:lnTo>
                  <a:lnTo>
                    <a:pt x="16715" y="14393"/>
                  </a:lnTo>
                  <a:lnTo>
                    <a:pt x="16692" y="13928"/>
                  </a:lnTo>
                  <a:lnTo>
                    <a:pt x="16670" y="13462"/>
                  </a:lnTo>
                  <a:lnTo>
                    <a:pt x="16692" y="13071"/>
                  </a:lnTo>
                  <a:lnTo>
                    <a:pt x="16760" y="12755"/>
                  </a:lnTo>
                  <a:lnTo>
                    <a:pt x="16827" y="12419"/>
                  </a:lnTo>
                  <a:lnTo>
                    <a:pt x="16928" y="12140"/>
                  </a:lnTo>
                  <a:lnTo>
                    <a:pt x="17062" y="11898"/>
                  </a:lnTo>
                  <a:lnTo>
                    <a:pt x="17185" y="11675"/>
                  </a:lnTo>
                  <a:lnTo>
                    <a:pt x="17342" y="11470"/>
                  </a:lnTo>
                  <a:lnTo>
                    <a:pt x="17488" y="11284"/>
                  </a:lnTo>
                  <a:lnTo>
                    <a:pt x="17667" y="11135"/>
                  </a:lnTo>
                  <a:lnTo>
                    <a:pt x="17835" y="11042"/>
                  </a:lnTo>
                  <a:lnTo>
                    <a:pt x="18003" y="10930"/>
                  </a:lnTo>
                  <a:lnTo>
                    <a:pt x="18182" y="10893"/>
                  </a:lnTo>
                  <a:lnTo>
                    <a:pt x="18351" y="10893"/>
                  </a:lnTo>
                  <a:lnTo>
                    <a:pt x="18519" y="10967"/>
                  </a:lnTo>
                  <a:lnTo>
                    <a:pt x="18675" y="11042"/>
                  </a:lnTo>
                  <a:lnTo>
                    <a:pt x="18821" y="11172"/>
                  </a:lnTo>
                  <a:lnTo>
                    <a:pt x="18978" y="11358"/>
                  </a:lnTo>
                  <a:lnTo>
                    <a:pt x="19101" y="11600"/>
                  </a:lnTo>
                  <a:lnTo>
                    <a:pt x="19236" y="11861"/>
                  </a:lnTo>
                  <a:lnTo>
                    <a:pt x="19404" y="12028"/>
                  </a:lnTo>
                  <a:lnTo>
                    <a:pt x="19572" y="12177"/>
                  </a:lnTo>
                  <a:lnTo>
                    <a:pt x="19785" y="12289"/>
                  </a:lnTo>
                  <a:lnTo>
                    <a:pt x="19986" y="12289"/>
                  </a:lnTo>
                  <a:lnTo>
                    <a:pt x="20199" y="12289"/>
                  </a:lnTo>
                  <a:lnTo>
                    <a:pt x="20412" y="12215"/>
                  </a:lnTo>
                  <a:lnTo>
                    <a:pt x="20602" y="12103"/>
                  </a:lnTo>
                  <a:lnTo>
                    <a:pt x="20804" y="11973"/>
                  </a:lnTo>
                  <a:lnTo>
                    <a:pt x="20995" y="11786"/>
                  </a:lnTo>
                  <a:lnTo>
                    <a:pt x="21163" y="11563"/>
                  </a:lnTo>
                  <a:lnTo>
                    <a:pt x="21319" y="11321"/>
                  </a:lnTo>
                  <a:lnTo>
                    <a:pt x="21420" y="11079"/>
                  </a:lnTo>
                  <a:lnTo>
                    <a:pt x="21532" y="10744"/>
                  </a:lnTo>
                  <a:lnTo>
                    <a:pt x="21577" y="10427"/>
                  </a:lnTo>
                  <a:lnTo>
                    <a:pt x="21600" y="10111"/>
                  </a:lnTo>
                  <a:lnTo>
                    <a:pt x="21577" y="9608"/>
                  </a:lnTo>
                  <a:lnTo>
                    <a:pt x="21532" y="9142"/>
                  </a:lnTo>
                  <a:lnTo>
                    <a:pt x="21420" y="8751"/>
                  </a:lnTo>
                  <a:lnTo>
                    <a:pt x="21319" y="8397"/>
                  </a:lnTo>
                  <a:lnTo>
                    <a:pt x="21163" y="8062"/>
                  </a:lnTo>
                  <a:lnTo>
                    <a:pt x="20995" y="7820"/>
                  </a:lnTo>
                  <a:lnTo>
                    <a:pt x="20804" y="7597"/>
                  </a:lnTo>
                  <a:lnTo>
                    <a:pt x="20602" y="7429"/>
                  </a:lnTo>
                  <a:lnTo>
                    <a:pt x="20412" y="7317"/>
                  </a:lnTo>
                  <a:lnTo>
                    <a:pt x="20199" y="7206"/>
                  </a:lnTo>
                  <a:lnTo>
                    <a:pt x="19986" y="7168"/>
                  </a:lnTo>
                  <a:lnTo>
                    <a:pt x="19785" y="7206"/>
                  </a:lnTo>
                  <a:lnTo>
                    <a:pt x="19572" y="7243"/>
                  </a:lnTo>
                  <a:lnTo>
                    <a:pt x="19404" y="7355"/>
                  </a:lnTo>
                  <a:lnTo>
                    <a:pt x="19236" y="7504"/>
                  </a:lnTo>
                  <a:lnTo>
                    <a:pt x="19101" y="7708"/>
                  </a:lnTo>
                  <a:lnTo>
                    <a:pt x="18978" y="7895"/>
                  </a:lnTo>
                  <a:lnTo>
                    <a:pt x="18799" y="8025"/>
                  </a:lnTo>
                  <a:lnTo>
                    <a:pt x="18631" y="8174"/>
                  </a:lnTo>
                  <a:lnTo>
                    <a:pt x="18440" y="8248"/>
                  </a:lnTo>
                  <a:lnTo>
                    <a:pt x="18239" y="8286"/>
                  </a:lnTo>
                  <a:lnTo>
                    <a:pt x="18048" y="8323"/>
                  </a:lnTo>
                  <a:lnTo>
                    <a:pt x="17858" y="8323"/>
                  </a:lnTo>
                  <a:lnTo>
                    <a:pt x="17667" y="8248"/>
                  </a:lnTo>
                  <a:lnTo>
                    <a:pt x="17465" y="8174"/>
                  </a:lnTo>
                  <a:lnTo>
                    <a:pt x="17275" y="8062"/>
                  </a:lnTo>
                  <a:lnTo>
                    <a:pt x="17107" y="7969"/>
                  </a:lnTo>
                  <a:lnTo>
                    <a:pt x="16950" y="7783"/>
                  </a:lnTo>
                  <a:lnTo>
                    <a:pt x="16827" y="7597"/>
                  </a:lnTo>
                  <a:lnTo>
                    <a:pt x="16715" y="7429"/>
                  </a:lnTo>
                  <a:lnTo>
                    <a:pt x="16648" y="7168"/>
                  </a:lnTo>
                  <a:lnTo>
                    <a:pt x="16614" y="6926"/>
                  </a:lnTo>
                  <a:lnTo>
                    <a:pt x="16592" y="6498"/>
                  </a:lnTo>
                  <a:lnTo>
                    <a:pt x="16592" y="5772"/>
                  </a:lnTo>
                  <a:lnTo>
                    <a:pt x="16625" y="4915"/>
                  </a:lnTo>
                  <a:lnTo>
                    <a:pt x="16670" y="3928"/>
                  </a:lnTo>
                  <a:lnTo>
                    <a:pt x="16737" y="2960"/>
                  </a:lnTo>
                  <a:lnTo>
                    <a:pt x="16804" y="1992"/>
                  </a:lnTo>
                  <a:lnTo>
                    <a:pt x="16883" y="1173"/>
                  </a:lnTo>
                  <a:lnTo>
                    <a:pt x="16950" y="521"/>
                  </a:lnTo>
                  <a:lnTo>
                    <a:pt x="16928" y="521"/>
                  </a:lnTo>
                  <a:lnTo>
                    <a:pt x="16905" y="521"/>
                  </a:lnTo>
                  <a:lnTo>
                    <a:pt x="16244" y="484"/>
                  </a:lnTo>
                  <a:lnTo>
                    <a:pt x="15617" y="428"/>
                  </a:lnTo>
                  <a:lnTo>
                    <a:pt x="15046" y="353"/>
                  </a:lnTo>
                  <a:lnTo>
                    <a:pt x="14508" y="279"/>
                  </a:lnTo>
                  <a:lnTo>
                    <a:pt x="14026" y="167"/>
                  </a:lnTo>
                  <a:lnTo>
                    <a:pt x="13623" y="93"/>
                  </a:lnTo>
                  <a:lnTo>
                    <a:pt x="13320" y="18"/>
                  </a:lnTo>
                  <a:lnTo>
                    <a:pt x="13107" y="18"/>
                  </a:lnTo>
                  <a:lnTo>
                    <a:pt x="12973" y="18"/>
                  </a:lnTo>
                  <a:lnTo>
                    <a:pt x="12850" y="130"/>
                  </a:lnTo>
                  <a:lnTo>
                    <a:pt x="12715" y="279"/>
                  </a:lnTo>
                  <a:lnTo>
                    <a:pt x="12614" y="446"/>
                  </a:lnTo>
                  <a:lnTo>
                    <a:pt x="12502" y="670"/>
                  </a:lnTo>
                  <a:lnTo>
                    <a:pt x="12413" y="912"/>
                  </a:lnTo>
                  <a:lnTo>
                    <a:pt x="12357" y="1210"/>
                  </a:lnTo>
                  <a:lnTo>
                    <a:pt x="12312" y="1526"/>
                  </a:lnTo>
                  <a:lnTo>
                    <a:pt x="12267" y="1843"/>
                  </a:lnTo>
                  <a:lnTo>
                    <a:pt x="12245" y="2215"/>
                  </a:lnTo>
                  <a:lnTo>
                    <a:pt x="12267" y="2532"/>
                  </a:lnTo>
                  <a:lnTo>
                    <a:pt x="12312" y="2886"/>
                  </a:lnTo>
                  <a:lnTo>
                    <a:pt x="12379" y="3240"/>
                  </a:lnTo>
                  <a:lnTo>
                    <a:pt x="12458" y="3556"/>
                  </a:lnTo>
                  <a:lnTo>
                    <a:pt x="12570" y="3891"/>
                  </a:lnTo>
                  <a:lnTo>
                    <a:pt x="12738" y="4171"/>
                  </a:lnTo>
                  <a:lnTo>
                    <a:pt x="12917" y="4487"/>
                  </a:lnTo>
                  <a:lnTo>
                    <a:pt x="13040" y="4860"/>
                  </a:lnTo>
                  <a:lnTo>
                    <a:pt x="13152" y="5251"/>
                  </a:lnTo>
                  <a:lnTo>
                    <a:pt x="13208" y="5604"/>
                  </a:lnTo>
                  <a:lnTo>
                    <a:pt x="13253" y="5995"/>
                  </a:lnTo>
                  <a:lnTo>
                    <a:pt x="13231" y="6386"/>
                  </a:lnTo>
                  <a:lnTo>
                    <a:pt x="13208" y="6740"/>
                  </a:lnTo>
                  <a:lnTo>
                    <a:pt x="13130" y="7094"/>
                  </a:lnTo>
                  <a:lnTo>
                    <a:pt x="13040" y="7429"/>
                  </a:lnTo>
                  <a:lnTo>
                    <a:pt x="12895" y="7746"/>
                  </a:lnTo>
                  <a:lnTo>
                    <a:pt x="12715" y="8025"/>
                  </a:lnTo>
                  <a:lnTo>
                    <a:pt x="12525" y="8286"/>
                  </a:lnTo>
                  <a:lnTo>
                    <a:pt x="12312" y="8491"/>
                  </a:lnTo>
                  <a:lnTo>
                    <a:pt x="12054" y="8677"/>
                  </a:lnTo>
                  <a:lnTo>
                    <a:pt x="11752" y="8788"/>
                  </a:lnTo>
                  <a:lnTo>
                    <a:pt x="11449" y="8826"/>
                  </a:lnTo>
                  <a:lnTo>
                    <a:pt x="11281" y="8826"/>
                  </a:lnTo>
                  <a:lnTo>
                    <a:pt x="11124" y="8826"/>
                  </a:lnTo>
                  <a:lnTo>
                    <a:pt x="11001" y="8788"/>
                  </a:lnTo>
                  <a:lnTo>
                    <a:pt x="10844" y="8714"/>
                  </a:lnTo>
                  <a:lnTo>
                    <a:pt x="10721" y="8640"/>
                  </a:lnTo>
                  <a:lnTo>
                    <a:pt x="10609" y="8565"/>
                  </a:lnTo>
                  <a:lnTo>
                    <a:pt x="10486" y="8453"/>
                  </a:lnTo>
                  <a:lnTo>
                    <a:pt x="10374" y="8323"/>
                  </a:lnTo>
                  <a:lnTo>
                    <a:pt x="10183" y="8062"/>
                  </a:lnTo>
                  <a:lnTo>
                    <a:pt x="10038" y="7746"/>
                  </a:lnTo>
                  <a:lnTo>
                    <a:pt x="9903" y="7392"/>
                  </a:lnTo>
                  <a:lnTo>
                    <a:pt x="9791" y="7001"/>
                  </a:lnTo>
                  <a:lnTo>
                    <a:pt x="9735" y="6610"/>
                  </a:lnTo>
                  <a:lnTo>
                    <a:pt x="9690" y="6219"/>
                  </a:lnTo>
                  <a:lnTo>
                    <a:pt x="9668" y="5772"/>
                  </a:lnTo>
                  <a:lnTo>
                    <a:pt x="9690" y="5381"/>
                  </a:lnTo>
                  <a:lnTo>
                    <a:pt x="9758" y="4990"/>
                  </a:lnTo>
                  <a:lnTo>
                    <a:pt x="9836" y="4636"/>
                  </a:lnTo>
                  <a:lnTo>
                    <a:pt x="9948" y="4320"/>
                  </a:lnTo>
                  <a:lnTo>
                    <a:pt x="10071" y="4022"/>
                  </a:lnTo>
                  <a:lnTo>
                    <a:pt x="10206" y="3817"/>
                  </a:lnTo>
                  <a:lnTo>
                    <a:pt x="10318" y="3593"/>
                  </a:lnTo>
                  <a:lnTo>
                    <a:pt x="10396" y="3351"/>
                  </a:lnTo>
                  <a:lnTo>
                    <a:pt x="10463" y="3109"/>
                  </a:lnTo>
                  <a:lnTo>
                    <a:pt x="10508" y="2848"/>
                  </a:lnTo>
                  <a:lnTo>
                    <a:pt x="10531" y="2606"/>
                  </a:lnTo>
                  <a:lnTo>
                    <a:pt x="10508" y="2346"/>
                  </a:lnTo>
                  <a:lnTo>
                    <a:pt x="10463" y="2141"/>
                  </a:lnTo>
                  <a:lnTo>
                    <a:pt x="10396" y="1880"/>
                  </a:lnTo>
                  <a:lnTo>
                    <a:pt x="10295" y="1638"/>
                  </a:lnTo>
                  <a:lnTo>
                    <a:pt x="10161" y="1415"/>
                  </a:lnTo>
                  <a:lnTo>
                    <a:pt x="9970" y="1210"/>
                  </a:lnTo>
                  <a:lnTo>
                    <a:pt x="9758" y="986"/>
                  </a:lnTo>
                  <a:lnTo>
                    <a:pt x="9500" y="819"/>
                  </a:lnTo>
                  <a:lnTo>
                    <a:pt x="9197" y="670"/>
                  </a:lnTo>
                  <a:lnTo>
                    <a:pt x="8850" y="521"/>
                  </a:lnTo>
                  <a:lnTo>
                    <a:pt x="8480" y="446"/>
                  </a:lnTo>
                  <a:lnTo>
                    <a:pt x="8010" y="428"/>
                  </a:lnTo>
                  <a:lnTo>
                    <a:pt x="7427" y="428"/>
                  </a:lnTo>
                  <a:lnTo>
                    <a:pt x="6834" y="446"/>
                  </a:lnTo>
                  <a:lnTo>
                    <a:pt x="6206" y="521"/>
                  </a:lnTo>
                  <a:lnTo>
                    <a:pt x="5624" y="633"/>
                  </a:lnTo>
                  <a:lnTo>
                    <a:pt x="5131" y="744"/>
                  </a:lnTo>
                  <a:lnTo>
                    <a:pt x="4750" y="856"/>
                  </a:lnTo>
                  <a:lnTo>
                    <a:pt x="4873" y="1564"/>
                  </a:lnTo>
                  <a:lnTo>
                    <a:pt x="5052" y="2495"/>
                  </a:lnTo>
                  <a:lnTo>
                    <a:pt x="5198" y="3556"/>
                  </a:lnTo>
                  <a:lnTo>
                    <a:pt x="5321" y="4673"/>
                  </a:lnTo>
                  <a:lnTo>
                    <a:pt x="5366" y="5213"/>
                  </a:lnTo>
                  <a:lnTo>
                    <a:pt x="5411" y="5753"/>
                  </a:lnTo>
                  <a:lnTo>
                    <a:pt x="5433" y="6275"/>
                  </a:lnTo>
                  <a:lnTo>
                    <a:pt x="5433" y="6740"/>
                  </a:lnTo>
                  <a:lnTo>
                    <a:pt x="5388" y="7168"/>
                  </a:lnTo>
                  <a:lnTo>
                    <a:pt x="5343" y="7541"/>
                  </a:lnTo>
                  <a:lnTo>
                    <a:pt x="5310" y="7708"/>
                  </a:lnTo>
                  <a:lnTo>
                    <a:pt x="5265" y="7857"/>
                  </a:lnTo>
                  <a:lnTo>
                    <a:pt x="5220" y="7969"/>
                  </a:lnTo>
                  <a:lnTo>
                    <a:pt x="5153" y="8062"/>
                  </a:lnTo>
                  <a:lnTo>
                    <a:pt x="5030" y="8248"/>
                  </a:lnTo>
                  <a:lnTo>
                    <a:pt x="4873" y="8397"/>
                  </a:lnTo>
                  <a:lnTo>
                    <a:pt x="4750" y="8528"/>
                  </a:lnTo>
                  <a:lnTo>
                    <a:pt x="4593" y="8640"/>
                  </a:lnTo>
                  <a:lnTo>
                    <a:pt x="4447" y="8714"/>
                  </a:lnTo>
                  <a:lnTo>
                    <a:pt x="4290" y="8751"/>
                  </a:lnTo>
                  <a:lnTo>
                    <a:pt x="4122" y="8788"/>
                  </a:lnTo>
                  <a:lnTo>
                    <a:pt x="3977" y="8788"/>
                  </a:lnTo>
                  <a:lnTo>
                    <a:pt x="3820" y="8751"/>
                  </a:lnTo>
                  <a:lnTo>
                    <a:pt x="3697" y="8714"/>
                  </a:lnTo>
                  <a:lnTo>
                    <a:pt x="3540" y="8677"/>
                  </a:lnTo>
                  <a:lnTo>
                    <a:pt x="3417" y="8602"/>
                  </a:lnTo>
                  <a:lnTo>
                    <a:pt x="3282" y="8491"/>
                  </a:lnTo>
                  <a:lnTo>
                    <a:pt x="3159" y="8360"/>
                  </a:lnTo>
                  <a:lnTo>
                    <a:pt x="3047" y="8248"/>
                  </a:lnTo>
                  <a:lnTo>
                    <a:pt x="2957" y="8062"/>
                  </a:lnTo>
                  <a:lnTo>
                    <a:pt x="2812" y="7857"/>
                  </a:lnTo>
                  <a:lnTo>
                    <a:pt x="2643" y="7671"/>
                  </a:lnTo>
                  <a:lnTo>
                    <a:pt x="2442" y="7541"/>
                  </a:lnTo>
                  <a:lnTo>
                    <a:pt x="2207" y="7466"/>
                  </a:lnTo>
                  <a:lnTo>
                    <a:pt x="1994" y="7429"/>
                  </a:lnTo>
                  <a:lnTo>
                    <a:pt x="1736" y="7429"/>
                  </a:lnTo>
                  <a:lnTo>
                    <a:pt x="1501" y="7466"/>
                  </a:lnTo>
                  <a:lnTo>
                    <a:pt x="1265" y="7559"/>
                  </a:lnTo>
                  <a:lnTo>
                    <a:pt x="1030" y="7708"/>
                  </a:lnTo>
                  <a:lnTo>
                    <a:pt x="817" y="7932"/>
                  </a:lnTo>
                  <a:lnTo>
                    <a:pt x="593" y="8211"/>
                  </a:lnTo>
                  <a:lnTo>
                    <a:pt x="425" y="8528"/>
                  </a:lnTo>
                  <a:lnTo>
                    <a:pt x="358" y="8714"/>
                  </a:lnTo>
                  <a:lnTo>
                    <a:pt x="280" y="8919"/>
                  </a:lnTo>
                  <a:lnTo>
                    <a:pt x="235" y="9142"/>
                  </a:lnTo>
                  <a:lnTo>
                    <a:pt x="168" y="9347"/>
                  </a:lnTo>
                  <a:lnTo>
                    <a:pt x="123" y="9608"/>
                  </a:lnTo>
                  <a:lnTo>
                    <a:pt x="100" y="9887"/>
                  </a:lnTo>
                  <a:lnTo>
                    <a:pt x="78" y="10185"/>
                  </a:lnTo>
                  <a:lnTo>
                    <a:pt x="78" y="10464"/>
                  </a:lnTo>
                  <a:lnTo>
                    <a:pt x="78" y="10706"/>
                  </a:lnTo>
                  <a:lnTo>
                    <a:pt x="100" y="10967"/>
                  </a:lnTo>
                  <a:lnTo>
                    <a:pt x="123" y="11172"/>
                  </a:lnTo>
                  <a:lnTo>
                    <a:pt x="168" y="11395"/>
                  </a:lnTo>
                  <a:lnTo>
                    <a:pt x="212" y="11600"/>
                  </a:lnTo>
                  <a:lnTo>
                    <a:pt x="280" y="11786"/>
                  </a:lnTo>
                  <a:lnTo>
                    <a:pt x="336" y="11973"/>
                  </a:lnTo>
                  <a:lnTo>
                    <a:pt x="425" y="12140"/>
                  </a:lnTo>
                  <a:lnTo>
                    <a:pt x="582" y="12419"/>
                  </a:lnTo>
                  <a:lnTo>
                    <a:pt x="773" y="12680"/>
                  </a:lnTo>
                  <a:lnTo>
                    <a:pt x="985" y="12866"/>
                  </a:lnTo>
                  <a:lnTo>
                    <a:pt x="1198" y="12997"/>
                  </a:lnTo>
                  <a:lnTo>
                    <a:pt x="1434" y="13108"/>
                  </a:lnTo>
                  <a:lnTo>
                    <a:pt x="1646" y="13183"/>
                  </a:lnTo>
                  <a:lnTo>
                    <a:pt x="1893" y="13183"/>
                  </a:lnTo>
                  <a:lnTo>
                    <a:pt x="2106" y="13146"/>
                  </a:lnTo>
                  <a:lnTo>
                    <a:pt x="2296" y="13071"/>
                  </a:lnTo>
                  <a:lnTo>
                    <a:pt x="2464" y="12960"/>
                  </a:lnTo>
                  <a:lnTo>
                    <a:pt x="2621" y="12792"/>
                  </a:lnTo>
                  <a:lnTo>
                    <a:pt x="2722" y="12606"/>
                  </a:lnTo>
                  <a:lnTo>
                    <a:pt x="2834" y="12419"/>
                  </a:lnTo>
                  <a:lnTo>
                    <a:pt x="2957" y="12289"/>
                  </a:lnTo>
                  <a:lnTo>
                    <a:pt x="3114" y="12177"/>
                  </a:lnTo>
                  <a:lnTo>
                    <a:pt x="3260" y="12103"/>
                  </a:lnTo>
                  <a:lnTo>
                    <a:pt x="3439" y="12103"/>
                  </a:lnTo>
                  <a:lnTo>
                    <a:pt x="3607" y="12103"/>
                  </a:lnTo>
                  <a:lnTo>
                    <a:pt x="3753" y="12177"/>
                  </a:lnTo>
                  <a:lnTo>
                    <a:pt x="3932" y="12252"/>
                  </a:lnTo>
                  <a:lnTo>
                    <a:pt x="4100" y="12364"/>
                  </a:lnTo>
                  <a:lnTo>
                    <a:pt x="4257" y="12494"/>
                  </a:lnTo>
                  <a:lnTo>
                    <a:pt x="4380" y="12643"/>
                  </a:lnTo>
                  <a:lnTo>
                    <a:pt x="4514" y="12829"/>
                  </a:lnTo>
                  <a:lnTo>
                    <a:pt x="4593" y="13034"/>
                  </a:lnTo>
                  <a:lnTo>
                    <a:pt x="4682" y="13257"/>
                  </a:lnTo>
                  <a:lnTo>
                    <a:pt x="4727" y="13462"/>
                  </a:lnTo>
                  <a:lnTo>
                    <a:pt x="4750" y="13686"/>
                  </a:lnTo>
                  <a:lnTo>
                    <a:pt x="4727" y="14282"/>
                  </a:lnTo>
                  <a:lnTo>
                    <a:pt x="4682" y="15045"/>
                  </a:lnTo>
                  <a:lnTo>
                    <a:pt x="4638" y="15976"/>
                  </a:lnTo>
                  <a:lnTo>
                    <a:pt x="4615" y="16926"/>
                  </a:lnTo>
                  <a:lnTo>
                    <a:pt x="4593" y="17968"/>
                  </a:lnTo>
                  <a:lnTo>
                    <a:pt x="4593" y="19011"/>
                  </a:lnTo>
                  <a:lnTo>
                    <a:pt x="4615" y="19514"/>
                  </a:lnTo>
                  <a:lnTo>
                    <a:pt x="4638" y="19980"/>
                  </a:lnTo>
                  <a:lnTo>
                    <a:pt x="4682" y="20426"/>
                  </a:lnTo>
                  <a:lnTo>
                    <a:pt x="4750" y="20836"/>
                  </a:lnTo>
                  <a:lnTo>
                    <a:pt x="4873" y="20929"/>
                  </a:lnTo>
                  <a:lnTo>
                    <a:pt x="5063" y="21004"/>
                  </a:lnTo>
                  <a:lnTo>
                    <a:pt x="5287" y="21078"/>
                  </a:lnTo>
                  <a:lnTo>
                    <a:pt x="5500" y="21115"/>
                  </a:lnTo>
                  <a:lnTo>
                    <a:pt x="6060" y="21115"/>
                  </a:lnTo>
                  <a:lnTo>
                    <a:pt x="6654" y="21078"/>
                  </a:lnTo>
                  <a:lnTo>
                    <a:pt x="7326" y="21004"/>
                  </a:lnTo>
                  <a:lnTo>
                    <a:pt x="8010" y="20929"/>
                  </a:lnTo>
                  <a:lnTo>
                    <a:pt x="8704" y="20855"/>
                  </a:lnTo>
                  <a:lnTo>
                    <a:pt x="9365" y="20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legacyPerspectiveFront">
                <a:rot lat="0" lon="300000" rev="0"/>
              </a:camera>
              <a:lightRig rig="legacyFlat4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0" hangingPunct="0"/>
              <a:r>
                <a:rPr lang="en-US" sz="1200" b="1"/>
                <a:t>End User</a:t>
              </a:r>
            </a:p>
          </p:txBody>
        </p:sp>
        <p:sp>
          <p:nvSpPr>
            <p:cNvPr id="37894" name="Puzzle3"/>
            <p:cNvSpPr>
              <a:spLocks noChangeAspect="1" noEditPoints="1" noChangeArrowheads="1"/>
            </p:cNvSpPr>
            <p:nvPr/>
          </p:nvSpPr>
          <p:spPr bwMode="blackWhite">
            <a:xfrm>
              <a:off x="6294438" y="5081588"/>
              <a:ext cx="963612" cy="1327150"/>
            </a:xfrm>
            <a:custGeom>
              <a:avLst/>
              <a:gdLst>
                <a:gd name="T0" fmla="*/ 1054 w 21600"/>
                <a:gd name="T1" fmla="*/ 7565 h 21600"/>
                <a:gd name="T2" fmla="*/ 19866 w 21600"/>
                <a:gd name="T3" fmla="*/ 11296 h 21600"/>
              </a:gdLst>
              <a:ahLst/>
              <a:cxnLst/>
              <a:rect l="T0" t="T1" r="T2" b="T3"/>
              <a:pathLst>
                <a:path w="21600" h="21600">
                  <a:moveTo>
                    <a:pt x="6580" y="20830"/>
                  </a:moveTo>
                  <a:lnTo>
                    <a:pt x="7062" y="20960"/>
                  </a:lnTo>
                  <a:lnTo>
                    <a:pt x="7474" y="21026"/>
                  </a:lnTo>
                  <a:lnTo>
                    <a:pt x="7885" y="21052"/>
                  </a:lnTo>
                  <a:lnTo>
                    <a:pt x="8207" y="21052"/>
                  </a:lnTo>
                  <a:lnTo>
                    <a:pt x="8511" y="21000"/>
                  </a:lnTo>
                  <a:lnTo>
                    <a:pt x="8779" y="20934"/>
                  </a:lnTo>
                  <a:lnTo>
                    <a:pt x="8994" y="20830"/>
                  </a:lnTo>
                  <a:lnTo>
                    <a:pt x="9119" y="20700"/>
                  </a:lnTo>
                  <a:lnTo>
                    <a:pt x="9262" y="20556"/>
                  </a:lnTo>
                  <a:lnTo>
                    <a:pt x="9333" y="20400"/>
                  </a:lnTo>
                  <a:lnTo>
                    <a:pt x="9369" y="20230"/>
                  </a:lnTo>
                  <a:lnTo>
                    <a:pt x="9369" y="20034"/>
                  </a:lnTo>
                  <a:lnTo>
                    <a:pt x="9298" y="19852"/>
                  </a:lnTo>
                  <a:lnTo>
                    <a:pt x="9190" y="19682"/>
                  </a:lnTo>
                  <a:lnTo>
                    <a:pt x="9065" y="19500"/>
                  </a:lnTo>
                  <a:lnTo>
                    <a:pt x="8886" y="19330"/>
                  </a:lnTo>
                  <a:lnTo>
                    <a:pt x="8618" y="19108"/>
                  </a:lnTo>
                  <a:lnTo>
                    <a:pt x="8403" y="18847"/>
                  </a:lnTo>
                  <a:lnTo>
                    <a:pt x="8243" y="18573"/>
                  </a:lnTo>
                  <a:lnTo>
                    <a:pt x="8100" y="18300"/>
                  </a:lnTo>
                  <a:lnTo>
                    <a:pt x="7992" y="18000"/>
                  </a:lnTo>
                  <a:lnTo>
                    <a:pt x="7956" y="17700"/>
                  </a:lnTo>
                  <a:lnTo>
                    <a:pt x="7956" y="17426"/>
                  </a:lnTo>
                  <a:lnTo>
                    <a:pt x="7992" y="17126"/>
                  </a:lnTo>
                  <a:lnTo>
                    <a:pt x="8100" y="16878"/>
                  </a:lnTo>
                  <a:lnTo>
                    <a:pt x="8243" y="16630"/>
                  </a:lnTo>
                  <a:lnTo>
                    <a:pt x="8332" y="16500"/>
                  </a:lnTo>
                  <a:lnTo>
                    <a:pt x="8439" y="16369"/>
                  </a:lnTo>
                  <a:lnTo>
                    <a:pt x="8582" y="16278"/>
                  </a:lnTo>
                  <a:lnTo>
                    <a:pt x="8707" y="16173"/>
                  </a:lnTo>
                  <a:lnTo>
                    <a:pt x="8850" y="16095"/>
                  </a:lnTo>
                  <a:lnTo>
                    <a:pt x="9029" y="16017"/>
                  </a:lnTo>
                  <a:lnTo>
                    <a:pt x="9226" y="15952"/>
                  </a:lnTo>
                  <a:lnTo>
                    <a:pt x="9405" y="15873"/>
                  </a:lnTo>
                  <a:lnTo>
                    <a:pt x="9637" y="15847"/>
                  </a:lnTo>
                  <a:lnTo>
                    <a:pt x="9852" y="15795"/>
                  </a:lnTo>
                  <a:lnTo>
                    <a:pt x="10120" y="15769"/>
                  </a:lnTo>
                  <a:lnTo>
                    <a:pt x="10370" y="15769"/>
                  </a:lnTo>
                  <a:lnTo>
                    <a:pt x="10710" y="15769"/>
                  </a:lnTo>
                  <a:lnTo>
                    <a:pt x="10978" y="15769"/>
                  </a:lnTo>
                  <a:lnTo>
                    <a:pt x="11264" y="15795"/>
                  </a:lnTo>
                  <a:lnTo>
                    <a:pt x="11533" y="15847"/>
                  </a:lnTo>
                  <a:lnTo>
                    <a:pt x="11765" y="15900"/>
                  </a:lnTo>
                  <a:lnTo>
                    <a:pt x="12015" y="15952"/>
                  </a:lnTo>
                  <a:lnTo>
                    <a:pt x="12212" y="16017"/>
                  </a:lnTo>
                  <a:lnTo>
                    <a:pt x="12427" y="16095"/>
                  </a:lnTo>
                  <a:lnTo>
                    <a:pt x="12605" y="16173"/>
                  </a:lnTo>
                  <a:lnTo>
                    <a:pt x="12766" y="16278"/>
                  </a:lnTo>
                  <a:lnTo>
                    <a:pt x="12909" y="16369"/>
                  </a:lnTo>
                  <a:lnTo>
                    <a:pt x="13035" y="16473"/>
                  </a:lnTo>
                  <a:lnTo>
                    <a:pt x="13249" y="16695"/>
                  </a:lnTo>
                  <a:lnTo>
                    <a:pt x="13428" y="16943"/>
                  </a:lnTo>
                  <a:lnTo>
                    <a:pt x="13517" y="17204"/>
                  </a:lnTo>
                  <a:lnTo>
                    <a:pt x="13589" y="17478"/>
                  </a:lnTo>
                  <a:lnTo>
                    <a:pt x="13589" y="17752"/>
                  </a:lnTo>
                  <a:lnTo>
                    <a:pt x="13517" y="18026"/>
                  </a:lnTo>
                  <a:lnTo>
                    <a:pt x="13428" y="18273"/>
                  </a:lnTo>
                  <a:lnTo>
                    <a:pt x="13285" y="18521"/>
                  </a:lnTo>
                  <a:lnTo>
                    <a:pt x="13106" y="18756"/>
                  </a:lnTo>
                  <a:lnTo>
                    <a:pt x="12874" y="18978"/>
                  </a:lnTo>
                  <a:lnTo>
                    <a:pt x="12427" y="19356"/>
                  </a:lnTo>
                  <a:lnTo>
                    <a:pt x="12123" y="19682"/>
                  </a:lnTo>
                  <a:lnTo>
                    <a:pt x="12015" y="19800"/>
                  </a:lnTo>
                  <a:lnTo>
                    <a:pt x="11908" y="19956"/>
                  </a:lnTo>
                  <a:lnTo>
                    <a:pt x="11872" y="20073"/>
                  </a:lnTo>
                  <a:lnTo>
                    <a:pt x="11872" y="20204"/>
                  </a:lnTo>
                  <a:lnTo>
                    <a:pt x="11872" y="20334"/>
                  </a:lnTo>
                  <a:lnTo>
                    <a:pt x="11944" y="20426"/>
                  </a:lnTo>
                  <a:lnTo>
                    <a:pt x="12051" y="20530"/>
                  </a:lnTo>
                  <a:lnTo>
                    <a:pt x="12176" y="20634"/>
                  </a:lnTo>
                  <a:lnTo>
                    <a:pt x="12319" y="20726"/>
                  </a:lnTo>
                  <a:lnTo>
                    <a:pt x="12534" y="20830"/>
                  </a:lnTo>
                  <a:lnTo>
                    <a:pt x="12766" y="20934"/>
                  </a:lnTo>
                  <a:lnTo>
                    <a:pt x="13070" y="21026"/>
                  </a:lnTo>
                  <a:lnTo>
                    <a:pt x="13428" y="21130"/>
                  </a:lnTo>
                  <a:lnTo>
                    <a:pt x="13875" y="21234"/>
                  </a:lnTo>
                  <a:lnTo>
                    <a:pt x="14322" y="21326"/>
                  </a:lnTo>
                  <a:lnTo>
                    <a:pt x="14787" y="21404"/>
                  </a:lnTo>
                  <a:lnTo>
                    <a:pt x="15305" y="21482"/>
                  </a:lnTo>
                  <a:lnTo>
                    <a:pt x="15824" y="21534"/>
                  </a:lnTo>
                  <a:lnTo>
                    <a:pt x="16378" y="21586"/>
                  </a:lnTo>
                  <a:lnTo>
                    <a:pt x="16897" y="21613"/>
                  </a:lnTo>
                  <a:lnTo>
                    <a:pt x="17433" y="21613"/>
                  </a:lnTo>
                  <a:lnTo>
                    <a:pt x="17988" y="21613"/>
                  </a:lnTo>
                  <a:lnTo>
                    <a:pt x="18506" y="21586"/>
                  </a:lnTo>
                  <a:lnTo>
                    <a:pt x="18989" y="21508"/>
                  </a:lnTo>
                  <a:lnTo>
                    <a:pt x="19436" y="21430"/>
                  </a:lnTo>
                  <a:lnTo>
                    <a:pt x="19883" y="21326"/>
                  </a:lnTo>
                  <a:lnTo>
                    <a:pt x="20258" y="21208"/>
                  </a:lnTo>
                  <a:lnTo>
                    <a:pt x="20598" y="21026"/>
                  </a:lnTo>
                  <a:lnTo>
                    <a:pt x="20527" y="20726"/>
                  </a:lnTo>
                  <a:lnTo>
                    <a:pt x="20455" y="20426"/>
                  </a:lnTo>
                  <a:lnTo>
                    <a:pt x="20401" y="20100"/>
                  </a:lnTo>
                  <a:lnTo>
                    <a:pt x="20401" y="19747"/>
                  </a:lnTo>
                  <a:lnTo>
                    <a:pt x="20366" y="19030"/>
                  </a:lnTo>
                  <a:lnTo>
                    <a:pt x="20401" y="18300"/>
                  </a:lnTo>
                  <a:lnTo>
                    <a:pt x="20455" y="17595"/>
                  </a:lnTo>
                  <a:lnTo>
                    <a:pt x="20527" y="16969"/>
                  </a:lnTo>
                  <a:lnTo>
                    <a:pt x="20598" y="16447"/>
                  </a:lnTo>
                  <a:lnTo>
                    <a:pt x="20598" y="16017"/>
                  </a:lnTo>
                  <a:lnTo>
                    <a:pt x="20598" y="15873"/>
                  </a:lnTo>
                  <a:lnTo>
                    <a:pt x="20491" y="15717"/>
                  </a:lnTo>
                  <a:lnTo>
                    <a:pt x="20401" y="15573"/>
                  </a:lnTo>
                  <a:lnTo>
                    <a:pt x="20223" y="15417"/>
                  </a:lnTo>
                  <a:lnTo>
                    <a:pt x="20044" y="15300"/>
                  </a:lnTo>
                  <a:lnTo>
                    <a:pt x="19811" y="15195"/>
                  </a:lnTo>
                  <a:lnTo>
                    <a:pt x="19561" y="15091"/>
                  </a:lnTo>
                  <a:lnTo>
                    <a:pt x="19329" y="15026"/>
                  </a:lnTo>
                  <a:lnTo>
                    <a:pt x="19060" y="14973"/>
                  </a:lnTo>
                  <a:lnTo>
                    <a:pt x="18774" y="14921"/>
                  </a:lnTo>
                  <a:lnTo>
                    <a:pt x="18542" y="14921"/>
                  </a:lnTo>
                  <a:lnTo>
                    <a:pt x="18256" y="14921"/>
                  </a:lnTo>
                  <a:lnTo>
                    <a:pt x="18023" y="14973"/>
                  </a:lnTo>
                  <a:lnTo>
                    <a:pt x="17791" y="15052"/>
                  </a:lnTo>
                  <a:lnTo>
                    <a:pt x="17576" y="15143"/>
                  </a:lnTo>
                  <a:lnTo>
                    <a:pt x="17398" y="15273"/>
                  </a:lnTo>
                  <a:lnTo>
                    <a:pt x="17201" y="15391"/>
                  </a:lnTo>
                  <a:lnTo>
                    <a:pt x="16950" y="15521"/>
                  </a:lnTo>
                  <a:lnTo>
                    <a:pt x="16682" y="15600"/>
                  </a:lnTo>
                  <a:lnTo>
                    <a:pt x="16378" y="15652"/>
                  </a:lnTo>
                  <a:lnTo>
                    <a:pt x="16039" y="15678"/>
                  </a:lnTo>
                  <a:lnTo>
                    <a:pt x="15681" y="15652"/>
                  </a:lnTo>
                  <a:lnTo>
                    <a:pt x="15305" y="15626"/>
                  </a:lnTo>
                  <a:lnTo>
                    <a:pt x="14966" y="15547"/>
                  </a:lnTo>
                  <a:lnTo>
                    <a:pt x="14626" y="15443"/>
                  </a:lnTo>
                  <a:lnTo>
                    <a:pt x="14286" y="15300"/>
                  </a:lnTo>
                  <a:lnTo>
                    <a:pt x="13964" y="15143"/>
                  </a:lnTo>
                  <a:lnTo>
                    <a:pt x="13696" y="14947"/>
                  </a:lnTo>
                  <a:lnTo>
                    <a:pt x="13589" y="14817"/>
                  </a:lnTo>
                  <a:lnTo>
                    <a:pt x="13482" y="14700"/>
                  </a:lnTo>
                  <a:lnTo>
                    <a:pt x="13392" y="14569"/>
                  </a:lnTo>
                  <a:lnTo>
                    <a:pt x="13321" y="14426"/>
                  </a:lnTo>
                  <a:lnTo>
                    <a:pt x="13249" y="14269"/>
                  </a:lnTo>
                  <a:lnTo>
                    <a:pt x="13213" y="14126"/>
                  </a:lnTo>
                  <a:lnTo>
                    <a:pt x="13178" y="13943"/>
                  </a:lnTo>
                  <a:lnTo>
                    <a:pt x="13178" y="13773"/>
                  </a:lnTo>
                  <a:lnTo>
                    <a:pt x="13178" y="13565"/>
                  </a:lnTo>
                  <a:lnTo>
                    <a:pt x="13213" y="13369"/>
                  </a:lnTo>
                  <a:lnTo>
                    <a:pt x="13249" y="13173"/>
                  </a:lnTo>
                  <a:lnTo>
                    <a:pt x="13321" y="12991"/>
                  </a:lnTo>
                  <a:lnTo>
                    <a:pt x="13392" y="12847"/>
                  </a:lnTo>
                  <a:lnTo>
                    <a:pt x="13482" y="12691"/>
                  </a:lnTo>
                  <a:lnTo>
                    <a:pt x="13589" y="12547"/>
                  </a:lnTo>
                  <a:lnTo>
                    <a:pt x="13732" y="12417"/>
                  </a:lnTo>
                  <a:lnTo>
                    <a:pt x="14000" y="12195"/>
                  </a:lnTo>
                  <a:lnTo>
                    <a:pt x="14340" y="11986"/>
                  </a:lnTo>
                  <a:lnTo>
                    <a:pt x="14698" y="11843"/>
                  </a:lnTo>
                  <a:lnTo>
                    <a:pt x="15073" y="11739"/>
                  </a:lnTo>
                  <a:lnTo>
                    <a:pt x="15449" y="11660"/>
                  </a:lnTo>
                  <a:lnTo>
                    <a:pt x="15824" y="11621"/>
                  </a:lnTo>
                  <a:lnTo>
                    <a:pt x="16200" y="11621"/>
                  </a:lnTo>
                  <a:lnTo>
                    <a:pt x="16575" y="11660"/>
                  </a:lnTo>
                  <a:lnTo>
                    <a:pt x="16933" y="11713"/>
                  </a:lnTo>
                  <a:lnTo>
                    <a:pt x="17272" y="11817"/>
                  </a:lnTo>
                  <a:lnTo>
                    <a:pt x="17541" y="11947"/>
                  </a:lnTo>
                  <a:lnTo>
                    <a:pt x="17791" y="12091"/>
                  </a:lnTo>
                  <a:lnTo>
                    <a:pt x="17916" y="12195"/>
                  </a:lnTo>
                  <a:lnTo>
                    <a:pt x="18095" y="12286"/>
                  </a:lnTo>
                  <a:lnTo>
                    <a:pt x="18292" y="12391"/>
                  </a:lnTo>
                  <a:lnTo>
                    <a:pt x="18470" y="12443"/>
                  </a:lnTo>
                  <a:lnTo>
                    <a:pt x="18703" y="12521"/>
                  </a:lnTo>
                  <a:lnTo>
                    <a:pt x="18917" y="12547"/>
                  </a:lnTo>
                  <a:lnTo>
                    <a:pt x="19150" y="12573"/>
                  </a:lnTo>
                  <a:lnTo>
                    <a:pt x="19400" y="12586"/>
                  </a:lnTo>
                  <a:lnTo>
                    <a:pt x="19633" y="12586"/>
                  </a:lnTo>
                  <a:lnTo>
                    <a:pt x="19883" y="12573"/>
                  </a:lnTo>
                  <a:lnTo>
                    <a:pt x="20115" y="12521"/>
                  </a:lnTo>
                  <a:lnTo>
                    <a:pt x="20366" y="12469"/>
                  </a:lnTo>
                  <a:lnTo>
                    <a:pt x="20598" y="12417"/>
                  </a:lnTo>
                  <a:lnTo>
                    <a:pt x="20849" y="12313"/>
                  </a:lnTo>
                  <a:lnTo>
                    <a:pt x="21045" y="12221"/>
                  </a:lnTo>
                  <a:lnTo>
                    <a:pt x="21296" y="12091"/>
                  </a:lnTo>
                  <a:lnTo>
                    <a:pt x="21349" y="12013"/>
                  </a:lnTo>
                  <a:lnTo>
                    <a:pt x="21456" y="11947"/>
                  </a:lnTo>
                  <a:lnTo>
                    <a:pt x="21528" y="11843"/>
                  </a:lnTo>
                  <a:lnTo>
                    <a:pt x="21564" y="11713"/>
                  </a:lnTo>
                  <a:lnTo>
                    <a:pt x="21671" y="11465"/>
                  </a:lnTo>
                  <a:lnTo>
                    <a:pt x="21707" y="11165"/>
                  </a:lnTo>
                  <a:lnTo>
                    <a:pt x="21707" y="10813"/>
                  </a:lnTo>
                  <a:lnTo>
                    <a:pt x="21707" y="10460"/>
                  </a:lnTo>
                  <a:lnTo>
                    <a:pt x="21635" y="10082"/>
                  </a:lnTo>
                  <a:lnTo>
                    <a:pt x="21564" y="9717"/>
                  </a:lnTo>
                  <a:lnTo>
                    <a:pt x="21349" y="8908"/>
                  </a:lnTo>
                  <a:lnTo>
                    <a:pt x="21117" y="8191"/>
                  </a:lnTo>
                  <a:lnTo>
                    <a:pt x="20849" y="7539"/>
                  </a:lnTo>
                  <a:lnTo>
                    <a:pt x="20598" y="7030"/>
                  </a:lnTo>
                  <a:lnTo>
                    <a:pt x="20044" y="7108"/>
                  </a:lnTo>
                  <a:lnTo>
                    <a:pt x="19472" y="7160"/>
                  </a:lnTo>
                  <a:lnTo>
                    <a:pt x="18882" y="7213"/>
                  </a:lnTo>
                  <a:lnTo>
                    <a:pt x="18256" y="7213"/>
                  </a:lnTo>
                  <a:lnTo>
                    <a:pt x="17684" y="7213"/>
                  </a:lnTo>
                  <a:lnTo>
                    <a:pt x="17094" y="7186"/>
                  </a:lnTo>
                  <a:lnTo>
                    <a:pt x="16503" y="7160"/>
                  </a:lnTo>
                  <a:lnTo>
                    <a:pt x="16003" y="7108"/>
                  </a:lnTo>
                  <a:lnTo>
                    <a:pt x="15001" y="7004"/>
                  </a:lnTo>
                  <a:lnTo>
                    <a:pt x="14215" y="6913"/>
                  </a:lnTo>
                  <a:lnTo>
                    <a:pt x="13696" y="6834"/>
                  </a:lnTo>
                  <a:lnTo>
                    <a:pt x="13517" y="6808"/>
                  </a:lnTo>
                  <a:lnTo>
                    <a:pt x="13070" y="6652"/>
                  </a:lnTo>
                  <a:lnTo>
                    <a:pt x="12695" y="6482"/>
                  </a:lnTo>
                  <a:lnTo>
                    <a:pt x="12355" y="6313"/>
                  </a:lnTo>
                  <a:lnTo>
                    <a:pt x="12123" y="6104"/>
                  </a:lnTo>
                  <a:lnTo>
                    <a:pt x="11908" y="5882"/>
                  </a:lnTo>
                  <a:lnTo>
                    <a:pt x="11765" y="5660"/>
                  </a:lnTo>
                  <a:lnTo>
                    <a:pt x="11676" y="5426"/>
                  </a:lnTo>
                  <a:lnTo>
                    <a:pt x="11604" y="5204"/>
                  </a:lnTo>
                  <a:lnTo>
                    <a:pt x="11604" y="4956"/>
                  </a:lnTo>
                  <a:lnTo>
                    <a:pt x="11640" y="4734"/>
                  </a:lnTo>
                  <a:lnTo>
                    <a:pt x="11711" y="4500"/>
                  </a:lnTo>
                  <a:lnTo>
                    <a:pt x="11801" y="4304"/>
                  </a:lnTo>
                  <a:lnTo>
                    <a:pt x="11908" y="4108"/>
                  </a:lnTo>
                  <a:lnTo>
                    <a:pt x="12087" y="3926"/>
                  </a:lnTo>
                  <a:lnTo>
                    <a:pt x="12284" y="3756"/>
                  </a:lnTo>
                  <a:lnTo>
                    <a:pt x="12498" y="3626"/>
                  </a:lnTo>
                  <a:lnTo>
                    <a:pt x="12695" y="3482"/>
                  </a:lnTo>
                  <a:lnTo>
                    <a:pt x="12874" y="3273"/>
                  </a:lnTo>
                  <a:lnTo>
                    <a:pt x="13035" y="3052"/>
                  </a:lnTo>
                  <a:lnTo>
                    <a:pt x="13178" y="2778"/>
                  </a:lnTo>
                  <a:lnTo>
                    <a:pt x="13285" y="2504"/>
                  </a:lnTo>
                  <a:lnTo>
                    <a:pt x="13321" y="2204"/>
                  </a:lnTo>
                  <a:lnTo>
                    <a:pt x="13356" y="1904"/>
                  </a:lnTo>
                  <a:lnTo>
                    <a:pt x="13285" y="1604"/>
                  </a:lnTo>
                  <a:lnTo>
                    <a:pt x="13178" y="1304"/>
                  </a:lnTo>
                  <a:lnTo>
                    <a:pt x="13035" y="1017"/>
                  </a:lnTo>
                  <a:lnTo>
                    <a:pt x="12945" y="900"/>
                  </a:lnTo>
                  <a:lnTo>
                    <a:pt x="12802" y="769"/>
                  </a:lnTo>
                  <a:lnTo>
                    <a:pt x="12659" y="652"/>
                  </a:lnTo>
                  <a:lnTo>
                    <a:pt x="12498" y="547"/>
                  </a:lnTo>
                  <a:lnTo>
                    <a:pt x="12319" y="443"/>
                  </a:lnTo>
                  <a:lnTo>
                    <a:pt x="12123" y="352"/>
                  </a:lnTo>
                  <a:lnTo>
                    <a:pt x="11872" y="273"/>
                  </a:lnTo>
                  <a:lnTo>
                    <a:pt x="11640" y="221"/>
                  </a:lnTo>
                  <a:lnTo>
                    <a:pt x="11354" y="143"/>
                  </a:lnTo>
                  <a:lnTo>
                    <a:pt x="11086" y="117"/>
                  </a:lnTo>
                  <a:lnTo>
                    <a:pt x="10782" y="91"/>
                  </a:lnTo>
                  <a:lnTo>
                    <a:pt x="10424" y="91"/>
                  </a:lnTo>
                  <a:lnTo>
                    <a:pt x="10120" y="91"/>
                  </a:lnTo>
                  <a:lnTo>
                    <a:pt x="9816" y="117"/>
                  </a:lnTo>
                  <a:lnTo>
                    <a:pt x="9548" y="143"/>
                  </a:lnTo>
                  <a:lnTo>
                    <a:pt x="9298" y="195"/>
                  </a:lnTo>
                  <a:lnTo>
                    <a:pt x="9065" y="247"/>
                  </a:lnTo>
                  <a:lnTo>
                    <a:pt x="8815" y="300"/>
                  </a:lnTo>
                  <a:lnTo>
                    <a:pt x="8618" y="378"/>
                  </a:lnTo>
                  <a:lnTo>
                    <a:pt x="8403" y="469"/>
                  </a:lnTo>
                  <a:lnTo>
                    <a:pt x="8243" y="547"/>
                  </a:lnTo>
                  <a:lnTo>
                    <a:pt x="8064" y="652"/>
                  </a:lnTo>
                  <a:lnTo>
                    <a:pt x="7921" y="743"/>
                  </a:lnTo>
                  <a:lnTo>
                    <a:pt x="7796" y="873"/>
                  </a:lnTo>
                  <a:lnTo>
                    <a:pt x="7581" y="1095"/>
                  </a:lnTo>
                  <a:lnTo>
                    <a:pt x="7402" y="1369"/>
                  </a:lnTo>
                  <a:lnTo>
                    <a:pt x="7313" y="1630"/>
                  </a:lnTo>
                  <a:lnTo>
                    <a:pt x="7277" y="1930"/>
                  </a:lnTo>
                  <a:lnTo>
                    <a:pt x="7277" y="2204"/>
                  </a:lnTo>
                  <a:lnTo>
                    <a:pt x="7313" y="2478"/>
                  </a:lnTo>
                  <a:lnTo>
                    <a:pt x="7402" y="2752"/>
                  </a:lnTo>
                  <a:lnTo>
                    <a:pt x="7581" y="3000"/>
                  </a:lnTo>
                  <a:lnTo>
                    <a:pt x="7796" y="3221"/>
                  </a:lnTo>
                  <a:lnTo>
                    <a:pt x="8028" y="3456"/>
                  </a:lnTo>
                  <a:lnTo>
                    <a:pt x="8260" y="3652"/>
                  </a:lnTo>
                  <a:lnTo>
                    <a:pt x="8475" y="3873"/>
                  </a:lnTo>
                  <a:lnTo>
                    <a:pt x="8654" y="4108"/>
                  </a:lnTo>
                  <a:lnTo>
                    <a:pt x="8743" y="4330"/>
                  </a:lnTo>
                  <a:lnTo>
                    <a:pt x="8815" y="4578"/>
                  </a:lnTo>
                  <a:lnTo>
                    <a:pt x="8815" y="4826"/>
                  </a:lnTo>
                  <a:lnTo>
                    <a:pt x="8779" y="5073"/>
                  </a:lnTo>
                  <a:lnTo>
                    <a:pt x="8690" y="5308"/>
                  </a:lnTo>
                  <a:lnTo>
                    <a:pt x="8547" y="5556"/>
                  </a:lnTo>
                  <a:lnTo>
                    <a:pt x="8332" y="5778"/>
                  </a:lnTo>
                  <a:lnTo>
                    <a:pt x="8100" y="5986"/>
                  </a:lnTo>
                  <a:lnTo>
                    <a:pt x="7796" y="6208"/>
                  </a:lnTo>
                  <a:lnTo>
                    <a:pt x="7438" y="6378"/>
                  </a:lnTo>
                  <a:lnTo>
                    <a:pt x="7027" y="6534"/>
                  </a:lnTo>
                  <a:lnTo>
                    <a:pt x="6544" y="6678"/>
                  </a:lnTo>
                  <a:lnTo>
                    <a:pt x="6043" y="6808"/>
                  </a:lnTo>
                  <a:lnTo>
                    <a:pt x="5632" y="6808"/>
                  </a:lnTo>
                  <a:lnTo>
                    <a:pt x="5078" y="6808"/>
                  </a:lnTo>
                  <a:lnTo>
                    <a:pt x="4488" y="6808"/>
                  </a:lnTo>
                  <a:lnTo>
                    <a:pt x="3808" y="6808"/>
                  </a:lnTo>
                  <a:lnTo>
                    <a:pt x="3075" y="6808"/>
                  </a:lnTo>
                  <a:lnTo>
                    <a:pt x="2288" y="6808"/>
                  </a:lnTo>
                  <a:lnTo>
                    <a:pt x="1466" y="6808"/>
                  </a:lnTo>
                  <a:lnTo>
                    <a:pt x="607" y="6808"/>
                  </a:lnTo>
                  <a:lnTo>
                    <a:pt x="500" y="7239"/>
                  </a:lnTo>
                  <a:lnTo>
                    <a:pt x="375" y="7839"/>
                  </a:lnTo>
                  <a:lnTo>
                    <a:pt x="268" y="8491"/>
                  </a:lnTo>
                  <a:lnTo>
                    <a:pt x="160" y="9182"/>
                  </a:lnTo>
                  <a:lnTo>
                    <a:pt x="53" y="9860"/>
                  </a:lnTo>
                  <a:lnTo>
                    <a:pt x="17" y="10486"/>
                  </a:lnTo>
                  <a:lnTo>
                    <a:pt x="17" y="10969"/>
                  </a:lnTo>
                  <a:lnTo>
                    <a:pt x="17" y="11295"/>
                  </a:lnTo>
                  <a:lnTo>
                    <a:pt x="125" y="11465"/>
                  </a:lnTo>
                  <a:lnTo>
                    <a:pt x="232" y="11634"/>
                  </a:lnTo>
                  <a:lnTo>
                    <a:pt x="411" y="11765"/>
                  </a:lnTo>
                  <a:lnTo>
                    <a:pt x="607" y="11895"/>
                  </a:lnTo>
                  <a:lnTo>
                    <a:pt x="858" y="12013"/>
                  </a:lnTo>
                  <a:lnTo>
                    <a:pt x="1126" y="12091"/>
                  </a:lnTo>
                  <a:lnTo>
                    <a:pt x="1430" y="12169"/>
                  </a:lnTo>
                  <a:lnTo>
                    <a:pt x="1716" y="12221"/>
                  </a:lnTo>
                  <a:lnTo>
                    <a:pt x="2056" y="12247"/>
                  </a:lnTo>
                  <a:lnTo>
                    <a:pt x="2360" y="12260"/>
                  </a:lnTo>
                  <a:lnTo>
                    <a:pt x="2664" y="12247"/>
                  </a:lnTo>
                  <a:lnTo>
                    <a:pt x="2986" y="12221"/>
                  </a:lnTo>
                  <a:lnTo>
                    <a:pt x="3290" y="12169"/>
                  </a:lnTo>
                  <a:lnTo>
                    <a:pt x="3558" y="12065"/>
                  </a:lnTo>
                  <a:lnTo>
                    <a:pt x="3808" y="11960"/>
                  </a:lnTo>
                  <a:lnTo>
                    <a:pt x="4041" y="11843"/>
                  </a:lnTo>
                  <a:lnTo>
                    <a:pt x="4255" y="11686"/>
                  </a:lnTo>
                  <a:lnTo>
                    <a:pt x="4523" y="11595"/>
                  </a:lnTo>
                  <a:lnTo>
                    <a:pt x="4792" y="11517"/>
                  </a:lnTo>
                  <a:lnTo>
                    <a:pt x="5113" y="11491"/>
                  </a:lnTo>
                  <a:lnTo>
                    <a:pt x="5453" y="11465"/>
                  </a:lnTo>
                  <a:lnTo>
                    <a:pt x="5757" y="11491"/>
                  </a:lnTo>
                  <a:lnTo>
                    <a:pt x="6097" y="11543"/>
                  </a:lnTo>
                  <a:lnTo>
                    <a:pt x="6454" y="11634"/>
                  </a:lnTo>
                  <a:lnTo>
                    <a:pt x="6758" y="11765"/>
                  </a:lnTo>
                  <a:lnTo>
                    <a:pt x="7062" y="11921"/>
                  </a:lnTo>
                  <a:lnTo>
                    <a:pt x="7313" y="12091"/>
                  </a:lnTo>
                  <a:lnTo>
                    <a:pt x="7545" y="12313"/>
                  </a:lnTo>
                  <a:lnTo>
                    <a:pt x="7760" y="12573"/>
                  </a:lnTo>
                  <a:lnTo>
                    <a:pt x="7885" y="12847"/>
                  </a:lnTo>
                  <a:lnTo>
                    <a:pt x="7992" y="13173"/>
                  </a:lnTo>
                  <a:lnTo>
                    <a:pt x="8028" y="13500"/>
                  </a:lnTo>
                  <a:lnTo>
                    <a:pt x="7992" y="13747"/>
                  </a:lnTo>
                  <a:lnTo>
                    <a:pt x="7885" y="13969"/>
                  </a:lnTo>
                  <a:lnTo>
                    <a:pt x="7760" y="14191"/>
                  </a:lnTo>
                  <a:lnTo>
                    <a:pt x="7545" y="14373"/>
                  </a:lnTo>
                  <a:lnTo>
                    <a:pt x="7313" y="14543"/>
                  </a:lnTo>
                  <a:lnTo>
                    <a:pt x="7062" y="14700"/>
                  </a:lnTo>
                  <a:lnTo>
                    <a:pt x="6758" y="14817"/>
                  </a:lnTo>
                  <a:lnTo>
                    <a:pt x="6454" y="14921"/>
                  </a:lnTo>
                  <a:lnTo>
                    <a:pt x="6097" y="15000"/>
                  </a:lnTo>
                  <a:lnTo>
                    <a:pt x="5757" y="15052"/>
                  </a:lnTo>
                  <a:lnTo>
                    <a:pt x="5453" y="15052"/>
                  </a:lnTo>
                  <a:lnTo>
                    <a:pt x="5113" y="15026"/>
                  </a:lnTo>
                  <a:lnTo>
                    <a:pt x="4792" y="14973"/>
                  </a:lnTo>
                  <a:lnTo>
                    <a:pt x="4523" y="14869"/>
                  </a:lnTo>
                  <a:lnTo>
                    <a:pt x="4255" y="14752"/>
                  </a:lnTo>
                  <a:lnTo>
                    <a:pt x="4041" y="14569"/>
                  </a:lnTo>
                  <a:lnTo>
                    <a:pt x="3844" y="14400"/>
                  </a:lnTo>
                  <a:lnTo>
                    <a:pt x="3594" y="14269"/>
                  </a:lnTo>
                  <a:lnTo>
                    <a:pt x="3361" y="14165"/>
                  </a:lnTo>
                  <a:lnTo>
                    <a:pt x="3111" y="14100"/>
                  </a:lnTo>
                  <a:lnTo>
                    <a:pt x="2843" y="14073"/>
                  </a:lnTo>
                  <a:lnTo>
                    <a:pt x="2574" y="14073"/>
                  </a:lnTo>
                  <a:lnTo>
                    <a:pt x="2288" y="14100"/>
                  </a:lnTo>
                  <a:lnTo>
                    <a:pt x="2020" y="14139"/>
                  </a:lnTo>
                  <a:lnTo>
                    <a:pt x="1734" y="14243"/>
                  </a:lnTo>
                  <a:lnTo>
                    <a:pt x="1466" y="14347"/>
                  </a:lnTo>
                  <a:lnTo>
                    <a:pt x="1233" y="14465"/>
                  </a:lnTo>
                  <a:lnTo>
                    <a:pt x="983" y="14621"/>
                  </a:lnTo>
                  <a:lnTo>
                    <a:pt x="786" y="14765"/>
                  </a:lnTo>
                  <a:lnTo>
                    <a:pt x="572" y="14947"/>
                  </a:lnTo>
                  <a:lnTo>
                    <a:pt x="411" y="15143"/>
                  </a:lnTo>
                  <a:lnTo>
                    <a:pt x="303" y="15378"/>
                  </a:lnTo>
                  <a:lnTo>
                    <a:pt x="196" y="15600"/>
                  </a:lnTo>
                  <a:lnTo>
                    <a:pt x="160" y="15873"/>
                  </a:lnTo>
                  <a:lnTo>
                    <a:pt x="196" y="16200"/>
                  </a:lnTo>
                  <a:lnTo>
                    <a:pt x="232" y="16526"/>
                  </a:lnTo>
                  <a:lnTo>
                    <a:pt x="411" y="17295"/>
                  </a:lnTo>
                  <a:lnTo>
                    <a:pt x="607" y="18104"/>
                  </a:lnTo>
                  <a:lnTo>
                    <a:pt x="715" y="18508"/>
                  </a:lnTo>
                  <a:lnTo>
                    <a:pt x="822" y="18926"/>
                  </a:lnTo>
                  <a:lnTo>
                    <a:pt x="876" y="19330"/>
                  </a:lnTo>
                  <a:lnTo>
                    <a:pt x="911" y="19734"/>
                  </a:lnTo>
                  <a:lnTo>
                    <a:pt x="911" y="20073"/>
                  </a:lnTo>
                  <a:lnTo>
                    <a:pt x="876" y="20426"/>
                  </a:lnTo>
                  <a:lnTo>
                    <a:pt x="858" y="20608"/>
                  </a:lnTo>
                  <a:lnTo>
                    <a:pt x="786" y="20752"/>
                  </a:lnTo>
                  <a:lnTo>
                    <a:pt x="715" y="20908"/>
                  </a:lnTo>
                  <a:lnTo>
                    <a:pt x="607" y="21026"/>
                  </a:lnTo>
                  <a:lnTo>
                    <a:pt x="1394" y="20934"/>
                  </a:lnTo>
                  <a:lnTo>
                    <a:pt x="2217" y="20804"/>
                  </a:lnTo>
                  <a:lnTo>
                    <a:pt x="3039" y="20726"/>
                  </a:lnTo>
                  <a:lnTo>
                    <a:pt x="3844" y="20660"/>
                  </a:lnTo>
                  <a:lnTo>
                    <a:pt x="4595" y="20634"/>
                  </a:lnTo>
                  <a:lnTo>
                    <a:pt x="5310" y="20634"/>
                  </a:lnTo>
                  <a:lnTo>
                    <a:pt x="5650" y="20660"/>
                  </a:lnTo>
                  <a:lnTo>
                    <a:pt x="6007" y="20700"/>
                  </a:lnTo>
                  <a:lnTo>
                    <a:pt x="6276" y="20752"/>
                  </a:lnTo>
                  <a:lnTo>
                    <a:pt x="6580" y="208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legacyPerspectiveFront">
                <a:rot lat="0" lon="300000" rev="0"/>
              </a:camera>
              <a:lightRig rig="legacyFlat4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 anchorCtr="1">
              <a:flatTx/>
            </a:bodyPr>
            <a:lstStyle/>
            <a:p>
              <a:pPr eaLnBrk="0" hangingPunct="0"/>
              <a:r>
                <a:rPr lang="en-US" sz="1200" b="1"/>
                <a:t>Developers</a:t>
              </a:r>
            </a:p>
          </p:txBody>
        </p:sp>
        <p:sp>
          <p:nvSpPr>
            <p:cNvPr id="37895" name="Puzzle4"/>
            <p:cNvSpPr>
              <a:spLocks noChangeAspect="1" noEditPoints="1" noChangeArrowheads="1"/>
            </p:cNvSpPr>
            <p:nvPr/>
          </p:nvSpPr>
          <p:spPr bwMode="blackWhite">
            <a:xfrm>
              <a:off x="5438775" y="4297363"/>
              <a:ext cx="904875" cy="1574800"/>
            </a:xfrm>
            <a:custGeom>
              <a:avLst/>
              <a:gdLst>
                <a:gd name="T0" fmla="*/ 1548 w 21600"/>
                <a:gd name="T1" fmla="*/ 5444 h 21600"/>
                <a:gd name="T2" fmla="*/ 20203 w 21600"/>
                <a:gd name="T3" fmla="*/ 9103 h 21600"/>
              </a:gdLst>
              <a:ahLst/>
              <a:cxnLst/>
              <a:rect l="T0" t="T1" r="T2" b="T3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legacyPerspectiveFront">
                <a:rot lat="0" lon="300000" rev="0"/>
              </a:camera>
              <a:lightRig rig="legacyFlat4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eaLnBrk="0" hangingPunct="0"/>
              <a:r>
                <a:rPr lang="en-US" sz="1200" b="1" dirty="0"/>
                <a:t>Scribe</a:t>
              </a:r>
            </a:p>
          </p:txBody>
        </p:sp>
        <p:sp>
          <p:nvSpPr>
            <p:cNvPr id="37896" name="Puzzle5"/>
            <p:cNvSpPr>
              <a:spLocks noChangeAspect="1" noEditPoints="1" noChangeArrowheads="1"/>
            </p:cNvSpPr>
            <p:nvPr/>
          </p:nvSpPr>
          <p:spPr bwMode="blackWhite">
            <a:xfrm>
              <a:off x="4191000" y="4343400"/>
              <a:ext cx="1600200" cy="1206500"/>
            </a:xfrm>
            <a:custGeom>
              <a:avLst/>
              <a:gdLst>
                <a:gd name="T0" fmla="*/ 4880 w 21600"/>
                <a:gd name="T1" fmla="*/ 6714 h 21600"/>
                <a:gd name="T2" fmla="*/ 16494 w 21600"/>
                <a:gd name="T3" fmla="*/ 13712 h 21600"/>
              </a:gdLst>
              <a:ahLst/>
              <a:cxnLst/>
              <a:rect l="T0" t="T1" r="T2" b="T3"/>
              <a:pathLst>
                <a:path w="21600" h="21600">
                  <a:moveTo>
                    <a:pt x="4281" y="12397"/>
                  </a:moveTo>
                  <a:lnTo>
                    <a:pt x="4168" y="12510"/>
                  </a:lnTo>
                  <a:lnTo>
                    <a:pt x="4044" y="12623"/>
                  </a:lnTo>
                  <a:lnTo>
                    <a:pt x="3931" y="12680"/>
                  </a:lnTo>
                  <a:lnTo>
                    <a:pt x="3807" y="12736"/>
                  </a:lnTo>
                  <a:lnTo>
                    <a:pt x="3671" y="12736"/>
                  </a:lnTo>
                  <a:lnTo>
                    <a:pt x="3558" y="12736"/>
                  </a:lnTo>
                  <a:lnTo>
                    <a:pt x="3434" y="12708"/>
                  </a:lnTo>
                  <a:lnTo>
                    <a:pt x="3321" y="12651"/>
                  </a:lnTo>
                  <a:lnTo>
                    <a:pt x="3061" y="12538"/>
                  </a:lnTo>
                  <a:lnTo>
                    <a:pt x="2824" y="12383"/>
                  </a:lnTo>
                  <a:lnTo>
                    <a:pt x="2564" y="12185"/>
                  </a:lnTo>
                  <a:lnTo>
                    <a:pt x="2327" y="12029"/>
                  </a:lnTo>
                  <a:lnTo>
                    <a:pt x="2067" y="11860"/>
                  </a:lnTo>
                  <a:lnTo>
                    <a:pt x="1807" y="11718"/>
                  </a:lnTo>
                  <a:lnTo>
                    <a:pt x="1671" y="11704"/>
                  </a:lnTo>
                  <a:lnTo>
                    <a:pt x="1547" y="11676"/>
                  </a:lnTo>
                  <a:lnTo>
                    <a:pt x="1412" y="11676"/>
                  </a:lnTo>
                  <a:lnTo>
                    <a:pt x="1287" y="11676"/>
                  </a:lnTo>
                  <a:lnTo>
                    <a:pt x="1152" y="11704"/>
                  </a:lnTo>
                  <a:lnTo>
                    <a:pt x="1005" y="11775"/>
                  </a:lnTo>
                  <a:lnTo>
                    <a:pt x="869" y="11860"/>
                  </a:lnTo>
                  <a:lnTo>
                    <a:pt x="745" y="12001"/>
                  </a:lnTo>
                  <a:lnTo>
                    <a:pt x="587" y="12128"/>
                  </a:lnTo>
                  <a:lnTo>
                    <a:pt x="463" y="12326"/>
                  </a:lnTo>
                  <a:lnTo>
                    <a:pt x="305" y="12567"/>
                  </a:lnTo>
                  <a:lnTo>
                    <a:pt x="180" y="12835"/>
                  </a:lnTo>
                  <a:lnTo>
                    <a:pt x="112" y="13005"/>
                  </a:lnTo>
                  <a:lnTo>
                    <a:pt x="67" y="13189"/>
                  </a:lnTo>
                  <a:lnTo>
                    <a:pt x="45" y="13429"/>
                  </a:lnTo>
                  <a:lnTo>
                    <a:pt x="45" y="13683"/>
                  </a:lnTo>
                  <a:lnTo>
                    <a:pt x="67" y="13924"/>
                  </a:lnTo>
                  <a:lnTo>
                    <a:pt x="135" y="14192"/>
                  </a:lnTo>
                  <a:lnTo>
                    <a:pt x="225" y="14447"/>
                  </a:lnTo>
                  <a:lnTo>
                    <a:pt x="327" y="14687"/>
                  </a:lnTo>
                  <a:lnTo>
                    <a:pt x="485" y="14899"/>
                  </a:lnTo>
                  <a:lnTo>
                    <a:pt x="655" y="15097"/>
                  </a:lnTo>
                  <a:lnTo>
                    <a:pt x="768" y="15168"/>
                  </a:lnTo>
                  <a:lnTo>
                    <a:pt x="869" y="15252"/>
                  </a:lnTo>
                  <a:lnTo>
                    <a:pt x="982" y="15309"/>
                  </a:lnTo>
                  <a:lnTo>
                    <a:pt x="1118" y="15365"/>
                  </a:lnTo>
                  <a:lnTo>
                    <a:pt x="1242" y="15394"/>
                  </a:lnTo>
                  <a:lnTo>
                    <a:pt x="1389" y="15422"/>
                  </a:lnTo>
                  <a:lnTo>
                    <a:pt x="1547" y="15422"/>
                  </a:lnTo>
                  <a:lnTo>
                    <a:pt x="1717" y="15422"/>
                  </a:lnTo>
                  <a:lnTo>
                    <a:pt x="1897" y="15394"/>
                  </a:lnTo>
                  <a:lnTo>
                    <a:pt x="2067" y="15365"/>
                  </a:lnTo>
                  <a:lnTo>
                    <a:pt x="2259" y="15281"/>
                  </a:lnTo>
                  <a:lnTo>
                    <a:pt x="2462" y="15196"/>
                  </a:lnTo>
                  <a:lnTo>
                    <a:pt x="2779" y="15069"/>
                  </a:lnTo>
                  <a:lnTo>
                    <a:pt x="3038" y="14956"/>
                  </a:lnTo>
                  <a:lnTo>
                    <a:pt x="3298" y="14871"/>
                  </a:lnTo>
                  <a:lnTo>
                    <a:pt x="3547" y="14842"/>
                  </a:lnTo>
                  <a:lnTo>
                    <a:pt x="3648" y="14871"/>
                  </a:lnTo>
                  <a:lnTo>
                    <a:pt x="3761" y="14899"/>
                  </a:lnTo>
                  <a:lnTo>
                    <a:pt x="3841" y="14956"/>
                  </a:lnTo>
                  <a:lnTo>
                    <a:pt x="3953" y="15040"/>
                  </a:lnTo>
                  <a:lnTo>
                    <a:pt x="4044" y="15139"/>
                  </a:lnTo>
                  <a:lnTo>
                    <a:pt x="4123" y="15281"/>
                  </a:lnTo>
                  <a:lnTo>
                    <a:pt x="4213" y="15450"/>
                  </a:lnTo>
                  <a:lnTo>
                    <a:pt x="4281" y="15662"/>
                  </a:lnTo>
                  <a:lnTo>
                    <a:pt x="4360" y="15903"/>
                  </a:lnTo>
                  <a:lnTo>
                    <a:pt x="4428" y="16171"/>
                  </a:lnTo>
                  <a:lnTo>
                    <a:pt x="4473" y="16482"/>
                  </a:lnTo>
                  <a:lnTo>
                    <a:pt x="4541" y="16779"/>
                  </a:lnTo>
                  <a:lnTo>
                    <a:pt x="4586" y="17132"/>
                  </a:lnTo>
                  <a:lnTo>
                    <a:pt x="4609" y="17486"/>
                  </a:lnTo>
                  <a:lnTo>
                    <a:pt x="4620" y="17868"/>
                  </a:lnTo>
                  <a:lnTo>
                    <a:pt x="4620" y="18235"/>
                  </a:lnTo>
                  <a:lnTo>
                    <a:pt x="4620" y="18617"/>
                  </a:lnTo>
                  <a:lnTo>
                    <a:pt x="4620" y="19027"/>
                  </a:lnTo>
                  <a:lnTo>
                    <a:pt x="4586" y="19408"/>
                  </a:lnTo>
                  <a:lnTo>
                    <a:pt x="4541" y="19790"/>
                  </a:lnTo>
                  <a:lnTo>
                    <a:pt x="4496" y="20172"/>
                  </a:lnTo>
                  <a:lnTo>
                    <a:pt x="4405" y="20525"/>
                  </a:lnTo>
                  <a:lnTo>
                    <a:pt x="4326" y="20879"/>
                  </a:lnTo>
                  <a:lnTo>
                    <a:pt x="4236" y="21204"/>
                  </a:lnTo>
                  <a:lnTo>
                    <a:pt x="4778" y="21204"/>
                  </a:lnTo>
                  <a:lnTo>
                    <a:pt x="5298" y="21204"/>
                  </a:lnTo>
                  <a:lnTo>
                    <a:pt x="5817" y="21204"/>
                  </a:lnTo>
                  <a:lnTo>
                    <a:pt x="6269" y="21204"/>
                  </a:lnTo>
                  <a:lnTo>
                    <a:pt x="6710" y="21204"/>
                  </a:lnTo>
                  <a:lnTo>
                    <a:pt x="7094" y="21204"/>
                  </a:lnTo>
                  <a:lnTo>
                    <a:pt x="7444" y="21204"/>
                  </a:lnTo>
                  <a:lnTo>
                    <a:pt x="7704" y="21204"/>
                  </a:lnTo>
                  <a:lnTo>
                    <a:pt x="8054" y="21062"/>
                  </a:lnTo>
                  <a:lnTo>
                    <a:pt x="8337" y="20935"/>
                  </a:lnTo>
                  <a:lnTo>
                    <a:pt x="8597" y="20737"/>
                  </a:lnTo>
                  <a:lnTo>
                    <a:pt x="8834" y="20553"/>
                  </a:lnTo>
                  <a:lnTo>
                    <a:pt x="9003" y="20327"/>
                  </a:lnTo>
                  <a:lnTo>
                    <a:pt x="9184" y="20087"/>
                  </a:lnTo>
                  <a:lnTo>
                    <a:pt x="9286" y="19847"/>
                  </a:lnTo>
                  <a:lnTo>
                    <a:pt x="9376" y="19592"/>
                  </a:lnTo>
                  <a:lnTo>
                    <a:pt x="9444" y="19324"/>
                  </a:lnTo>
                  <a:lnTo>
                    <a:pt x="9466" y="19055"/>
                  </a:lnTo>
                  <a:lnTo>
                    <a:pt x="9466" y="18786"/>
                  </a:lnTo>
                  <a:lnTo>
                    <a:pt x="9421" y="18546"/>
                  </a:lnTo>
                  <a:lnTo>
                    <a:pt x="9353" y="18263"/>
                  </a:lnTo>
                  <a:lnTo>
                    <a:pt x="9241" y="18023"/>
                  </a:lnTo>
                  <a:lnTo>
                    <a:pt x="9139" y="17783"/>
                  </a:lnTo>
                  <a:lnTo>
                    <a:pt x="8958" y="17557"/>
                  </a:lnTo>
                  <a:lnTo>
                    <a:pt x="8811" y="17316"/>
                  </a:lnTo>
                  <a:lnTo>
                    <a:pt x="8676" y="17076"/>
                  </a:lnTo>
                  <a:lnTo>
                    <a:pt x="8597" y="16807"/>
                  </a:lnTo>
                  <a:lnTo>
                    <a:pt x="8506" y="16510"/>
                  </a:lnTo>
                  <a:lnTo>
                    <a:pt x="8484" y="16200"/>
                  </a:lnTo>
                  <a:lnTo>
                    <a:pt x="8484" y="15903"/>
                  </a:lnTo>
                  <a:lnTo>
                    <a:pt x="8506" y="15606"/>
                  </a:lnTo>
                  <a:lnTo>
                    <a:pt x="8574" y="15309"/>
                  </a:lnTo>
                  <a:lnTo>
                    <a:pt x="8676" y="15040"/>
                  </a:lnTo>
                  <a:lnTo>
                    <a:pt x="8811" y="14772"/>
                  </a:lnTo>
                  <a:lnTo>
                    <a:pt x="8902" y="14659"/>
                  </a:lnTo>
                  <a:lnTo>
                    <a:pt x="9003" y="14517"/>
                  </a:lnTo>
                  <a:lnTo>
                    <a:pt x="9094" y="14418"/>
                  </a:lnTo>
                  <a:lnTo>
                    <a:pt x="9218" y="14334"/>
                  </a:lnTo>
                  <a:lnTo>
                    <a:pt x="9331" y="14249"/>
                  </a:lnTo>
                  <a:lnTo>
                    <a:pt x="9466" y="14164"/>
                  </a:lnTo>
                  <a:lnTo>
                    <a:pt x="9613" y="14093"/>
                  </a:lnTo>
                  <a:lnTo>
                    <a:pt x="9760" y="14037"/>
                  </a:lnTo>
                  <a:lnTo>
                    <a:pt x="9918" y="13980"/>
                  </a:lnTo>
                  <a:lnTo>
                    <a:pt x="10088" y="13952"/>
                  </a:lnTo>
                  <a:lnTo>
                    <a:pt x="10291" y="13924"/>
                  </a:lnTo>
                  <a:lnTo>
                    <a:pt x="10483" y="13924"/>
                  </a:lnTo>
                  <a:lnTo>
                    <a:pt x="10698" y="13924"/>
                  </a:lnTo>
                  <a:lnTo>
                    <a:pt x="10890" y="13952"/>
                  </a:lnTo>
                  <a:lnTo>
                    <a:pt x="11071" y="14008"/>
                  </a:lnTo>
                  <a:lnTo>
                    <a:pt x="11240" y="14065"/>
                  </a:lnTo>
                  <a:lnTo>
                    <a:pt x="11387" y="14136"/>
                  </a:lnTo>
                  <a:lnTo>
                    <a:pt x="11545" y="14220"/>
                  </a:lnTo>
                  <a:lnTo>
                    <a:pt x="11669" y="14305"/>
                  </a:lnTo>
                  <a:lnTo>
                    <a:pt x="11782" y="14418"/>
                  </a:lnTo>
                  <a:lnTo>
                    <a:pt x="11895" y="14517"/>
                  </a:lnTo>
                  <a:lnTo>
                    <a:pt x="11974" y="14659"/>
                  </a:lnTo>
                  <a:lnTo>
                    <a:pt x="12065" y="14800"/>
                  </a:lnTo>
                  <a:lnTo>
                    <a:pt x="12133" y="14927"/>
                  </a:lnTo>
                  <a:lnTo>
                    <a:pt x="12234" y="15252"/>
                  </a:lnTo>
                  <a:lnTo>
                    <a:pt x="12302" y="15549"/>
                  </a:lnTo>
                  <a:lnTo>
                    <a:pt x="12325" y="15874"/>
                  </a:lnTo>
                  <a:lnTo>
                    <a:pt x="12325" y="16200"/>
                  </a:lnTo>
                  <a:lnTo>
                    <a:pt x="12279" y="16525"/>
                  </a:lnTo>
                  <a:lnTo>
                    <a:pt x="12212" y="16850"/>
                  </a:lnTo>
                  <a:lnTo>
                    <a:pt x="12133" y="17132"/>
                  </a:lnTo>
                  <a:lnTo>
                    <a:pt x="12042" y="17373"/>
                  </a:lnTo>
                  <a:lnTo>
                    <a:pt x="11918" y="17585"/>
                  </a:lnTo>
                  <a:lnTo>
                    <a:pt x="11782" y="17754"/>
                  </a:lnTo>
                  <a:lnTo>
                    <a:pt x="11647" y="17882"/>
                  </a:lnTo>
                  <a:lnTo>
                    <a:pt x="11523" y="18080"/>
                  </a:lnTo>
                  <a:lnTo>
                    <a:pt x="11432" y="18263"/>
                  </a:lnTo>
                  <a:lnTo>
                    <a:pt x="11353" y="18490"/>
                  </a:lnTo>
                  <a:lnTo>
                    <a:pt x="11285" y="18702"/>
                  </a:lnTo>
                  <a:lnTo>
                    <a:pt x="11240" y="18942"/>
                  </a:lnTo>
                  <a:lnTo>
                    <a:pt x="11217" y="19196"/>
                  </a:lnTo>
                  <a:lnTo>
                    <a:pt x="11217" y="19465"/>
                  </a:lnTo>
                  <a:lnTo>
                    <a:pt x="11263" y="19705"/>
                  </a:lnTo>
                  <a:lnTo>
                    <a:pt x="11330" y="19946"/>
                  </a:lnTo>
                  <a:lnTo>
                    <a:pt x="11410" y="20200"/>
                  </a:lnTo>
                  <a:lnTo>
                    <a:pt x="11545" y="20440"/>
                  </a:lnTo>
                  <a:lnTo>
                    <a:pt x="11715" y="20652"/>
                  </a:lnTo>
                  <a:lnTo>
                    <a:pt x="11918" y="20850"/>
                  </a:lnTo>
                  <a:lnTo>
                    <a:pt x="12155" y="21034"/>
                  </a:lnTo>
                  <a:lnTo>
                    <a:pt x="12438" y="21204"/>
                  </a:lnTo>
                  <a:lnTo>
                    <a:pt x="12562" y="21232"/>
                  </a:lnTo>
                  <a:lnTo>
                    <a:pt x="12889" y="21317"/>
                  </a:lnTo>
                  <a:lnTo>
                    <a:pt x="13364" y="21416"/>
                  </a:lnTo>
                  <a:lnTo>
                    <a:pt x="13997" y="21529"/>
                  </a:lnTo>
                  <a:lnTo>
                    <a:pt x="14347" y="21585"/>
                  </a:lnTo>
                  <a:lnTo>
                    <a:pt x="14686" y="21614"/>
                  </a:lnTo>
                  <a:lnTo>
                    <a:pt x="15058" y="21642"/>
                  </a:lnTo>
                  <a:lnTo>
                    <a:pt x="15443" y="21642"/>
                  </a:lnTo>
                  <a:lnTo>
                    <a:pt x="15815" y="21642"/>
                  </a:lnTo>
                  <a:lnTo>
                    <a:pt x="16211" y="21614"/>
                  </a:lnTo>
                  <a:lnTo>
                    <a:pt x="16550" y="21529"/>
                  </a:lnTo>
                  <a:lnTo>
                    <a:pt x="16923" y="21444"/>
                  </a:lnTo>
                  <a:lnTo>
                    <a:pt x="16855" y="21232"/>
                  </a:lnTo>
                  <a:lnTo>
                    <a:pt x="16810" y="20978"/>
                  </a:lnTo>
                  <a:lnTo>
                    <a:pt x="16776" y="20709"/>
                  </a:lnTo>
                  <a:lnTo>
                    <a:pt x="16753" y="20412"/>
                  </a:lnTo>
                  <a:lnTo>
                    <a:pt x="16730" y="19762"/>
                  </a:lnTo>
                  <a:lnTo>
                    <a:pt x="16730" y="19055"/>
                  </a:lnTo>
                  <a:lnTo>
                    <a:pt x="16753" y="18348"/>
                  </a:lnTo>
                  <a:lnTo>
                    <a:pt x="16787" y="17641"/>
                  </a:lnTo>
                  <a:lnTo>
                    <a:pt x="16855" y="16991"/>
                  </a:lnTo>
                  <a:lnTo>
                    <a:pt x="16923" y="16426"/>
                  </a:lnTo>
                  <a:lnTo>
                    <a:pt x="16968" y="16171"/>
                  </a:lnTo>
                  <a:lnTo>
                    <a:pt x="17035" y="15987"/>
                  </a:lnTo>
                  <a:lnTo>
                    <a:pt x="17115" y="15832"/>
                  </a:lnTo>
                  <a:lnTo>
                    <a:pt x="17228" y="15691"/>
                  </a:lnTo>
                  <a:lnTo>
                    <a:pt x="17352" y="15606"/>
                  </a:lnTo>
                  <a:lnTo>
                    <a:pt x="17487" y="15549"/>
                  </a:lnTo>
                  <a:lnTo>
                    <a:pt x="17634" y="15493"/>
                  </a:lnTo>
                  <a:lnTo>
                    <a:pt x="17792" y="15493"/>
                  </a:lnTo>
                  <a:lnTo>
                    <a:pt x="17939" y="15521"/>
                  </a:lnTo>
                  <a:lnTo>
                    <a:pt x="18097" y="15578"/>
                  </a:lnTo>
                  <a:lnTo>
                    <a:pt x="18267" y="15662"/>
                  </a:lnTo>
                  <a:lnTo>
                    <a:pt x="18414" y="15775"/>
                  </a:lnTo>
                  <a:lnTo>
                    <a:pt x="18594" y="15874"/>
                  </a:lnTo>
                  <a:lnTo>
                    <a:pt x="18741" y="16016"/>
                  </a:lnTo>
                  <a:lnTo>
                    <a:pt x="18900" y="16171"/>
                  </a:lnTo>
                  <a:lnTo>
                    <a:pt x="19024" y="16369"/>
                  </a:lnTo>
                  <a:lnTo>
                    <a:pt x="19159" y="16525"/>
                  </a:lnTo>
                  <a:lnTo>
                    <a:pt x="19329" y="16666"/>
                  </a:lnTo>
                  <a:lnTo>
                    <a:pt x="19498" y="16779"/>
                  </a:lnTo>
                  <a:lnTo>
                    <a:pt x="19702" y="16850"/>
                  </a:lnTo>
                  <a:lnTo>
                    <a:pt x="19894" y="16878"/>
                  </a:lnTo>
                  <a:lnTo>
                    <a:pt x="20086" y="16906"/>
                  </a:lnTo>
                  <a:lnTo>
                    <a:pt x="20300" y="16878"/>
                  </a:lnTo>
                  <a:lnTo>
                    <a:pt x="20504" y="16836"/>
                  </a:lnTo>
                  <a:lnTo>
                    <a:pt x="20696" y="16751"/>
                  </a:lnTo>
                  <a:lnTo>
                    <a:pt x="20888" y="16609"/>
                  </a:lnTo>
                  <a:lnTo>
                    <a:pt x="21069" y="16454"/>
                  </a:lnTo>
                  <a:lnTo>
                    <a:pt x="21215" y="16256"/>
                  </a:lnTo>
                  <a:lnTo>
                    <a:pt x="21374" y="16044"/>
                  </a:lnTo>
                  <a:lnTo>
                    <a:pt x="21475" y="15775"/>
                  </a:lnTo>
                  <a:lnTo>
                    <a:pt x="21566" y="15479"/>
                  </a:lnTo>
                  <a:lnTo>
                    <a:pt x="21633" y="15125"/>
                  </a:lnTo>
                  <a:lnTo>
                    <a:pt x="21633" y="14927"/>
                  </a:lnTo>
                  <a:lnTo>
                    <a:pt x="21633" y="14772"/>
                  </a:lnTo>
                  <a:lnTo>
                    <a:pt x="21633" y="14574"/>
                  </a:lnTo>
                  <a:lnTo>
                    <a:pt x="21611" y="14418"/>
                  </a:lnTo>
                  <a:lnTo>
                    <a:pt x="21566" y="14249"/>
                  </a:lnTo>
                  <a:lnTo>
                    <a:pt x="21520" y="14093"/>
                  </a:lnTo>
                  <a:lnTo>
                    <a:pt x="21453" y="13952"/>
                  </a:lnTo>
                  <a:lnTo>
                    <a:pt x="21385" y="13810"/>
                  </a:lnTo>
                  <a:lnTo>
                    <a:pt x="21238" y="13542"/>
                  </a:lnTo>
                  <a:lnTo>
                    <a:pt x="21069" y="13330"/>
                  </a:lnTo>
                  <a:lnTo>
                    <a:pt x="20843" y="13132"/>
                  </a:lnTo>
                  <a:lnTo>
                    <a:pt x="20628" y="13005"/>
                  </a:lnTo>
                  <a:lnTo>
                    <a:pt x="20391" y="12863"/>
                  </a:lnTo>
                  <a:lnTo>
                    <a:pt x="20153" y="12807"/>
                  </a:lnTo>
                  <a:lnTo>
                    <a:pt x="19916" y="12750"/>
                  </a:lnTo>
                  <a:lnTo>
                    <a:pt x="19679" y="12779"/>
                  </a:lnTo>
                  <a:lnTo>
                    <a:pt x="19464" y="12835"/>
                  </a:lnTo>
                  <a:lnTo>
                    <a:pt x="19261" y="12948"/>
                  </a:lnTo>
                  <a:lnTo>
                    <a:pt x="19182" y="13005"/>
                  </a:lnTo>
                  <a:lnTo>
                    <a:pt x="19092" y="13090"/>
                  </a:lnTo>
                  <a:lnTo>
                    <a:pt x="19024" y="13189"/>
                  </a:lnTo>
                  <a:lnTo>
                    <a:pt x="18945" y="13302"/>
                  </a:lnTo>
                  <a:lnTo>
                    <a:pt x="18809" y="13514"/>
                  </a:lnTo>
                  <a:lnTo>
                    <a:pt x="18662" y="13683"/>
                  </a:lnTo>
                  <a:lnTo>
                    <a:pt x="18504" y="13782"/>
                  </a:lnTo>
                  <a:lnTo>
                    <a:pt x="18335" y="13867"/>
                  </a:lnTo>
                  <a:lnTo>
                    <a:pt x="18176" y="13895"/>
                  </a:lnTo>
                  <a:lnTo>
                    <a:pt x="18007" y="13924"/>
                  </a:lnTo>
                  <a:lnTo>
                    <a:pt x="17838" y="13895"/>
                  </a:lnTo>
                  <a:lnTo>
                    <a:pt x="17679" y="13839"/>
                  </a:lnTo>
                  <a:lnTo>
                    <a:pt x="17533" y="13768"/>
                  </a:lnTo>
                  <a:lnTo>
                    <a:pt x="17374" y="13683"/>
                  </a:lnTo>
                  <a:lnTo>
                    <a:pt x="17250" y="13570"/>
                  </a:lnTo>
                  <a:lnTo>
                    <a:pt x="17137" y="13429"/>
                  </a:lnTo>
                  <a:lnTo>
                    <a:pt x="17058" y="13302"/>
                  </a:lnTo>
                  <a:lnTo>
                    <a:pt x="16968" y="13160"/>
                  </a:lnTo>
                  <a:lnTo>
                    <a:pt x="16923" y="13033"/>
                  </a:lnTo>
                  <a:lnTo>
                    <a:pt x="16923" y="12892"/>
                  </a:lnTo>
                  <a:lnTo>
                    <a:pt x="16923" y="12425"/>
                  </a:lnTo>
                  <a:lnTo>
                    <a:pt x="16923" y="11704"/>
                  </a:lnTo>
                  <a:lnTo>
                    <a:pt x="16923" y="10743"/>
                  </a:lnTo>
                  <a:lnTo>
                    <a:pt x="16923" y="9683"/>
                  </a:lnTo>
                  <a:lnTo>
                    <a:pt x="16923" y="8608"/>
                  </a:lnTo>
                  <a:lnTo>
                    <a:pt x="16923" y="7520"/>
                  </a:lnTo>
                  <a:lnTo>
                    <a:pt x="16923" y="6545"/>
                  </a:lnTo>
                  <a:lnTo>
                    <a:pt x="16923" y="5781"/>
                  </a:lnTo>
                  <a:lnTo>
                    <a:pt x="16708" y="5937"/>
                  </a:lnTo>
                  <a:lnTo>
                    <a:pt x="16448" y="6078"/>
                  </a:lnTo>
                  <a:lnTo>
                    <a:pt x="16188" y="6219"/>
                  </a:lnTo>
                  <a:lnTo>
                    <a:pt x="15883" y="6290"/>
                  </a:lnTo>
                  <a:lnTo>
                    <a:pt x="15578" y="6347"/>
                  </a:lnTo>
                  <a:lnTo>
                    <a:pt x="15251" y="6375"/>
                  </a:lnTo>
                  <a:lnTo>
                    <a:pt x="14900" y="6403"/>
                  </a:lnTo>
                  <a:lnTo>
                    <a:pt x="14584" y="6403"/>
                  </a:lnTo>
                  <a:lnTo>
                    <a:pt x="14234" y="6375"/>
                  </a:lnTo>
                  <a:lnTo>
                    <a:pt x="13884" y="6318"/>
                  </a:lnTo>
                  <a:lnTo>
                    <a:pt x="13556" y="6262"/>
                  </a:lnTo>
                  <a:lnTo>
                    <a:pt x="13240" y="6191"/>
                  </a:lnTo>
                  <a:lnTo>
                    <a:pt x="12935" y="6106"/>
                  </a:lnTo>
                  <a:lnTo>
                    <a:pt x="12652" y="5993"/>
                  </a:lnTo>
                  <a:lnTo>
                    <a:pt x="12392" y="5880"/>
                  </a:lnTo>
                  <a:lnTo>
                    <a:pt x="12155" y="5781"/>
                  </a:lnTo>
                  <a:lnTo>
                    <a:pt x="11974" y="5668"/>
                  </a:lnTo>
                  <a:lnTo>
                    <a:pt x="11828" y="5555"/>
                  </a:lnTo>
                  <a:lnTo>
                    <a:pt x="11692" y="5456"/>
                  </a:lnTo>
                  <a:lnTo>
                    <a:pt x="11590" y="5343"/>
                  </a:lnTo>
                  <a:lnTo>
                    <a:pt x="11500" y="5230"/>
                  </a:lnTo>
                  <a:lnTo>
                    <a:pt x="11432" y="5131"/>
                  </a:lnTo>
                  <a:lnTo>
                    <a:pt x="11410" y="4990"/>
                  </a:lnTo>
                  <a:lnTo>
                    <a:pt x="11387" y="4876"/>
                  </a:lnTo>
                  <a:lnTo>
                    <a:pt x="11387" y="4749"/>
                  </a:lnTo>
                  <a:lnTo>
                    <a:pt x="11410" y="4608"/>
                  </a:lnTo>
                  <a:lnTo>
                    <a:pt x="11477" y="4452"/>
                  </a:lnTo>
                  <a:lnTo>
                    <a:pt x="11545" y="4283"/>
                  </a:lnTo>
                  <a:lnTo>
                    <a:pt x="11737" y="3929"/>
                  </a:lnTo>
                  <a:lnTo>
                    <a:pt x="12020" y="3548"/>
                  </a:lnTo>
                  <a:lnTo>
                    <a:pt x="12178" y="3307"/>
                  </a:lnTo>
                  <a:lnTo>
                    <a:pt x="12279" y="3067"/>
                  </a:lnTo>
                  <a:lnTo>
                    <a:pt x="12370" y="2798"/>
                  </a:lnTo>
                  <a:lnTo>
                    <a:pt x="12438" y="2487"/>
                  </a:lnTo>
                  <a:lnTo>
                    <a:pt x="12471" y="2219"/>
                  </a:lnTo>
                  <a:lnTo>
                    <a:pt x="12471" y="1922"/>
                  </a:lnTo>
                  <a:lnTo>
                    <a:pt x="12438" y="1625"/>
                  </a:lnTo>
                  <a:lnTo>
                    <a:pt x="12370" y="1357"/>
                  </a:lnTo>
                  <a:lnTo>
                    <a:pt x="12279" y="1088"/>
                  </a:lnTo>
                  <a:lnTo>
                    <a:pt x="12133" y="834"/>
                  </a:lnTo>
                  <a:lnTo>
                    <a:pt x="12042" y="735"/>
                  </a:lnTo>
                  <a:lnTo>
                    <a:pt x="11952" y="621"/>
                  </a:lnTo>
                  <a:lnTo>
                    <a:pt x="11850" y="508"/>
                  </a:lnTo>
                  <a:lnTo>
                    <a:pt x="11737" y="424"/>
                  </a:lnTo>
                  <a:lnTo>
                    <a:pt x="11613" y="353"/>
                  </a:lnTo>
                  <a:lnTo>
                    <a:pt x="11477" y="268"/>
                  </a:lnTo>
                  <a:lnTo>
                    <a:pt x="11330" y="212"/>
                  </a:lnTo>
                  <a:lnTo>
                    <a:pt x="11172" y="155"/>
                  </a:lnTo>
                  <a:lnTo>
                    <a:pt x="11003" y="98"/>
                  </a:lnTo>
                  <a:lnTo>
                    <a:pt x="10833" y="70"/>
                  </a:lnTo>
                  <a:lnTo>
                    <a:pt x="10653" y="70"/>
                  </a:lnTo>
                  <a:lnTo>
                    <a:pt x="10438" y="70"/>
                  </a:lnTo>
                  <a:lnTo>
                    <a:pt x="10291" y="70"/>
                  </a:lnTo>
                  <a:lnTo>
                    <a:pt x="10110" y="98"/>
                  </a:lnTo>
                  <a:lnTo>
                    <a:pt x="9986" y="127"/>
                  </a:lnTo>
                  <a:lnTo>
                    <a:pt x="9828" y="183"/>
                  </a:lnTo>
                  <a:lnTo>
                    <a:pt x="9726" y="268"/>
                  </a:lnTo>
                  <a:lnTo>
                    <a:pt x="9591" y="325"/>
                  </a:lnTo>
                  <a:lnTo>
                    <a:pt x="9489" y="424"/>
                  </a:lnTo>
                  <a:lnTo>
                    <a:pt x="9399" y="508"/>
                  </a:lnTo>
                  <a:lnTo>
                    <a:pt x="9308" y="621"/>
                  </a:lnTo>
                  <a:lnTo>
                    <a:pt x="9218" y="735"/>
                  </a:lnTo>
                  <a:lnTo>
                    <a:pt x="9161" y="834"/>
                  </a:lnTo>
                  <a:lnTo>
                    <a:pt x="9094" y="975"/>
                  </a:lnTo>
                  <a:lnTo>
                    <a:pt x="9003" y="1243"/>
                  </a:lnTo>
                  <a:lnTo>
                    <a:pt x="8947" y="1540"/>
                  </a:lnTo>
                  <a:lnTo>
                    <a:pt x="8924" y="1837"/>
                  </a:lnTo>
                  <a:lnTo>
                    <a:pt x="8924" y="2162"/>
                  </a:lnTo>
                  <a:lnTo>
                    <a:pt x="8947" y="2487"/>
                  </a:lnTo>
                  <a:lnTo>
                    <a:pt x="9003" y="2798"/>
                  </a:lnTo>
                  <a:lnTo>
                    <a:pt x="9094" y="3124"/>
                  </a:lnTo>
                  <a:lnTo>
                    <a:pt x="9207" y="3420"/>
                  </a:lnTo>
                  <a:lnTo>
                    <a:pt x="9331" y="3689"/>
                  </a:lnTo>
                  <a:lnTo>
                    <a:pt x="9500" y="3929"/>
                  </a:lnTo>
                  <a:lnTo>
                    <a:pt x="9613" y="4127"/>
                  </a:lnTo>
                  <a:lnTo>
                    <a:pt x="9704" y="4311"/>
                  </a:lnTo>
                  <a:lnTo>
                    <a:pt x="9760" y="4509"/>
                  </a:lnTo>
                  <a:lnTo>
                    <a:pt x="9805" y="4693"/>
                  </a:lnTo>
                  <a:lnTo>
                    <a:pt x="9805" y="4876"/>
                  </a:lnTo>
                  <a:lnTo>
                    <a:pt x="9783" y="5074"/>
                  </a:lnTo>
                  <a:lnTo>
                    <a:pt x="9749" y="5258"/>
                  </a:lnTo>
                  <a:lnTo>
                    <a:pt x="9658" y="5428"/>
                  </a:lnTo>
                  <a:lnTo>
                    <a:pt x="9568" y="5555"/>
                  </a:lnTo>
                  <a:lnTo>
                    <a:pt x="9444" y="5668"/>
                  </a:lnTo>
                  <a:lnTo>
                    <a:pt x="9263" y="5753"/>
                  </a:lnTo>
                  <a:lnTo>
                    <a:pt x="9094" y="5809"/>
                  </a:lnTo>
                  <a:lnTo>
                    <a:pt x="8879" y="5809"/>
                  </a:lnTo>
                  <a:lnTo>
                    <a:pt x="8619" y="5781"/>
                  </a:lnTo>
                  <a:lnTo>
                    <a:pt x="8359" y="5696"/>
                  </a:lnTo>
                  <a:lnTo>
                    <a:pt x="8054" y="5555"/>
                  </a:lnTo>
                  <a:lnTo>
                    <a:pt x="7874" y="5484"/>
                  </a:lnTo>
                  <a:lnTo>
                    <a:pt x="7682" y="5428"/>
                  </a:lnTo>
                  <a:lnTo>
                    <a:pt x="7467" y="5371"/>
                  </a:lnTo>
                  <a:lnTo>
                    <a:pt x="7275" y="5343"/>
                  </a:lnTo>
                  <a:lnTo>
                    <a:pt x="6789" y="5343"/>
                  </a:lnTo>
                  <a:lnTo>
                    <a:pt x="6315" y="5371"/>
                  </a:lnTo>
                  <a:lnTo>
                    <a:pt x="5817" y="5428"/>
                  </a:lnTo>
                  <a:lnTo>
                    <a:pt x="5298" y="5541"/>
                  </a:lnTo>
                  <a:lnTo>
                    <a:pt x="4778" y="5640"/>
                  </a:lnTo>
                  <a:lnTo>
                    <a:pt x="4281" y="5781"/>
                  </a:lnTo>
                  <a:lnTo>
                    <a:pt x="4236" y="5937"/>
                  </a:lnTo>
                  <a:lnTo>
                    <a:pt x="4236" y="6234"/>
                  </a:lnTo>
                  <a:lnTo>
                    <a:pt x="4236" y="6587"/>
                  </a:lnTo>
                  <a:lnTo>
                    <a:pt x="4258" y="6997"/>
                  </a:lnTo>
                  <a:lnTo>
                    <a:pt x="4349" y="7972"/>
                  </a:lnTo>
                  <a:lnTo>
                    <a:pt x="4428" y="9061"/>
                  </a:lnTo>
                  <a:lnTo>
                    <a:pt x="4473" y="9612"/>
                  </a:lnTo>
                  <a:lnTo>
                    <a:pt x="4496" y="10149"/>
                  </a:lnTo>
                  <a:lnTo>
                    <a:pt x="4518" y="10672"/>
                  </a:lnTo>
                  <a:lnTo>
                    <a:pt x="4541" y="11125"/>
                  </a:lnTo>
                  <a:lnTo>
                    <a:pt x="4518" y="11563"/>
                  </a:lnTo>
                  <a:lnTo>
                    <a:pt x="4473" y="11916"/>
                  </a:lnTo>
                  <a:lnTo>
                    <a:pt x="4428" y="12072"/>
                  </a:lnTo>
                  <a:lnTo>
                    <a:pt x="4383" y="12213"/>
                  </a:lnTo>
                  <a:lnTo>
                    <a:pt x="4349" y="12326"/>
                  </a:lnTo>
                  <a:lnTo>
                    <a:pt x="4281" y="12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legacyPerspectiveFront">
                <a:rot lat="0" lon="300000" rev="0"/>
              </a:camera>
              <a:lightRig rig="legacyFlat4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flatTx/>
            </a:bodyPr>
            <a:lstStyle/>
            <a:p>
              <a:pPr eaLnBrk="0" hangingPunct="0"/>
              <a:r>
                <a:rPr lang="en-US" sz="1200" b="1"/>
                <a:t>Project Lead</a:t>
              </a:r>
            </a:p>
          </p:txBody>
        </p:sp>
        <p:sp>
          <p:nvSpPr>
            <p:cNvPr id="37898" name="Puzzle2"/>
            <p:cNvSpPr>
              <a:spLocks noChangeAspect="1" noEditPoints="1" noChangeArrowheads="1"/>
            </p:cNvSpPr>
            <p:nvPr/>
          </p:nvSpPr>
          <p:spPr bwMode="blackWhite">
            <a:xfrm>
              <a:off x="5105400" y="3810000"/>
              <a:ext cx="1524000" cy="879475"/>
            </a:xfrm>
            <a:custGeom>
              <a:avLst/>
              <a:gdLst>
                <a:gd name="T0" fmla="*/ 6542 w 21600"/>
                <a:gd name="T1" fmla="*/ 9180 h 21600"/>
                <a:gd name="T2" fmla="*/ 15685 w 21600"/>
                <a:gd name="T3" fmla="*/ 12569 h 21600"/>
              </a:gdLst>
              <a:ahLst/>
              <a:cxnLst/>
              <a:rect l="T0" t="T1" r="T2" b="T3"/>
              <a:pathLst>
                <a:path w="21600" h="21600">
                  <a:moveTo>
                    <a:pt x="9365" y="20836"/>
                  </a:moveTo>
                  <a:lnTo>
                    <a:pt x="9534" y="20836"/>
                  </a:lnTo>
                  <a:lnTo>
                    <a:pt x="9690" y="20762"/>
                  </a:lnTo>
                  <a:lnTo>
                    <a:pt x="9814" y="20687"/>
                  </a:lnTo>
                  <a:lnTo>
                    <a:pt x="9926" y="20575"/>
                  </a:lnTo>
                  <a:lnTo>
                    <a:pt x="10015" y="20426"/>
                  </a:lnTo>
                  <a:lnTo>
                    <a:pt x="10071" y="20296"/>
                  </a:lnTo>
                  <a:lnTo>
                    <a:pt x="10116" y="20110"/>
                  </a:lnTo>
                  <a:lnTo>
                    <a:pt x="10139" y="19905"/>
                  </a:lnTo>
                  <a:lnTo>
                    <a:pt x="10139" y="19682"/>
                  </a:lnTo>
                  <a:lnTo>
                    <a:pt x="10116" y="19440"/>
                  </a:lnTo>
                  <a:lnTo>
                    <a:pt x="10071" y="19142"/>
                  </a:lnTo>
                  <a:lnTo>
                    <a:pt x="10015" y="18900"/>
                  </a:lnTo>
                  <a:lnTo>
                    <a:pt x="9903" y="18620"/>
                  </a:lnTo>
                  <a:lnTo>
                    <a:pt x="9791" y="18285"/>
                  </a:lnTo>
                  <a:lnTo>
                    <a:pt x="9646" y="17968"/>
                  </a:lnTo>
                  <a:lnTo>
                    <a:pt x="9478" y="17652"/>
                  </a:lnTo>
                  <a:lnTo>
                    <a:pt x="9388" y="17466"/>
                  </a:lnTo>
                  <a:lnTo>
                    <a:pt x="9321" y="17298"/>
                  </a:lnTo>
                  <a:lnTo>
                    <a:pt x="9265" y="17112"/>
                  </a:lnTo>
                  <a:lnTo>
                    <a:pt x="9197" y="16926"/>
                  </a:lnTo>
                  <a:lnTo>
                    <a:pt x="9130" y="16535"/>
                  </a:lnTo>
                  <a:lnTo>
                    <a:pt x="9108" y="16144"/>
                  </a:lnTo>
                  <a:lnTo>
                    <a:pt x="9108" y="15753"/>
                  </a:lnTo>
                  <a:lnTo>
                    <a:pt x="9175" y="15362"/>
                  </a:lnTo>
                  <a:lnTo>
                    <a:pt x="9242" y="14971"/>
                  </a:lnTo>
                  <a:lnTo>
                    <a:pt x="9365" y="14580"/>
                  </a:lnTo>
                  <a:lnTo>
                    <a:pt x="9500" y="14244"/>
                  </a:lnTo>
                  <a:lnTo>
                    <a:pt x="9668" y="13891"/>
                  </a:lnTo>
                  <a:lnTo>
                    <a:pt x="9858" y="13611"/>
                  </a:lnTo>
                  <a:lnTo>
                    <a:pt x="10071" y="13351"/>
                  </a:lnTo>
                  <a:lnTo>
                    <a:pt x="10295" y="13146"/>
                  </a:lnTo>
                  <a:lnTo>
                    <a:pt x="10553" y="12997"/>
                  </a:lnTo>
                  <a:lnTo>
                    <a:pt x="10811" y="12885"/>
                  </a:lnTo>
                  <a:lnTo>
                    <a:pt x="11068" y="12866"/>
                  </a:lnTo>
                  <a:lnTo>
                    <a:pt x="11348" y="12885"/>
                  </a:lnTo>
                  <a:lnTo>
                    <a:pt x="11606" y="12997"/>
                  </a:lnTo>
                  <a:lnTo>
                    <a:pt x="11841" y="13183"/>
                  </a:lnTo>
                  <a:lnTo>
                    <a:pt x="12054" y="13388"/>
                  </a:lnTo>
                  <a:lnTo>
                    <a:pt x="12245" y="13648"/>
                  </a:lnTo>
                  <a:lnTo>
                    <a:pt x="12413" y="13928"/>
                  </a:lnTo>
                  <a:lnTo>
                    <a:pt x="12547" y="14244"/>
                  </a:lnTo>
                  <a:lnTo>
                    <a:pt x="12682" y="14617"/>
                  </a:lnTo>
                  <a:lnTo>
                    <a:pt x="12760" y="15008"/>
                  </a:lnTo>
                  <a:lnTo>
                    <a:pt x="12827" y="15399"/>
                  </a:lnTo>
                  <a:lnTo>
                    <a:pt x="12850" y="15753"/>
                  </a:lnTo>
                  <a:lnTo>
                    <a:pt x="12850" y="16144"/>
                  </a:lnTo>
                  <a:lnTo>
                    <a:pt x="12805" y="16535"/>
                  </a:lnTo>
                  <a:lnTo>
                    <a:pt x="12738" y="16888"/>
                  </a:lnTo>
                  <a:lnTo>
                    <a:pt x="12659" y="17224"/>
                  </a:lnTo>
                  <a:lnTo>
                    <a:pt x="12502" y="17503"/>
                  </a:lnTo>
                  <a:lnTo>
                    <a:pt x="12222" y="18043"/>
                  </a:lnTo>
                  <a:lnTo>
                    <a:pt x="11965" y="18546"/>
                  </a:lnTo>
                  <a:lnTo>
                    <a:pt x="11864" y="18751"/>
                  </a:lnTo>
                  <a:lnTo>
                    <a:pt x="11774" y="18974"/>
                  </a:lnTo>
                  <a:lnTo>
                    <a:pt x="11707" y="19179"/>
                  </a:lnTo>
                  <a:lnTo>
                    <a:pt x="11662" y="19365"/>
                  </a:lnTo>
                  <a:lnTo>
                    <a:pt x="11629" y="19570"/>
                  </a:lnTo>
                  <a:lnTo>
                    <a:pt x="11629" y="19756"/>
                  </a:lnTo>
                  <a:lnTo>
                    <a:pt x="11629" y="19942"/>
                  </a:lnTo>
                  <a:lnTo>
                    <a:pt x="11640" y="20110"/>
                  </a:lnTo>
                  <a:lnTo>
                    <a:pt x="11707" y="20296"/>
                  </a:lnTo>
                  <a:lnTo>
                    <a:pt x="11797" y="20464"/>
                  </a:lnTo>
                  <a:lnTo>
                    <a:pt x="11886" y="20650"/>
                  </a:lnTo>
                  <a:lnTo>
                    <a:pt x="12032" y="20836"/>
                  </a:lnTo>
                  <a:lnTo>
                    <a:pt x="12200" y="21004"/>
                  </a:lnTo>
                  <a:lnTo>
                    <a:pt x="12413" y="21190"/>
                  </a:lnTo>
                  <a:lnTo>
                    <a:pt x="12659" y="21320"/>
                  </a:lnTo>
                  <a:lnTo>
                    <a:pt x="12951" y="21432"/>
                  </a:lnTo>
                  <a:lnTo>
                    <a:pt x="13275" y="21544"/>
                  </a:lnTo>
                  <a:lnTo>
                    <a:pt x="13600" y="21655"/>
                  </a:lnTo>
                  <a:lnTo>
                    <a:pt x="13970" y="21693"/>
                  </a:lnTo>
                  <a:lnTo>
                    <a:pt x="14329" y="21730"/>
                  </a:lnTo>
                  <a:lnTo>
                    <a:pt x="14698" y="21730"/>
                  </a:lnTo>
                  <a:lnTo>
                    <a:pt x="15057" y="21730"/>
                  </a:lnTo>
                  <a:lnTo>
                    <a:pt x="15426" y="21655"/>
                  </a:lnTo>
                  <a:lnTo>
                    <a:pt x="15774" y="21581"/>
                  </a:lnTo>
                  <a:lnTo>
                    <a:pt x="16110" y="21432"/>
                  </a:lnTo>
                  <a:lnTo>
                    <a:pt x="16435" y="21302"/>
                  </a:lnTo>
                  <a:lnTo>
                    <a:pt x="16715" y="21078"/>
                  </a:lnTo>
                  <a:lnTo>
                    <a:pt x="16950" y="20836"/>
                  </a:lnTo>
                  <a:lnTo>
                    <a:pt x="17017" y="20650"/>
                  </a:lnTo>
                  <a:lnTo>
                    <a:pt x="17062" y="20426"/>
                  </a:lnTo>
                  <a:lnTo>
                    <a:pt x="17107" y="20222"/>
                  </a:lnTo>
                  <a:lnTo>
                    <a:pt x="17129" y="19980"/>
                  </a:lnTo>
                  <a:lnTo>
                    <a:pt x="17141" y="19477"/>
                  </a:lnTo>
                  <a:lnTo>
                    <a:pt x="17141" y="18974"/>
                  </a:lnTo>
                  <a:lnTo>
                    <a:pt x="17129" y="18397"/>
                  </a:lnTo>
                  <a:lnTo>
                    <a:pt x="17085" y="17820"/>
                  </a:lnTo>
                  <a:lnTo>
                    <a:pt x="17040" y="17261"/>
                  </a:lnTo>
                  <a:lnTo>
                    <a:pt x="16973" y="16646"/>
                  </a:lnTo>
                  <a:lnTo>
                    <a:pt x="16827" y="15511"/>
                  </a:lnTo>
                  <a:lnTo>
                    <a:pt x="16715" y="14393"/>
                  </a:lnTo>
                  <a:lnTo>
                    <a:pt x="16692" y="13928"/>
                  </a:lnTo>
                  <a:lnTo>
                    <a:pt x="16670" y="13462"/>
                  </a:lnTo>
                  <a:lnTo>
                    <a:pt x="16692" y="13071"/>
                  </a:lnTo>
                  <a:lnTo>
                    <a:pt x="16760" y="12755"/>
                  </a:lnTo>
                  <a:lnTo>
                    <a:pt x="16827" y="12419"/>
                  </a:lnTo>
                  <a:lnTo>
                    <a:pt x="16928" y="12140"/>
                  </a:lnTo>
                  <a:lnTo>
                    <a:pt x="17062" y="11898"/>
                  </a:lnTo>
                  <a:lnTo>
                    <a:pt x="17185" y="11675"/>
                  </a:lnTo>
                  <a:lnTo>
                    <a:pt x="17342" y="11470"/>
                  </a:lnTo>
                  <a:lnTo>
                    <a:pt x="17488" y="11284"/>
                  </a:lnTo>
                  <a:lnTo>
                    <a:pt x="17667" y="11135"/>
                  </a:lnTo>
                  <a:lnTo>
                    <a:pt x="17835" y="11042"/>
                  </a:lnTo>
                  <a:lnTo>
                    <a:pt x="18003" y="10930"/>
                  </a:lnTo>
                  <a:lnTo>
                    <a:pt x="18182" y="10893"/>
                  </a:lnTo>
                  <a:lnTo>
                    <a:pt x="18351" y="10893"/>
                  </a:lnTo>
                  <a:lnTo>
                    <a:pt x="18519" y="10967"/>
                  </a:lnTo>
                  <a:lnTo>
                    <a:pt x="18675" y="11042"/>
                  </a:lnTo>
                  <a:lnTo>
                    <a:pt x="18821" y="11172"/>
                  </a:lnTo>
                  <a:lnTo>
                    <a:pt x="18978" y="11358"/>
                  </a:lnTo>
                  <a:lnTo>
                    <a:pt x="19101" y="11600"/>
                  </a:lnTo>
                  <a:lnTo>
                    <a:pt x="19236" y="11861"/>
                  </a:lnTo>
                  <a:lnTo>
                    <a:pt x="19404" y="12028"/>
                  </a:lnTo>
                  <a:lnTo>
                    <a:pt x="19572" y="12177"/>
                  </a:lnTo>
                  <a:lnTo>
                    <a:pt x="19785" y="12289"/>
                  </a:lnTo>
                  <a:lnTo>
                    <a:pt x="19986" y="12289"/>
                  </a:lnTo>
                  <a:lnTo>
                    <a:pt x="20199" y="12289"/>
                  </a:lnTo>
                  <a:lnTo>
                    <a:pt x="20412" y="12215"/>
                  </a:lnTo>
                  <a:lnTo>
                    <a:pt x="20602" y="12103"/>
                  </a:lnTo>
                  <a:lnTo>
                    <a:pt x="20804" y="11973"/>
                  </a:lnTo>
                  <a:lnTo>
                    <a:pt x="20995" y="11786"/>
                  </a:lnTo>
                  <a:lnTo>
                    <a:pt x="21163" y="11563"/>
                  </a:lnTo>
                  <a:lnTo>
                    <a:pt x="21319" y="11321"/>
                  </a:lnTo>
                  <a:lnTo>
                    <a:pt x="21420" y="11079"/>
                  </a:lnTo>
                  <a:lnTo>
                    <a:pt x="21532" y="10744"/>
                  </a:lnTo>
                  <a:lnTo>
                    <a:pt x="21577" y="10427"/>
                  </a:lnTo>
                  <a:lnTo>
                    <a:pt x="21600" y="10111"/>
                  </a:lnTo>
                  <a:lnTo>
                    <a:pt x="21577" y="9608"/>
                  </a:lnTo>
                  <a:lnTo>
                    <a:pt x="21532" y="9142"/>
                  </a:lnTo>
                  <a:lnTo>
                    <a:pt x="21420" y="8751"/>
                  </a:lnTo>
                  <a:lnTo>
                    <a:pt x="21319" y="8397"/>
                  </a:lnTo>
                  <a:lnTo>
                    <a:pt x="21163" y="8062"/>
                  </a:lnTo>
                  <a:lnTo>
                    <a:pt x="20995" y="7820"/>
                  </a:lnTo>
                  <a:lnTo>
                    <a:pt x="20804" y="7597"/>
                  </a:lnTo>
                  <a:lnTo>
                    <a:pt x="20602" y="7429"/>
                  </a:lnTo>
                  <a:lnTo>
                    <a:pt x="20412" y="7317"/>
                  </a:lnTo>
                  <a:lnTo>
                    <a:pt x="20199" y="7206"/>
                  </a:lnTo>
                  <a:lnTo>
                    <a:pt x="19986" y="7168"/>
                  </a:lnTo>
                  <a:lnTo>
                    <a:pt x="19785" y="7206"/>
                  </a:lnTo>
                  <a:lnTo>
                    <a:pt x="19572" y="7243"/>
                  </a:lnTo>
                  <a:lnTo>
                    <a:pt x="19404" y="7355"/>
                  </a:lnTo>
                  <a:lnTo>
                    <a:pt x="19236" y="7504"/>
                  </a:lnTo>
                  <a:lnTo>
                    <a:pt x="19101" y="7708"/>
                  </a:lnTo>
                  <a:lnTo>
                    <a:pt x="18978" y="7895"/>
                  </a:lnTo>
                  <a:lnTo>
                    <a:pt x="18799" y="8025"/>
                  </a:lnTo>
                  <a:lnTo>
                    <a:pt x="18631" y="8174"/>
                  </a:lnTo>
                  <a:lnTo>
                    <a:pt x="18440" y="8248"/>
                  </a:lnTo>
                  <a:lnTo>
                    <a:pt x="18239" y="8286"/>
                  </a:lnTo>
                  <a:lnTo>
                    <a:pt x="18048" y="8323"/>
                  </a:lnTo>
                  <a:lnTo>
                    <a:pt x="17858" y="8323"/>
                  </a:lnTo>
                  <a:lnTo>
                    <a:pt x="17667" y="8248"/>
                  </a:lnTo>
                  <a:lnTo>
                    <a:pt x="17465" y="8174"/>
                  </a:lnTo>
                  <a:lnTo>
                    <a:pt x="17275" y="8062"/>
                  </a:lnTo>
                  <a:lnTo>
                    <a:pt x="17107" y="7969"/>
                  </a:lnTo>
                  <a:lnTo>
                    <a:pt x="16950" y="7783"/>
                  </a:lnTo>
                  <a:lnTo>
                    <a:pt x="16827" y="7597"/>
                  </a:lnTo>
                  <a:lnTo>
                    <a:pt x="16715" y="7429"/>
                  </a:lnTo>
                  <a:lnTo>
                    <a:pt x="16648" y="7168"/>
                  </a:lnTo>
                  <a:lnTo>
                    <a:pt x="16614" y="6926"/>
                  </a:lnTo>
                  <a:lnTo>
                    <a:pt x="16592" y="6498"/>
                  </a:lnTo>
                  <a:lnTo>
                    <a:pt x="16592" y="5772"/>
                  </a:lnTo>
                  <a:lnTo>
                    <a:pt x="16625" y="4915"/>
                  </a:lnTo>
                  <a:lnTo>
                    <a:pt x="16670" y="3928"/>
                  </a:lnTo>
                  <a:lnTo>
                    <a:pt x="16737" y="2960"/>
                  </a:lnTo>
                  <a:lnTo>
                    <a:pt x="16804" y="1992"/>
                  </a:lnTo>
                  <a:lnTo>
                    <a:pt x="16883" y="1173"/>
                  </a:lnTo>
                  <a:lnTo>
                    <a:pt x="16950" y="521"/>
                  </a:lnTo>
                  <a:lnTo>
                    <a:pt x="16928" y="521"/>
                  </a:lnTo>
                  <a:lnTo>
                    <a:pt x="16905" y="521"/>
                  </a:lnTo>
                  <a:lnTo>
                    <a:pt x="16244" y="484"/>
                  </a:lnTo>
                  <a:lnTo>
                    <a:pt x="15617" y="428"/>
                  </a:lnTo>
                  <a:lnTo>
                    <a:pt x="15046" y="353"/>
                  </a:lnTo>
                  <a:lnTo>
                    <a:pt x="14508" y="279"/>
                  </a:lnTo>
                  <a:lnTo>
                    <a:pt x="14026" y="167"/>
                  </a:lnTo>
                  <a:lnTo>
                    <a:pt x="13623" y="93"/>
                  </a:lnTo>
                  <a:lnTo>
                    <a:pt x="13320" y="18"/>
                  </a:lnTo>
                  <a:lnTo>
                    <a:pt x="13107" y="18"/>
                  </a:lnTo>
                  <a:lnTo>
                    <a:pt x="12973" y="18"/>
                  </a:lnTo>
                  <a:lnTo>
                    <a:pt x="12850" y="130"/>
                  </a:lnTo>
                  <a:lnTo>
                    <a:pt x="12715" y="279"/>
                  </a:lnTo>
                  <a:lnTo>
                    <a:pt x="12614" y="446"/>
                  </a:lnTo>
                  <a:lnTo>
                    <a:pt x="12502" y="670"/>
                  </a:lnTo>
                  <a:lnTo>
                    <a:pt x="12413" y="912"/>
                  </a:lnTo>
                  <a:lnTo>
                    <a:pt x="12357" y="1210"/>
                  </a:lnTo>
                  <a:lnTo>
                    <a:pt x="12312" y="1526"/>
                  </a:lnTo>
                  <a:lnTo>
                    <a:pt x="12267" y="1843"/>
                  </a:lnTo>
                  <a:lnTo>
                    <a:pt x="12245" y="2215"/>
                  </a:lnTo>
                  <a:lnTo>
                    <a:pt x="12267" y="2532"/>
                  </a:lnTo>
                  <a:lnTo>
                    <a:pt x="12312" y="2886"/>
                  </a:lnTo>
                  <a:lnTo>
                    <a:pt x="12379" y="3240"/>
                  </a:lnTo>
                  <a:lnTo>
                    <a:pt x="12458" y="3556"/>
                  </a:lnTo>
                  <a:lnTo>
                    <a:pt x="12570" y="3891"/>
                  </a:lnTo>
                  <a:lnTo>
                    <a:pt x="12738" y="4171"/>
                  </a:lnTo>
                  <a:lnTo>
                    <a:pt x="12917" y="4487"/>
                  </a:lnTo>
                  <a:lnTo>
                    <a:pt x="13040" y="4860"/>
                  </a:lnTo>
                  <a:lnTo>
                    <a:pt x="13152" y="5251"/>
                  </a:lnTo>
                  <a:lnTo>
                    <a:pt x="13208" y="5604"/>
                  </a:lnTo>
                  <a:lnTo>
                    <a:pt x="13253" y="5995"/>
                  </a:lnTo>
                  <a:lnTo>
                    <a:pt x="13231" y="6386"/>
                  </a:lnTo>
                  <a:lnTo>
                    <a:pt x="13208" y="6740"/>
                  </a:lnTo>
                  <a:lnTo>
                    <a:pt x="13130" y="7094"/>
                  </a:lnTo>
                  <a:lnTo>
                    <a:pt x="13040" y="7429"/>
                  </a:lnTo>
                  <a:lnTo>
                    <a:pt x="12895" y="7746"/>
                  </a:lnTo>
                  <a:lnTo>
                    <a:pt x="12715" y="8025"/>
                  </a:lnTo>
                  <a:lnTo>
                    <a:pt x="12525" y="8286"/>
                  </a:lnTo>
                  <a:lnTo>
                    <a:pt x="12312" y="8491"/>
                  </a:lnTo>
                  <a:lnTo>
                    <a:pt x="12054" y="8677"/>
                  </a:lnTo>
                  <a:lnTo>
                    <a:pt x="11752" y="8788"/>
                  </a:lnTo>
                  <a:lnTo>
                    <a:pt x="11449" y="8826"/>
                  </a:lnTo>
                  <a:lnTo>
                    <a:pt x="11281" y="8826"/>
                  </a:lnTo>
                  <a:lnTo>
                    <a:pt x="11124" y="8826"/>
                  </a:lnTo>
                  <a:lnTo>
                    <a:pt x="11001" y="8788"/>
                  </a:lnTo>
                  <a:lnTo>
                    <a:pt x="10844" y="8714"/>
                  </a:lnTo>
                  <a:lnTo>
                    <a:pt x="10721" y="8640"/>
                  </a:lnTo>
                  <a:lnTo>
                    <a:pt x="10609" y="8565"/>
                  </a:lnTo>
                  <a:lnTo>
                    <a:pt x="10486" y="8453"/>
                  </a:lnTo>
                  <a:lnTo>
                    <a:pt x="10374" y="8323"/>
                  </a:lnTo>
                  <a:lnTo>
                    <a:pt x="10183" y="8062"/>
                  </a:lnTo>
                  <a:lnTo>
                    <a:pt x="10038" y="7746"/>
                  </a:lnTo>
                  <a:lnTo>
                    <a:pt x="9903" y="7392"/>
                  </a:lnTo>
                  <a:lnTo>
                    <a:pt x="9791" y="7001"/>
                  </a:lnTo>
                  <a:lnTo>
                    <a:pt x="9735" y="6610"/>
                  </a:lnTo>
                  <a:lnTo>
                    <a:pt x="9690" y="6219"/>
                  </a:lnTo>
                  <a:lnTo>
                    <a:pt x="9668" y="5772"/>
                  </a:lnTo>
                  <a:lnTo>
                    <a:pt x="9690" y="5381"/>
                  </a:lnTo>
                  <a:lnTo>
                    <a:pt x="9758" y="4990"/>
                  </a:lnTo>
                  <a:lnTo>
                    <a:pt x="9836" y="4636"/>
                  </a:lnTo>
                  <a:lnTo>
                    <a:pt x="9948" y="4320"/>
                  </a:lnTo>
                  <a:lnTo>
                    <a:pt x="10071" y="4022"/>
                  </a:lnTo>
                  <a:lnTo>
                    <a:pt x="10206" y="3817"/>
                  </a:lnTo>
                  <a:lnTo>
                    <a:pt x="10318" y="3593"/>
                  </a:lnTo>
                  <a:lnTo>
                    <a:pt x="10396" y="3351"/>
                  </a:lnTo>
                  <a:lnTo>
                    <a:pt x="10463" y="3109"/>
                  </a:lnTo>
                  <a:lnTo>
                    <a:pt x="10508" y="2848"/>
                  </a:lnTo>
                  <a:lnTo>
                    <a:pt x="10531" y="2606"/>
                  </a:lnTo>
                  <a:lnTo>
                    <a:pt x="10508" y="2346"/>
                  </a:lnTo>
                  <a:lnTo>
                    <a:pt x="10463" y="2141"/>
                  </a:lnTo>
                  <a:lnTo>
                    <a:pt x="10396" y="1880"/>
                  </a:lnTo>
                  <a:lnTo>
                    <a:pt x="10295" y="1638"/>
                  </a:lnTo>
                  <a:lnTo>
                    <a:pt x="10161" y="1415"/>
                  </a:lnTo>
                  <a:lnTo>
                    <a:pt x="9970" y="1210"/>
                  </a:lnTo>
                  <a:lnTo>
                    <a:pt x="9758" y="986"/>
                  </a:lnTo>
                  <a:lnTo>
                    <a:pt x="9500" y="819"/>
                  </a:lnTo>
                  <a:lnTo>
                    <a:pt x="9197" y="670"/>
                  </a:lnTo>
                  <a:lnTo>
                    <a:pt x="8850" y="521"/>
                  </a:lnTo>
                  <a:lnTo>
                    <a:pt x="8480" y="446"/>
                  </a:lnTo>
                  <a:lnTo>
                    <a:pt x="8010" y="428"/>
                  </a:lnTo>
                  <a:lnTo>
                    <a:pt x="7427" y="428"/>
                  </a:lnTo>
                  <a:lnTo>
                    <a:pt x="6834" y="446"/>
                  </a:lnTo>
                  <a:lnTo>
                    <a:pt x="6206" y="521"/>
                  </a:lnTo>
                  <a:lnTo>
                    <a:pt x="5624" y="633"/>
                  </a:lnTo>
                  <a:lnTo>
                    <a:pt x="5131" y="744"/>
                  </a:lnTo>
                  <a:lnTo>
                    <a:pt x="4750" y="856"/>
                  </a:lnTo>
                  <a:lnTo>
                    <a:pt x="4873" y="1564"/>
                  </a:lnTo>
                  <a:lnTo>
                    <a:pt x="5052" y="2495"/>
                  </a:lnTo>
                  <a:lnTo>
                    <a:pt x="5198" y="3556"/>
                  </a:lnTo>
                  <a:lnTo>
                    <a:pt x="5321" y="4673"/>
                  </a:lnTo>
                  <a:lnTo>
                    <a:pt x="5366" y="5213"/>
                  </a:lnTo>
                  <a:lnTo>
                    <a:pt x="5411" y="5753"/>
                  </a:lnTo>
                  <a:lnTo>
                    <a:pt x="5433" y="6275"/>
                  </a:lnTo>
                  <a:lnTo>
                    <a:pt x="5433" y="6740"/>
                  </a:lnTo>
                  <a:lnTo>
                    <a:pt x="5388" y="7168"/>
                  </a:lnTo>
                  <a:lnTo>
                    <a:pt x="5343" y="7541"/>
                  </a:lnTo>
                  <a:lnTo>
                    <a:pt x="5310" y="7708"/>
                  </a:lnTo>
                  <a:lnTo>
                    <a:pt x="5265" y="7857"/>
                  </a:lnTo>
                  <a:lnTo>
                    <a:pt x="5220" y="7969"/>
                  </a:lnTo>
                  <a:lnTo>
                    <a:pt x="5153" y="8062"/>
                  </a:lnTo>
                  <a:lnTo>
                    <a:pt x="5030" y="8248"/>
                  </a:lnTo>
                  <a:lnTo>
                    <a:pt x="4873" y="8397"/>
                  </a:lnTo>
                  <a:lnTo>
                    <a:pt x="4750" y="8528"/>
                  </a:lnTo>
                  <a:lnTo>
                    <a:pt x="4593" y="8640"/>
                  </a:lnTo>
                  <a:lnTo>
                    <a:pt x="4447" y="8714"/>
                  </a:lnTo>
                  <a:lnTo>
                    <a:pt x="4290" y="8751"/>
                  </a:lnTo>
                  <a:lnTo>
                    <a:pt x="4122" y="8788"/>
                  </a:lnTo>
                  <a:lnTo>
                    <a:pt x="3977" y="8788"/>
                  </a:lnTo>
                  <a:lnTo>
                    <a:pt x="3820" y="8751"/>
                  </a:lnTo>
                  <a:lnTo>
                    <a:pt x="3697" y="8714"/>
                  </a:lnTo>
                  <a:lnTo>
                    <a:pt x="3540" y="8677"/>
                  </a:lnTo>
                  <a:lnTo>
                    <a:pt x="3417" y="8602"/>
                  </a:lnTo>
                  <a:lnTo>
                    <a:pt x="3282" y="8491"/>
                  </a:lnTo>
                  <a:lnTo>
                    <a:pt x="3159" y="8360"/>
                  </a:lnTo>
                  <a:lnTo>
                    <a:pt x="3047" y="8248"/>
                  </a:lnTo>
                  <a:lnTo>
                    <a:pt x="2957" y="8062"/>
                  </a:lnTo>
                  <a:lnTo>
                    <a:pt x="2812" y="7857"/>
                  </a:lnTo>
                  <a:lnTo>
                    <a:pt x="2643" y="7671"/>
                  </a:lnTo>
                  <a:lnTo>
                    <a:pt x="2442" y="7541"/>
                  </a:lnTo>
                  <a:lnTo>
                    <a:pt x="2207" y="7466"/>
                  </a:lnTo>
                  <a:lnTo>
                    <a:pt x="1994" y="7429"/>
                  </a:lnTo>
                  <a:lnTo>
                    <a:pt x="1736" y="7429"/>
                  </a:lnTo>
                  <a:lnTo>
                    <a:pt x="1501" y="7466"/>
                  </a:lnTo>
                  <a:lnTo>
                    <a:pt x="1265" y="7559"/>
                  </a:lnTo>
                  <a:lnTo>
                    <a:pt x="1030" y="7708"/>
                  </a:lnTo>
                  <a:lnTo>
                    <a:pt x="817" y="7932"/>
                  </a:lnTo>
                  <a:lnTo>
                    <a:pt x="593" y="8211"/>
                  </a:lnTo>
                  <a:lnTo>
                    <a:pt x="425" y="8528"/>
                  </a:lnTo>
                  <a:lnTo>
                    <a:pt x="358" y="8714"/>
                  </a:lnTo>
                  <a:lnTo>
                    <a:pt x="280" y="8919"/>
                  </a:lnTo>
                  <a:lnTo>
                    <a:pt x="235" y="9142"/>
                  </a:lnTo>
                  <a:lnTo>
                    <a:pt x="168" y="9347"/>
                  </a:lnTo>
                  <a:lnTo>
                    <a:pt x="123" y="9608"/>
                  </a:lnTo>
                  <a:lnTo>
                    <a:pt x="100" y="9887"/>
                  </a:lnTo>
                  <a:lnTo>
                    <a:pt x="78" y="10185"/>
                  </a:lnTo>
                  <a:lnTo>
                    <a:pt x="78" y="10464"/>
                  </a:lnTo>
                  <a:lnTo>
                    <a:pt x="78" y="10706"/>
                  </a:lnTo>
                  <a:lnTo>
                    <a:pt x="100" y="10967"/>
                  </a:lnTo>
                  <a:lnTo>
                    <a:pt x="123" y="11172"/>
                  </a:lnTo>
                  <a:lnTo>
                    <a:pt x="168" y="11395"/>
                  </a:lnTo>
                  <a:lnTo>
                    <a:pt x="212" y="11600"/>
                  </a:lnTo>
                  <a:lnTo>
                    <a:pt x="280" y="11786"/>
                  </a:lnTo>
                  <a:lnTo>
                    <a:pt x="336" y="11973"/>
                  </a:lnTo>
                  <a:lnTo>
                    <a:pt x="425" y="12140"/>
                  </a:lnTo>
                  <a:lnTo>
                    <a:pt x="582" y="12419"/>
                  </a:lnTo>
                  <a:lnTo>
                    <a:pt x="773" y="12680"/>
                  </a:lnTo>
                  <a:lnTo>
                    <a:pt x="985" y="12866"/>
                  </a:lnTo>
                  <a:lnTo>
                    <a:pt x="1198" y="12997"/>
                  </a:lnTo>
                  <a:lnTo>
                    <a:pt x="1434" y="13108"/>
                  </a:lnTo>
                  <a:lnTo>
                    <a:pt x="1646" y="13183"/>
                  </a:lnTo>
                  <a:lnTo>
                    <a:pt x="1893" y="13183"/>
                  </a:lnTo>
                  <a:lnTo>
                    <a:pt x="2106" y="13146"/>
                  </a:lnTo>
                  <a:lnTo>
                    <a:pt x="2296" y="13071"/>
                  </a:lnTo>
                  <a:lnTo>
                    <a:pt x="2464" y="12960"/>
                  </a:lnTo>
                  <a:lnTo>
                    <a:pt x="2621" y="12792"/>
                  </a:lnTo>
                  <a:lnTo>
                    <a:pt x="2722" y="12606"/>
                  </a:lnTo>
                  <a:lnTo>
                    <a:pt x="2834" y="12419"/>
                  </a:lnTo>
                  <a:lnTo>
                    <a:pt x="2957" y="12289"/>
                  </a:lnTo>
                  <a:lnTo>
                    <a:pt x="3114" y="12177"/>
                  </a:lnTo>
                  <a:lnTo>
                    <a:pt x="3260" y="12103"/>
                  </a:lnTo>
                  <a:lnTo>
                    <a:pt x="3439" y="12103"/>
                  </a:lnTo>
                  <a:lnTo>
                    <a:pt x="3607" y="12103"/>
                  </a:lnTo>
                  <a:lnTo>
                    <a:pt x="3753" y="12177"/>
                  </a:lnTo>
                  <a:lnTo>
                    <a:pt x="3932" y="12252"/>
                  </a:lnTo>
                  <a:lnTo>
                    <a:pt x="4100" y="12364"/>
                  </a:lnTo>
                  <a:lnTo>
                    <a:pt x="4257" y="12494"/>
                  </a:lnTo>
                  <a:lnTo>
                    <a:pt x="4380" y="12643"/>
                  </a:lnTo>
                  <a:lnTo>
                    <a:pt x="4514" y="12829"/>
                  </a:lnTo>
                  <a:lnTo>
                    <a:pt x="4593" y="13034"/>
                  </a:lnTo>
                  <a:lnTo>
                    <a:pt x="4682" y="13257"/>
                  </a:lnTo>
                  <a:lnTo>
                    <a:pt x="4727" y="13462"/>
                  </a:lnTo>
                  <a:lnTo>
                    <a:pt x="4750" y="13686"/>
                  </a:lnTo>
                  <a:lnTo>
                    <a:pt x="4727" y="14282"/>
                  </a:lnTo>
                  <a:lnTo>
                    <a:pt x="4682" y="15045"/>
                  </a:lnTo>
                  <a:lnTo>
                    <a:pt x="4638" y="15976"/>
                  </a:lnTo>
                  <a:lnTo>
                    <a:pt x="4615" y="16926"/>
                  </a:lnTo>
                  <a:lnTo>
                    <a:pt x="4593" y="17968"/>
                  </a:lnTo>
                  <a:lnTo>
                    <a:pt x="4593" y="19011"/>
                  </a:lnTo>
                  <a:lnTo>
                    <a:pt x="4615" y="19514"/>
                  </a:lnTo>
                  <a:lnTo>
                    <a:pt x="4638" y="19980"/>
                  </a:lnTo>
                  <a:lnTo>
                    <a:pt x="4682" y="20426"/>
                  </a:lnTo>
                  <a:lnTo>
                    <a:pt x="4750" y="20836"/>
                  </a:lnTo>
                  <a:lnTo>
                    <a:pt x="4873" y="20929"/>
                  </a:lnTo>
                  <a:lnTo>
                    <a:pt x="5063" y="21004"/>
                  </a:lnTo>
                  <a:lnTo>
                    <a:pt x="5287" y="21078"/>
                  </a:lnTo>
                  <a:lnTo>
                    <a:pt x="5500" y="21115"/>
                  </a:lnTo>
                  <a:lnTo>
                    <a:pt x="6060" y="21115"/>
                  </a:lnTo>
                  <a:lnTo>
                    <a:pt x="6654" y="21078"/>
                  </a:lnTo>
                  <a:lnTo>
                    <a:pt x="7326" y="21004"/>
                  </a:lnTo>
                  <a:lnTo>
                    <a:pt x="8010" y="20929"/>
                  </a:lnTo>
                  <a:lnTo>
                    <a:pt x="8704" y="20855"/>
                  </a:lnTo>
                  <a:lnTo>
                    <a:pt x="9365" y="20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scene3d>
              <a:camera prst="legacyPerspectiveFront">
                <a:rot lat="0" lon="300000" rev="0"/>
              </a:camera>
              <a:lightRig rig="legacyFlat4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 anchorCtr="1">
              <a:flatTx/>
            </a:bodyPr>
            <a:lstStyle/>
            <a:p>
              <a:pPr eaLnBrk="0" hangingPunct="0"/>
              <a:r>
                <a:rPr lang="en-US" sz="1200" b="1"/>
                <a:t>Facilitator</a:t>
              </a:r>
            </a:p>
          </p:txBody>
        </p:sp>
        <p:sp>
          <p:nvSpPr>
            <p:cNvPr id="37900" name="Puzzle3"/>
            <p:cNvSpPr>
              <a:spLocks noChangeAspect="1" noEditPoints="1" noChangeArrowheads="1"/>
            </p:cNvSpPr>
            <p:nvPr/>
          </p:nvSpPr>
          <p:spPr bwMode="blackWhite">
            <a:xfrm>
              <a:off x="4419600" y="3429000"/>
              <a:ext cx="1062038" cy="1295400"/>
            </a:xfrm>
            <a:custGeom>
              <a:avLst/>
              <a:gdLst>
                <a:gd name="T0" fmla="*/ 1054 w 21600"/>
                <a:gd name="T1" fmla="*/ 7565 h 21600"/>
                <a:gd name="T2" fmla="*/ 19866 w 21600"/>
                <a:gd name="T3" fmla="*/ 11296 h 21600"/>
              </a:gdLst>
              <a:ahLst/>
              <a:cxnLst/>
              <a:rect l="T0" t="T1" r="T2" b="T3"/>
              <a:pathLst>
                <a:path w="21600" h="21600">
                  <a:moveTo>
                    <a:pt x="6580" y="20830"/>
                  </a:moveTo>
                  <a:lnTo>
                    <a:pt x="7062" y="20960"/>
                  </a:lnTo>
                  <a:lnTo>
                    <a:pt x="7474" y="21026"/>
                  </a:lnTo>
                  <a:lnTo>
                    <a:pt x="7885" y="21052"/>
                  </a:lnTo>
                  <a:lnTo>
                    <a:pt x="8207" y="21052"/>
                  </a:lnTo>
                  <a:lnTo>
                    <a:pt x="8511" y="21000"/>
                  </a:lnTo>
                  <a:lnTo>
                    <a:pt x="8779" y="20934"/>
                  </a:lnTo>
                  <a:lnTo>
                    <a:pt x="8994" y="20830"/>
                  </a:lnTo>
                  <a:lnTo>
                    <a:pt x="9119" y="20700"/>
                  </a:lnTo>
                  <a:lnTo>
                    <a:pt x="9262" y="20556"/>
                  </a:lnTo>
                  <a:lnTo>
                    <a:pt x="9333" y="20400"/>
                  </a:lnTo>
                  <a:lnTo>
                    <a:pt x="9369" y="20230"/>
                  </a:lnTo>
                  <a:lnTo>
                    <a:pt x="9369" y="20034"/>
                  </a:lnTo>
                  <a:lnTo>
                    <a:pt x="9298" y="19852"/>
                  </a:lnTo>
                  <a:lnTo>
                    <a:pt x="9190" y="19682"/>
                  </a:lnTo>
                  <a:lnTo>
                    <a:pt x="9065" y="19500"/>
                  </a:lnTo>
                  <a:lnTo>
                    <a:pt x="8886" y="19330"/>
                  </a:lnTo>
                  <a:lnTo>
                    <a:pt x="8618" y="19108"/>
                  </a:lnTo>
                  <a:lnTo>
                    <a:pt x="8403" y="18847"/>
                  </a:lnTo>
                  <a:lnTo>
                    <a:pt x="8243" y="18573"/>
                  </a:lnTo>
                  <a:lnTo>
                    <a:pt x="8100" y="18300"/>
                  </a:lnTo>
                  <a:lnTo>
                    <a:pt x="7992" y="18000"/>
                  </a:lnTo>
                  <a:lnTo>
                    <a:pt x="7956" y="17700"/>
                  </a:lnTo>
                  <a:lnTo>
                    <a:pt x="7956" y="17426"/>
                  </a:lnTo>
                  <a:lnTo>
                    <a:pt x="7992" y="17126"/>
                  </a:lnTo>
                  <a:lnTo>
                    <a:pt x="8100" y="16878"/>
                  </a:lnTo>
                  <a:lnTo>
                    <a:pt x="8243" y="16630"/>
                  </a:lnTo>
                  <a:lnTo>
                    <a:pt x="8332" y="16500"/>
                  </a:lnTo>
                  <a:lnTo>
                    <a:pt x="8439" y="16369"/>
                  </a:lnTo>
                  <a:lnTo>
                    <a:pt x="8582" y="16278"/>
                  </a:lnTo>
                  <a:lnTo>
                    <a:pt x="8707" y="16173"/>
                  </a:lnTo>
                  <a:lnTo>
                    <a:pt x="8850" y="16095"/>
                  </a:lnTo>
                  <a:lnTo>
                    <a:pt x="9029" y="16017"/>
                  </a:lnTo>
                  <a:lnTo>
                    <a:pt x="9226" y="15952"/>
                  </a:lnTo>
                  <a:lnTo>
                    <a:pt x="9405" y="15873"/>
                  </a:lnTo>
                  <a:lnTo>
                    <a:pt x="9637" y="15847"/>
                  </a:lnTo>
                  <a:lnTo>
                    <a:pt x="9852" y="15795"/>
                  </a:lnTo>
                  <a:lnTo>
                    <a:pt x="10120" y="15769"/>
                  </a:lnTo>
                  <a:lnTo>
                    <a:pt x="10370" y="15769"/>
                  </a:lnTo>
                  <a:lnTo>
                    <a:pt x="10710" y="15769"/>
                  </a:lnTo>
                  <a:lnTo>
                    <a:pt x="10978" y="15769"/>
                  </a:lnTo>
                  <a:lnTo>
                    <a:pt x="11264" y="15795"/>
                  </a:lnTo>
                  <a:lnTo>
                    <a:pt x="11533" y="15847"/>
                  </a:lnTo>
                  <a:lnTo>
                    <a:pt x="11765" y="15900"/>
                  </a:lnTo>
                  <a:lnTo>
                    <a:pt x="12015" y="15952"/>
                  </a:lnTo>
                  <a:lnTo>
                    <a:pt x="12212" y="16017"/>
                  </a:lnTo>
                  <a:lnTo>
                    <a:pt x="12427" y="16095"/>
                  </a:lnTo>
                  <a:lnTo>
                    <a:pt x="12605" y="16173"/>
                  </a:lnTo>
                  <a:lnTo>
                    <a:pt x="12766" y="16278"/>
                  </a:lnTo>
                  <a:lnTo>
                    <a:pt x="12909" y="16369"/>
                  </a:lnTo>
                  <a:lnTo>
                    <a:pt x="13035" y="16473"/>
                  </a:lnTo>
                  <a:lnTo>
                    <a:pt x="13249" y="16695"/>
                  </a:lnTo>
                  <a:lnTo>
                    <a:pt x="13428" y="16943"/>
                  </a:lnTo>
                  <a:lnTo>
                    <a:pt x="13517" y="17204"/>
                  </a:lnTo>
                  <a:lnTo>
                    <a:pt x="13589" y="17478"/>
                  </a:lnTo>
                  <a:lnTo>
                    <a:pt x="13589" y="17752"/>
                  </a:lnTo>
                  <a:lnTo>
                    <a:pt x="13517" y="18026"/>
                  </a:lnTo>
                  <a:lnTo>
                    <a:pt x="13428" y="18273"/>
                  </a:lnTo>
                  <a:lnTo>
                    <a:pt x="13285" y="18521"/>
                  </a:lnTo>
                  <a:lnTo>
                    <a:pt x="13106" y="18756"/>
                  </a:lnTo>
                  <a:lnTo>
                    <a:pt x="12874" y="18978"/>
                  </a:lnTo>
                  <a:lnTo>
                    <a:pt x="12427" y="19356"/>
                  </a:lnTo>
                  <a:lnTo>
                    <a:pt x="12123" y="19682"/>
                  </a:lnTo>
                  <a:lnTo>
                    <a:pt x="12015" y="19800"/>
                  </a:lnTo>
                  <a:lnTo>
                    <a:pt x="11908" y="19956"/>
                  </a:lnTo>
                  <a:lnTo>
                    <a:pt x="11872" y="20073"/>
                  </a:lnTo>
                  <a:lnTo>
                    <a:pt x="11872" y="20204"/>
                  </a:lnTo>
                  <a:lnTo>
                    <a:pt x="11872" y="20334"/>
                  </a:lnTo>
                  <a:lnTo>
                    <a:pt x="11944" y="20426"/>
                  </a:lnTo>
                  <a:lnTo>
                    <a:pt x="12051" y="20530"/>
                  </a:lnTo>
                  <a:lnTo>
                    <a:pt x="12176" y="20634"/>
                  </a:lnTo>
                  <a:lnTo>
                    <a:pt x="12319" y="20726"/>
                  </a:lnTo>
                  <a:lnTo>
                    <a:pt x="12534" y="20830"/>
                  </a:lnTo>
                  <a:lnTo>
                    <a:pt x="12766" y="20934"/>
                  </a:lnTo>
                  <a:lnTo>
                    <a:pt x="13070" y="21026"/>
                  </a:lnTo>
                  <a:lnTo>
                    <a:pt x="13428" y="21130"/>
                  </a:lnTo>
                  <a:lnTo>
                    <a:pt x="13875" y="21234"/>
                  </a:lnTo>
                  <a:lnTo>
                    <a:pt x="14322" y="21326"/>
                  </a:lnTo>
                  <a:lnTo>
                    <a:pt x="14787" y="21404"/>
                  </a:lnTo>
                  <a:lnTo>
                    <a:pt x="15305" y="21482"/>
                  </a:lnTo>
                  <a:lnTo>
                    <a:pt x="15824" y="21534"/>
                  </a:lnTo>
                  <a:lnTo>
                    <a:pt x="16378" y="21586"/>
                  </a:lnTo>
                  <a:lnTo>
                    <a:pt x="16897" y="21613"/>
                  </a:lnTo>
                  <a:lnTo>
                    <a:pt x="17433" y="21613"/>
                  </a:lnTo>
                  <a:lnTo>
                    <a:pt x="17988" y="21613"/>
                  </a:lnTo>
                  <a:lnTo>
                    <a:pt x="18506" y="21586"/>
                  </a:lnTo>
                  <a:lnTo>
                    <a:pt x="18989" y="21508"/>
                  </a:lnTo>
                  <a:lnTo>
                    <a:pt x="19436" y="21430"/>
                  </a:lnTo>
                  <a:lnTo>
                    <a:pt x="19883" y="21326"/>
                  </a:lnTo>
                  <a:lnTo>
                    <a:pt x="20258" y="21208"/>
                  </a:lnTo>
                  <a:lnTo>
                    <a:pt x="20598" y="21026"/>
                  </a:lnTo>
                  <a:lnTo>
                    <a:pt x="20527" y="20726"/>
                  </a:lnTo>
                  <a:lnTo>
                    <a:pt x="20455" y="20426"/>
                  </a:lnTo>
                  <a:lnTo>
                    <a:pt x="20401" y="20100"/>
                  </a:lnTo>
                  <a:lnTo>
                    <a:pt x="20401" y="19747"/>
                  </a:lnTo>
                  <a:lnTo>
                    <a:pt x="20366" y="19030"/>
                  </a:lnTo>
                  <a:lnTo>
                    <a:pt x="20401" y="18300"/>
                  </a:lnTo>
                  <a:lnTo>
                    <a:pt x="20455" y="17595"/>
                  </a:lnTo>
                  <a:lnTo>
                    <a:pt x="20527" y="16969"/>
                  </a:lnTo>
                  <a:lnTo>
                    <a:pt x="20598" y="16447"/>
                  </a:lnTo>
                  <a:lnTo>
                    <a:pt x="20598" y="16017"/>
                  </a:lnTo>
                  <a:lnTo>
                    <a:pt x="20598" y="15873"/>
                  </a:lnTo>
                  <a:lnTo>
                    <a:pt x="20491" y="15717"/>
                  </a:lnTo>
                  <a:lnTo>
                    <a:pt x="20401" y="15573"/>
                  </a:lnTo>
                  <a:lnTo>
                    <a:pt x="20223" y="15417"/>
                  </a:lnTo>
                  <a:lnTo>
                    <a:pt x="20044" y="15300"/>
                  </a:lnTo>
                  <a:lnTo>
                    <a:pt x="19811" y="15195"/>
                  </a:lnTo>
                  <a:lnTo>
                    <a:pt x="19561" y="15091"/>
                  </a:lnTo>
                  <a:lnTo>
                    <a:pt x="19329" y="15026"/>
                  </a:lnTo>
                  <a:lnTo>
                    <a:pt x="19060" y="14973"/>
                  </a:lnTo>
                  <a:lnTo>
                    <a:pt x="18774" y="14921"/>
                  </a:lnTo>
                  <a:lnTo>
                    <a:pt x="18542" y="14921"/>
                  </a:lnTo>
                  <a:lnTo>
                    <a:pt x="18256" y="14921"/>
                  </a:lnTo>
                  <a:lnTo>
                    <a:pt x="18023" y="14973"/>
                  </a:lnTo>
                  <a:lnTo>
                    <a:pt x="17791" y="15052"/>
                  </a:lnTo>
                  <a:lnTo>
                    <a:pt x="17576" y="15143"/>
                  </a:lnTo>
                  <a:lnTo>
                    <a:pt x="17398" y="15273"/>
                  </a:lnTo>
                  <a:lnTo>
                    <a:pt x="17201" y="15391"/>
                  </a:lnTo>
                  <a:lnTo>
                    <a:pt x="16950" y="15521"/>
                  </a:lnTo>
                  <a:lnTo>
                    <a:pt x="16682" y="15600"/>
                  </a:lnTo>
                  <a:lnTo>
                    <a:pt x="16378" y="15652"/>
                  </a:lnTo>
                  <a:lnTo>
                    <a:pt x="16039" y="15678"/>
                  </a:lnTo>
                  <a:lnTo>
                    <a:pt x="15681" y="15652"/>
                  </a:lnTo>
                  <a:lnTo>
                    <a:pt x="15305" y="15626"/>
                  </a:lnTo>
                  <a:lnTo>
                    <a:pt x="14966" y="15547"/>
                  </a:lnTo>
                  <a:lnTo>
                    <a:pt x="14626" y="15443"/>
                  </a:lnTo>
                  <a:lnTo>
                    <a:pt x="14286" y="15300"/>
                  </a:lnTo>
                  <a:lnTo>
                    <a:pt x="13964" y="15143"/>
                  </a:lnTo>
                  <a:lnTo>
                    <a:pt x="13696" y="14947"/>
                  </a:lnTo>
                  <a:lnTo>
                    <a:pt x="13589" y="14817"/>
                  </a:lnTo>
                  <a:lnTo>
                    <a:pt x="13482" y="14700"/>
                  </a:lnTo>
                  <a:lnTo>
                    <a:pt x="13392" y="14569"/>
                  </a:lnTo>
                  <a:lnTo>
                    <a:pt x="13321" y="14426"/>
                  </a:lnTo>
                  <a:lnTo>
                    <a:pt x="13249" y="14269"/>
                  </a:lnTo>
                  <a:lnTo>
                    <a:pt x="13213" y="14126"/>
                  </a:lnTo>
                  <a:lnTo>
                    <a:pt x="13178" y="13943"/>
                  </a:lnTo>
                  <a:lnTo>
                    <a:pt x="13178" y="13773"/>
                  </a:lnTo>
                  <a:lnTo>
                    <a:pt x="13178" y="13565"/>
                  </a:lnTo>
                  <a:lnTo>
                    <a:pt x="13213" y="13369"/>
                  </a:lnTo>
                  <a:lnTo>
                    <a:pt x="13249" y="13173"/>
                  </a:lnTo>
                  <a:lnTo>
                    <a:pt x="13321" y="12991"/>
                  </a:lnTo>
                  <a:lnTo>
                    <a:pt x="13392" y="12847"/>
                  </a:lnTo>
                  <a:lnTo>
                    <a:pt x="13482" y="12691"/>
                  </a:lnTo>
                  <a:lnTo>
                    <a:pt x="13589" y="12547"/>
                  </a:lnTo>
                  <a:lnTo>
                    <a:pt x="13732" y="12417"/>
                  </a:lnTo>
                  <a:lnTo>
                    <a:pt x="14000" y="12195"/>
                  </a:lnTo>
                  <a:lnTo>
                    <a:pt x="14340" y="11986"/>
                  </a:lnTo>
                  <a:lnTo>
                    <a:pt x="14698" y="11843"/>
                  </a:lnTo>
                  <a:lnTo>
                    <a:pt x="15073" y="11739"/>
                  </a:lnTo>
                  <a:lnTo>
                    <a:pt x="15449" y="11660"/>
                  </a:lnTo>
                  <a:lnTo>
                    <a:pt x="15824" y="11621"/>
                  </a:lnTo>
                  <a:lnTo>
                    <a:pt x="16200" y="11621"/>
                  </a:lnTo>
                  <a:lnTo>
                    <a:pt x="16575" y="11660"/>
                  </a:lnTo>
                  <a:lnTo>
                    <a:pt x="16933" y="11713"/>
                  </a:lnTo>
                  <a:lnTo>
                    <a:pt x="17272" y="11817"/>
                  </a:lnTo>
                  <a:lnTo>
                    <a:pt x="17541" y="11947"/>
                  </a:lnTo>
                  <a:lnTo>
                    <a:pt x="17791" y="12091"/>
                  </a:lnTo>
                  <a:lnTo>
                    <a:pt x="17916" y="12195"/>
                  </a:lnTo>
                  <a:lnTo>
                    <a:pt x="18095" y="12286"/>
                  </a:lnTo>
                  <a:lnTo>
                    <a:pt x="18292" y="12391"/>
                  </a:lnTo>
                  <a:lnTo>
                    <a:pt x="18470" y="12443"/>
                  </a:lnTo>
                  <a:lnTo>
                    <a:pt x="18703" y="12521"/>
                  </a:lnTo>
                  <a:lnTo>
                    <a:pt x="18917" y="12547"/>
                  </a:lnTo>
                  <a:lnTo>
                    <a:pt x="19150" y="12573"/>
                  </a:lnTo>
                  <a:lnTo>
                    <a:pt x="19400" y="12586"/>
                  </a:lnTo>
                  <a:lnTo>
                    <a:pt x="19633" y="12586"/>
                  </a:lnTo>
                  <a:lnTo>
                    <a:pt x="19883" y="12573"/>
                  </a:lnTo>
                  <a:lnTo>
                    <a:pt x="20115" y="12521"/>
                  </a:lnTo>
                  <a:lnTo>
                    <a:pt x="20366" y="12469"/>
                  </a:lnTo>
                  <a:lnTo>
                    <a:pt x="20598" y="12417"/>
                  </a:lnTo>
                  <a:lnTo>
                    <a:pt x="20849" y="12313"/>
                  </a:lnTo>
                  <a:lnTo>
                    <a:pt x="21045" y="12221"/>
                  </a:lnTo>
                  <a:lnTo>
                    <a:pt x="21296" y="12091"/>
                  </a:lnTo>
                  <a:lnTo>
                    <a:pt x="21349" y="12013"/>
                  </a:lnTo>
                  <a:lnTo>
                    <a:pt x="21456" y="11947"/>
                  </a:lnTo>
                  <a:lnTo>
                    <a:pt x="21528" y="11843"/>
                  </a:lnTo>
                  <a:lnTo>
                    <a:pt x="21564" y="11713"/>
                  </a:lnTo>
                  <a:lnTo>
                    <a:pt x="21671" y="11465"/>
                  </a:lnTo>
                  <a:lnTo>
                    <a:pt x="21707" y="11165"/>
                  </a:lnTo>
                  <a:lnTo>
                    <a:pt x="21707" y="10813"/>
                  </a:lnTo>
                  <a:lnTo>
                    <a:pt x="21707" y="10460"/>
                  </a:lnTo>
                  <a:lnTo>
                    <a:pt x="21635" y="10082"/>
                  </a:lnTo>
                  <a:lnTo>
                    <a:pt x="21564" y="9717"/>
                  </a:lnTo>
                  <a:lnTo>
                    <a:pt x="21349" y="8908"/>
                  </a:lnTo>
                  <a:lnTo>
                    <a:pt x="21117" y="8191"/>
                  </a:lnTo>
                  <a:lnTo>
                    <a:pt x="20849" y="7539"/>
                  </a:lnTo>
                  <a:lnTo>
                    <a:pt x="20598" y="7030"/>
                  </a:lnTo>
                  <a:lnTo>
                    <a:pt x="20044" y="7108"/>
                  </a:lnTo>
                  <a:lnTo>
                    <a:pt x="19472" y="7160"/>
                  </a:lnTo>
                  <a:lnTo>
                    <a:pt x="18882" y="7213"/>
                  </a:lnTo>
                  <a:lnTo>
                    <a:pt x="18256" y="7213"/>
                  </a:lnTo>
                  <a:lnTo>
                    <a:pt x="17684" y="7213"/>
                  </a:lnTo>
                  <a:lnTo>
                    <a:pt x="17094" y="7186"/>
                  </a:lnTo>
                  <a:lnTo>
                    <a:pt x="16503" y="7160"/>
                  </a:lnTo>
                  <a:lnTo>
                    <a:pt x="16003" y="7108"/>
                  </a:lnTo>
                  <a:lnTo>
                    <a:pt x="15001" y="7004"/>
                  </a:lnTo>
                  <a:lnTo>
                    <a:pt x="14215" y="6913"/>
                  </a:lnTo>
                  <a:lnTo>
                    <a:pt x="13696" y="6834"/>
                  </a:lnTo>
                  <a:lnTo>
                    <a:pt x="13517" y="6808"/>
                  </a:lnTo>
                  <a:lnTo>
                    <a:pt x="13070" y="6652"/>
                  </a:lnTo>
                  <a:lnTo>
                    <a:pt x="12695" y="6482"/>
                  </a:lnTo>
                  <a:lnTo>
                    <a:pt x="12355" y="6313"/>
                  </a:lnTo>
                  <a:lnTo>
                    <a:pt x="12123" y="6104"/>
                  </a:lnTo>
                  <a:lnTo>
                    <a:pt x="11908" y="5882"/>
                  </a:lnTo>
                  <a:lnTo>
                    <a:pt x="11765" y="5660"/>
                  </a:lnTo>
                  <a:lnTo>
                    <a:pt x="11676" y="5426"/>
                  </a:lnTo>
                  <a:lnTo>
                    <a:pt x="11604" y="5204"/>
                  </a:lnTo>
                  <a:lnTo>
                    <a:pt x="11604" y="4956"/>
                  </a:lnTo>
                  <a:lnTo>
                    <a:pt x="11640" y="4734"/>
                  </a:lnTo>
                  <a:lnTo>
                    <a:pt x="11711" y="4500"/>
                  </a:lnTo>
                  <a:lnTo>
                    <a:pt x="11801" y="4304"/>
                  </a:lnTo>
                  <a:lnTo>
                    <a:pt x="11908" y="4108"/>
                  </a:lnTo>
                  <a:lnTo>
                    <a:pt x="12087" y="3926"/>
                  </a:lnTo>
                  <a:lnTo>
                    <a:pt x="12284" y="3756"/>
                  </a:lnTo>
                  <a:lnTo>
                    <a:pt x="12498" y="3626"/>
                  </a:lnTo>
                  <a:lnTo>
                    <a:pt x="12695" y="3482"/>
                  </a:lnTo>
                  <a:lnTo>
                    <a:pt x="12874" y="3273"/>
                  </a:lnTo>
                  <a:lnTo>
                    <a:pt x="13035" y="3052"/>
                  </a:lnTo>
                  <a:lnTo>
                    <a:pt x="13178" y="2778"/>
                  </a:lnTo>
                  <a:lnTo>
                    <a:pt x="13285" y="2504"/>
                  </a:lnTo>
                  <a:lnTo>
                    <a:pt x="13321" y="2204"/>
                  </a:lnTo>
                  <a:lnTo>
                    <a:pt x="13356" y="1904"/>
                  </a:lnTo>
                  <a:lnTo>
                    <a:pt x="13285" y="1604"/>
                  </a:lnTo>
                  <a:lnTo>
                    <a:pt x="13178" y="1304"/>
                  </a:lnTo>
                  <a:lnTo>
                    <a:pt x="13035" y="1017"/>
                  </a:lnTo>
                  <a:lnTo>
                    <a:pt x="12945" y="900"/>
                  </a:lnTo>
                  <a:lnTo>
                    <a:pt x="12802" y="769"/>
                  </a:lnTo>
                  <a:lnTo>
                    <a:pt x="12659" y="652"/>
                  </a:lnTo>
                  <a:lnTo>
                    <a:pt x="12498" y="547"/>
                  </a:lnTo>
                  <a:lnTo>
                    <a:pt x="12319" y="443"/>
                  </a:lnTo>
                  <a:lnTo>
                    <a:pt x="12123" y="352"/>
                  </a:lnTo>
                  <a:lnTo>
                    <a:pt x="11872" y="273"/>
                  </a:lnTo>
                  <a:lnTo>
                    <a:pt x="11640" y="221"/>
                  </a:lnTo>
                  <a:lnTo>
                    <a:pt x="11354" y="143"/>
                  </a:lnTo>
                  <a:lnTo>
                    <a:pt x="11086" y="117"/>
                  </a:lnTo>
                  <a:lnTo>
                    <a:pt x="10782" y="91"/>
                  </a:lnTo>
                  <a:lnTo>
                    <a:pt x="10424" y="91"/>
                  </a:lnTo>
                  <a:lnTo>
                    <a:pt x="10120" y="91"/>
                  </a:lnTo>
                  <a:lnTo>
                    <a:pt x="9816" y="117"/>
                  </a:lnTo>
                  <a:lnTo>
                    <a:pt x="9548" y="143"/>
                  </a:lnTo>
                  <a:lnTo>
                    <a:pt x="9298" y="195"/>
                  </a:lnTo>
                  <a:lnTo>
                    <a:pt x="9065" y="247"/>
                  </a:lnTo>
                  <a:lnTo>
                    <a:pt x="8815" y="300"/>
                  </a:lnTo>
                  <a:lnTo>
                    <a:pt x="8618" y="378"/>
                  </a:lnTo>
                  <a:lnTo>
                    <a:pt x="8403" y="469"/>
                  </a:lnTo>
                  <a:lnTo>
                    <a:pt x="8243" y="547"/>
                  </a:lnTo>
                  <a:lnTo>
                    <a:pt x="8064" y="652"/>
                  </a:lnTo>
                  <a:lnTo>
                    <a:pt x="7921" y="743"/>
                  </a:lnTo>
                  <a:lnTo>
                    <a:pt x="7796" y="873"/>
                  </a:lnTo>
                  <a:lnTo>
                    <a:pt x="7581" y="1095"/>
                  </a:lnTo>
                  <a:lnTo>
                    <a:pt x="7402" y="1369"/>
                  </a:lnTo>
                  <a:lnTo>
                    <a:pt x="7313" y="1630"/>
                  </a:lnTo>
                  <a:lnTo>
                    <a:pt x="7277" y="1930"/>
                  </a:lnTo>
                  <a:lnTo>
                    <a:pt x="7277" y="2204"/>
                  </a:lnTo>
                  <a:lnTo>
                    <a:pt x="7313" y="2478"/>
                  </a:lnTo>
                  <a:lnTo>
                    <a:pt x="7402" y="2752"/>
                  </a:lnTo>
                  <a:lnTo>
                    <a:pt x="7581" y="3000"/>
                  </a:lnTo>
                  <a:lnTo>
                    <a:pt x="7796" y="3221"/>
                  </a:lnTo>
                  <a:lnTo>
                    <a:pt x="8028" y="3456"/>
                  </a:lnTo>
                  <a:lnTo>
                    <a:pt x="8260" y="3652"/>
                  </a:lnTo>
                  <a:lnTo>
                    <a:pt x="8475" y="3873"/>
                  </a:lnTo>
                  <a:lnTo>
                    <a:pt x="8654" y="4108"/>
                  </a:lnTo>
                  <a:lnTo>
                    <a:pt x="8743" y="4330"/>
                  </a:lnTo>
                  <a:lnTo>
                    <a:pt x="8815" y="4578"/>
                  </a:lnTo>
                  <a:lnTo>
                    <a:pt x="8815" y="4826"/>
                  </a:lnTo>
                  <a:lnTo>
                    <a:pt x="8779" y="5073"/>
                  </a:lnTo>
                  <a:lnTo>
                    <a:pt x="8690" y="5308"/>
                  </a:lnTo>
                  <a:lnTo>
                    <a:pt x="8547" y="5556"/>
                  </a:lnTo>
                  <a:lnTo>
                    <a:pt x="8332" y="5778"/>
                  </a:lnTo>
                  <a:lnTo>
                    <a:pt x="8100" y="5986"/>
                  </a:lnTo>
                  <a:lnTo>
                    <a:pt x="7796" y="6208"/>
                  </a:lnTo>
                  <a:lnTo>
                    <a:pt x="7438" y="6378"/>
                  </a:lnTo>
                  <a:lnTo>
                    <a:pt x="7027" y="6534"/>
                  </a:lnTo>
                  <a:lnTo>
                    <a:pt x="6544" y="6678"/>
                  </a:lnTo>
                  <a:lnTo>
                    <a:pt x="6043" y="6808"/>
                  </a:lnTo>
                  <a:lnTo>
                    <a:pt x="5632" y="6808"/>
                  </a:lnTo>
                  <a:lnTo>
                    <a:pt x="5078" y="6808"/>
                  </a:lnTo>
                  <a:lnTo>
                    <a:pt x="4488" y="6808"/>
                  </a:lnTo>
                  <a:lnTo>
                    <a:pt x="3808" y="6808"/>
                  </a:lnTo>
                  <a:lnTo>
                    <a:pt x="3075" y="6808"/>
                  </a:lnTo>
                  <a:lnTo>
                    <a:pt x="2288" y="6808"/>
                  </a:lnTo>
                  <a:lnTo>
                    <a:pt x="1466" y="6808"/>
                  </a:lnTo>
                  <a:lnTo>
                    <a:pt x="607" y="6808"/>
                  </a:lnTo>
                  <a:lnTo>
                    <a:pt x="500" y="7239"/>
                  </a:lnTo>
                  <a:lnTo>
                    <a:pt x="375" y="7839"/>
                  </a:lnTo>
                  <a:lnTo>
                    <a:pt x="268" y="8491"/>
                  </a:lnTo>
                  <a:lnTo>
                    <a:pt x="160" y="9182"/>
                  </a:lnTo>
                  <a:lnTo>
                    <a:pt x="53" y="9860"/>
                  </a:lnTo>
                  <a:lnTo>
                    <a:pt x="17" y="10486"/>
                  </a:lnTo>
                  <a:lnTo>
                    <a:pt x="17" y="10969"/>
                  </a:lnTo>
                  <a:lnTo>
                    <a:pt x="17" y="11295"/>
                  </a:lnTo>
                  <a:lnTo>
                    <a:pt x="125" y="11465"/>
                  </a:lnTo>
                  <a:lnTo>
                    <a:pt x="232" y="11634"/>
                  </a:lnTo>
                  <a:lnTo>
                    <a:pt x="411" y="11765"/>
                  </a:lnTo>
                  <a:lnTo>
                    <a:pt x="607" y="11895"/>
                  </a:lnTo>
                  <a:lnTo>
                    <a:pt x="858" y="12013"/>
                  </a:lnTo>
                  <a:lnTo>
                    <a:pt x="1126" y="12091"/>
                  </a:lnTo>
                  <a:lnTo>
                    <a:pt x="1430" y="12169"/>
                  </a:lnTo>
                  <a:lnTo>
                    <a:pt x="1716" y="12221"/>
                  </a:lnTo>
                  <a:lnTo>
                    <a:pt x="2056" y="12247"/>
                  </a:lnTo>
                  <a:lnTo>
                    <a:pt x="2360" y="12260"/>
                  </a:lnTo>
                  <a:lnTo>
                    <a:pt x="2664" y="12247"/>
                  </a:lnTo>
                  <a:lnTo>
                    <a:pt x="2986" y="12221"/>
                  </a:lnTo>
                  <a:lnTo>
                    <a:pt x="3290" y="12169"/>
                  </a:lnTo>
                  <a:lnTo>
                    <a:pt x="3558" y="12065"/>
                  </a:lnTo>
                  <a:lnTo>
                    <a:pt x="3808" y="11960"/>
                  </a:lnTo>
                  <a:lnTo>
                    <a:pt x="4041" y="11843"/>
                  </a:lnTo>
                  <a:lnTo>
                    <a:pt x="4255" y="11686"/>
                  </a:lnTo>
                  <a:lnTo>
                    <a:pt x="4523" y="11595"/>
                  </a:lnTo>
                  <a:lnTo>
                    <a:pt x="4792" y="11517"/>
                  </a:lnTo>
                  <a:lnTo>
                    <a:pt x="5113" y="11491"/>
                  </a:lnTo>
                  <a:lnTo>
                    <a:pt x="5453" y="11465"/>
                  </a:lnTo>
                  <a:lnTo>
                    <a:pt x="5757" y="11491"/>
                  </a:lnTo>
                  <a:lnTo>
                    <a:pt x="6097" y="11543"/>
                  </a:lnTo>
                  <a:lnTo>
                    <a:pt x="6454" y="11634"/>
                  </a:lnTo>
                  <a:lnTo>
                    <a:pt x="6758" y="11765"/>
                  </a:lnTo>
                  <a:lnTo>
                    <a:pt x="7062" y="11921"/>
                  </a:lnTo>
                  <a:lnTo>
                    <a:pt x="7313" y="12091"/>
                  </a:lnTo>
                  <a:lnTo>
                    <a:pt x="7545" y="12313"/>
                  </a:lnTo>
                  <a:lnTo>
                    <a:pt x="7760" y="12573"/>
                  </a:lnTo>
                  <a:lnTo>
                    <a:pt x="7885" y="12847"/>
                  </a:lnTo>
                  <a:lnTo>
                    <a:pt x="7992" y="13173"/>
                  </a:lnTo>
                  <a:lnTo>
                    <a:pt x="8028" y="13500"/>
                  </a:lnTo>
                  <a:lnTo>
                    <a:pt x="7992" y="13747"/>
                  </a:lnTo>
                  <a:lnTo>
                    <a:pt x="7885" y="13969"/>
                  </a:lnTo>
                  <a:lnTo>
                    <a:pt x="7760" y="14191"/>
                  </a:lnTo>
                  <a:lnTo>
                    <a:pt x="7545" y="14373"/>
                  </a:lnTo>
                  <a:lnTo>
                    <a:pt x="7313" y="14543"/>
                  </a:lnTo>
                  <a:lnTo>
                    <a:pt x="7062" y="14700"/>
                  </a:lnTo>
                  <a:lnTo>
                    <a:pt x="6758" y="14817"/>
                  </a:lnTo>
                  <a:lnTo>
                    <a:pt x="6454" y="14921"/>
                  </a:lnTo>
                  <a:lnTo>
                    <a:pt x="6097" y="15000"/>
                  </a:lnTo>
                  <a:lnTo>
                    <a:pt x="5757" y="15052"/>
                  </a:lnTo>
                  <a:lnTo>
                    <a:pt x="5453" y="15052"/>
                  </a:lnTo>
                  <a:lnTo>
                    <a:pt x="5113" y="15026"/>
                  </a:lnTo>
                  <a:lnTo>
                    <a:pt x="4792" y="14973"/>
                  </a:lnTo>
                  <a:lnTo>
                    <a:pt x="4523" y="14869"/>
                  </a:lnTo>
                  <a:lnTo>
                    <a:pt x="4255" y="14752"/>
                  </a:lnTo>
                  <a:lnTo>
                    <a:pt x="4041" y="14569"/>
                  </a:lnTo>
                  <a:lnTo>
                    <a:pt x="3844" y="14400"/>
                  </a:lnTo>
                  <a:lnTo>
                    <a:pt x="3594" y="14269"/>
                  </a:lnTo>
                  <a:lnTo>
                    <a:pt x="3361" y="14165"/>
                  </a:lnTo>
                  <a:lnTo>
                    <a:pt x="3111" y="14100"/>
                  </a:lnTo>
                  <a:lnTo>
                    <a:pt x="2843" y="14073"/>
                  </a:lnTo>
                  <a:lnTo>
                    <a:pt x="2574" y="14073"/>
                  </a:lnTo>
                  <a:lnTo>
                    <a:pt x="2288" y="14100"/>
                  </a:lnTo>
                  <a:lnTo>
                    <a:pt x="2020" y="14139"/>
                  </a:lnTo>
                  <a:lnTo>
                    <a:pt x="1734" y="14243"/>
                  </a:lnTo>
                  <a:lnTo>
                    <a:pt x="1466" y="14347"/>
                  </a:lnTo>
                  <a:lnTo>
                    <a:pt x="1233" y="14465"/>
                  </a:lnTo>
                  <a:lnTo>
                    <a:pt x="983" y="14621"/>
                  </a:lnTo>
                  <a:lnTo>
                    <a:pt x="786" y="14765"/>
                  </a:lnTo>
                  <a:lnTo>
                    <a:pt x="572" y="14947"/>
                  </a:lnTo>
                  <a:lnTo>
                    <a:pt x="411" y="15143"/>
                  </a:lnTo>
                  <a:lnTo>
                    <a:pt x="303" y="15378"/>
                  </a:lnTo>
                  <a:lnTo>
                    <a:pt x="196" y="15600"/>
                  </a:lnTo>
                  <a:lnTo>
                    <a:pt x="160" y="15873"/>
                  </a:lnTo>
                  <a:lnTo>
                    <a:pt x="196" y="16200"/>
                  </a:lnTo>
                  <a:lnTo>
                    <a:pt x="232" y="16526"/>
                  </a:lnTo>
                  <a:lnTo>
                    <a:pt x="411" y="17295"/>
                  </a:lnTo>
                  <a:lnTo>
                    <a:pt x="607" y="18104"/>
                  </a:lnTo>
                  <a:lnTo>
                    <a:pt x="715" y="18508"/>
                  </a:lnTo>
                  <a:lnTo>
                    <a:pt x="822" y="18926"/>
                  </a:lnTo>
                  <a:lnTo>
                    <a:pt x="876" y="19330"/>
                  </a:lnTo>
                  <a:lnTo>
                    <a:pt x="911" y="19734"/>
                  </a:lnTo>
                  <a:lnTo>
                    <a:pt x="911" y="20073"/>
                  </a:lnTo>
                  <a:lnTo>
                    <a:pt x="876" y="20426"/>
                  </a:lnTo>
                  <a:lnTo>
                    <a:pt x="858" y="20608"/>
                  </a:lnTo>
                  <a:lnTo>
                    <a:pt x="786" y="20752"/>
                  </a:lnTo>
                  <a:lnTo>
                    <a:pt x="715" y="20908"/>
                  </a:lnTo>
                  <a:lnTo>
                    <a:pt x="607" y="21026"/>
                  </a:lnTo>
                  <a:lnTo>
                    <a:pt x="1394" y="20934"/>
                  </a:lnTo>
                  <a:lnTo>
                    <a:pt x="2217" y="20804"/>
                  </a:lnTo>
                  <a:lnTo>
                    <a:pt x="3039" y="20726"/>
                  </a:lnTo>
                  <a:lnTo>
                    <a:pt x="3844" y="20660"/>
                  </a:lnTo>
                  <a:lnTo>
                    <a:pt x="4595" y="20634"/>
                  </a:lnTo>
                  <a:lnTo>
                    <a:pt x="5310" y="20634"/>
                  </a:lnTo>
                  <a:lnTo>
                    <a:pt x="5650" y="20660"/>
                  </a:lnTo>
                  <a:lnTo>
                    <a:pt x="6007" y="20700"/>
                  </a:lnTo>
                  <a:lnTo>
                    <a:pt x="6276" y="20752"/>
                  </a:lnTo>
                  <a:lnTo>
                    <a:pt x="6580" y="208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legacyPerspectiveFront">
                <a:rot lat="0" lon="300000" rev="0"/>
              </a:camera>
              <a:lightRig rig="legacyFlat4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>
              <a:flatTx/>
            </a:bodyPr>
            <a:lstStyle/>
            <a:p>
              <a:pPr eaLnBrk="0" hangingPunct="0"/>
              <a:r>
                <a:rPr lang="en-US" sz="1200" b="1"/>
                <a:t>Project Sponsor</a:t>
              </a:r>
            </a:p>
          </p:txBody>
        </p:sp>
        <p:sp>
          <p:nvSpPr>
            <p:cNvPr id="37936" name="Puzzle3"/>
            <p:cNvSpPr>
              <a:spLocks noGrp="1" noChangeAspect="1" noEditPoints="1" noChangeArrowheads="1"/>
            </p:cNvSpPr>
            <p:nvPr>
              <p:ph type="body" idx="1"/>
            </p:nvPr>
          </p:nvSpPr>
          <p:spPr bwMode="blackWhite">
            <a:xfrm>
              <a:off x="6248400" y="3505200"/>
              <a:ext cx="1071563" cy="1152525"/>
            </a:xfrm>
            <a:custGeom>
              <a:avLst/>
              <a:gdLst>
                <a:gd name="T0" fmla="*/ 1054 w 21600"/>
                <a:gd name="T1" fmla="*/ 7565 h 21600"/>
                <a:gd name="T2" fmla="*/ 19866 w 21600"/>
                <a:gd name="T3" fmla="*/ 11296 h 21600"/>
              </a:gdLst>
              <a:ahLst/>
              <a:cxnLst/>
              <a:rect l="T0" t="T1" r="T2" b="T3"/>
              <a:pathLst>
                <a:path w="21600" h="21600">
                  <a:moveTo>
                    <a:pt x="6580" y="20830"/>
                  </a:moveTo>
                  <a:lnTo>
                    <a:pt x="7062" y="20960"/>
                  </a:lnTo>
                  <a:lnTo>
                    <a:pt x="7474" y="21026"/>
                  </a:lnTo>
                  <a:lnTo>
                    <a:pt x="7885" y="21052"/>
                  </a:lnTo>
                  <a:lnTo>
                    <a:pt x="8207" y="21052"/>
                  </a:lnTo>
                  <a:lnTo>
                    <a:pt x="8511" y="21000"/>
                  </a:lnTo>
                  <a:lnTo>
                    <a:pt x="8779" y="20934"/>
                  </a:lnTo>
                  <a:lnTo>
                    <a:pt x="8994" y="20830"/>
                  </a:lnTo>
                  <a:lnTo>
                    <a:pt x="9119" y="20700"/>
                  </a:lnTo>
                  <a:lnTo>
                    <a:pt x="9262" y="20556"/>
                  </a:lnTo>
                  <a:lnTo>
                    <a:pt x="9333" y="20400"/>
                  </a:lnTo>
                  <a:lnTo>
                    <a:pt x="9369" y="20230"/>
                  </a:lnTo>
                  <a:lnTo>
                    <a:pt x="9369" y="20034"/>
                  </a:lnTo>
                  <a:lnTo>
                    <a:pt x="9298" y="19852"/>
                  </a:lnTo>
                  <a:lnTo>
                    <a:pt x="9190" y="19682"/>
                  </a:lnTo>
                  <a:lnTo>
                    <a:pt x="9065" y="19500"/>
                  </a:lnTo>
                  <a:lnTo>
                    <a:pt x="8886" y="19330"/>
                  </a:lnTo>
                  <a:lnTo>
                    <a:pt x="8618" y="19108"/>
                  </a:lnTo>
                  <a:lnTo>
                    <a:pt x="8403" y="18847"/>
                  </a:lnTo>
                  <a:lnTo>
                    <a:pt x="8243" y="18573"/>
                  </a:lnTo>
                  <a:lnTo>
                    <a:pt x="8100" y="18300"/>
                  </a:lnTo>
                  <a:lnTo>
                    <a:pt x="7992" y="18000"/>
                  </a:lnTo>
                  <a:lnTo>
                    <a:pt x="7956" y="17700"/>
                  </a:lnTo>
                  <a:lnTo>
                    <a:pt x="7956" y="17426"/>
                  </a:lnTo>
                  <a:lnTo>
                    <a:pt x="7992" y="17126"/>
                  </a:lnTo>
                  <a:lnTo>
                    <a:pt x="8100" y="16878"/>
                  </a:lnTo>
                  <a:lnTo>
                    <a:pt x="8243" y="16630"/>
                  </a:lnTo>
                  <a:lnTo>
                    <a:pt x="8332" y="16500"/>
                  </a:lnTo>
                  <a:lnTo>
                    <a:pt x="8439" y="16369"/>
                  </a:lnTo>
                  <a:lnTo>
                    <a:pt x="8582" y="16278"/>
                  </a:lnTo>
                  <a:lnTo>
                    <a:pt x="8707" y="16173"/>
                  </a:lnTo>
                  <a:lnTo>
                    <a:pt x="8850" y="16095"/>
                  </a:lnTo>
                  <a:lnTo>
                    <a:pt x="9029" y="16017"/>
                  </a:lnTo>
                  <a:lnTo>
                    <a:pt x="9226" y="15952"/>
                  </a:lnTo>
                  <a:lnTo>
                    <a:pt x="9405" y="15873"/>
                  </a:lnTo>
                  <a:lnTo>
                    <a:pt x="9637" y="15847"/>
                  </a:lnTo>
                  <a:lnTo>
                    <a:pt x="9852" y="15795"/>
                  </a:lnTo>
                  <a:lnTo>
                    <a:pt x="10120" y="15769"/>
                  </a:lnTo>
                  <a:lnTo>
                    <a:pt x="10370" y="15769"/>
                  </a:lnTo>
                  <a:lnTo>
                    <a:pt x="10710" y="15769"/>
                  </a:lnTo>
                  <a:lnTo>
                    <a:pt x="10978" y="15769"/>
                  </a:lnTo>
                  <a:lnTo>
                    <a:pt x="11264" y="15795"/>
                  </a:lnTo>
                  <a:lnTo>
                    <a:pt x="11533" y="15847"/>
                  </a:lnTo>
                  <a:lnTo>
                    <a:pt x="11765" y="15900"/>
                  </a:lnTo>
                  <a:lnTo>
                    <a:pt x="12015" y="15952"/>
                  </a:lnTo>
                  <a:lnTo>
                    <a:pt x="12212" y="16017"/>
                  </a:lnTo>
                  <a:lnTo>
                    <a:pt x="12427" y="16095"/>
                  </a:lnTo>
                  <a:lnTo>
                    <a:pt x="12605" y="16173"/>
                  </a:lnTo>
                  <a:lnTo>
                    <a:pt x="12766" y="16278"/>
                  </a:lnTo>
                  <a:lnTo>
                    <a:pt x="12909" y="16369"/>
                  </a:lnTo>
                  <a:lnTo>
                    <a:pt x="13035" y="16473"/>
                  </a:lnTo>
                  <a:lnTo>
                    <a:pt x="13249" y="16695"/>
                  </a:lnTo>
                  <a:lnTo>
                    <a:pt x="13428" y="16943"/>
                  </a:lnTo>
                  <a:lnTo>
                    <a:pt x="13517" y="17204"/>
                  </a:lnTo>
                  <a:lnTo>
                    <a:pt x="13589" y="17478"/>
                  </a:lnTo>
                  <a:lnTo>
                    <a:pt x="13589" y="17752"/>
                  </a:lnTo>
                  <a:lnTo>
                    <a:pt x="13517" y="18026"/>
                  </a:lnTo>
                  <a:lnTo>
                    <a:pt x="13428" y="18273"/>
                  </a:lnTo>
                  <a:lnTo>
                    <a:pt x="13285" y="18521"/>
                  </a:lnTo>
                  <a:lnTo>
                    <a:pt x="13106" y="18756"/>
                  </a:lnTo>
                  <a:lnTo>
                    <a:pt x="12874" y="18978"/>
                  </a:lnTo>
                  <a:lnTo>
                    <a:pt x="12427" y="19356"/>
                  </a:lnTo>
                  <a:lnTo>
                    <a:pt x="12123" y="19682"/>
                  </a:lnTo>
                  <a:lnTo>
                    <a:pt x="12015" y="19800"/>
                  </a:lnTo>
                  <a:lnTo>
                    <a:pt x="11908" y="19956"/>
                  </a:lnTo>
                  <a:lnTo>
                    <a:pt x="11872" y="20073"/>
                  </a:lnTo>
                  <a:lnTo>
                    <a:pt x="11872" y="20204"/>
                  </a:lnTo>
                  <a:lnTo>
                    <a:pt x="11872" y="20334"/>
                  </a:lnTo>
                  <a:lnTo>
                    <a:pt x="11944" y="20426"/>
                  </a:lnTo>
                  <a:lnTo>
                    <a:pt x="12051" y="20530"/>
                  </a:lnTo>
                  <a:lnTo>
                    <a:pt x="12176" y="20634"/>
                  </a:lnTo>
                  <a:lnTo>
                    <a:pt x="12319" y="20726"/>
                  </a:lnTo>
                  <a:lnTo>
                    <a:pt x="12534" y="20830"/>
                  </a:lnTo>
                  <a:lnTo>
                    <a:pt x="12766" y="20934"/>
                  </a:lnTo>
                  <a:lnTo>
                    <a:pt x="13070" y="21026"/>
                  </a:lnTo>
                  <a:lnTo>
                    <a:pt x="13428" y="21130"/>
                  </a:lnTo>
                  <a:lnTo>
                    <a:pt x="13875" y="21234"/>
                  </a:lnTo>
                  <a:lnTo>
                    <a:pt x="14322" y="21326"/>
                  </a:lnTo>
                  <a:lnTo>
                    <a:pt x="14787" y="21404"/>
                  </a:lnTo>
                  <a:lnTo>
                    <a:pt x="15305" y="21482"/>
                  </a:lnTo>
                  <a:lnTo>
                    <a:pt x="15824" y="21534"/>
                  </a:lnTo>
                  <a:lnTo>
                    <a:pt x="16378" y="21586"/>
                  </a:lnTo>
                  <a:lnTo>
                    <a:pt x="16897" y="21613"/>
                  </a:lnTo>
                  <a:lnTo>
                    <a:pt x="17433" y="21613"/>
                  </a:lnTo>
                  <a:lnTo>
                    <a:pt x="17988" y="21613"/>
                  </a:lnTo>
                  <a:lnTo>
                    <a:pt x="18506" y="21586"/>
                  </a:lnTo>
                  <a:lnTo>
                    <a:pt x="18989" y="21508"/>
                  </a:lnTo>
                  <a:lnTo>
                    <a:pt x="19436" y="21430"/>
                  </a:lnTo>
                  <a:lnTo>
                    <a:pt x="19883" y="21326"/>
                  </a:lnTo>
                  <a:lnTo>
                    <a:pt x="20258" y="21208"/>
                  </a:lnTo>
                  <a:lnTo>
                    <a:pt x="20598" y="21026"/>
                  </a:lnTo>
                  <a:lnTo>
                    <a:pt x="20527" y="20726"/>
                  </a:lnTo>
                  <a:lnTo>
                    <a:pt x="20455" y="20426"/>
                  </a:lnTo>
                  <a:lnTo>
                    <a:pt x="20401" y="20100"/>
                  </a:lnTo>
                  <a:lnTo>
                    <a:pt x="20401" y="19747"/>
                  </a:lnTo>
                  <a:lnTo>
                    <a:pt x="20366" y="19030"/>
                  </a:lnTo>
                  <a:lnTo>
                    <a:pt x="20401" y="18300"/>
                  </a:lnTo>
                  <a:lnTo>
                    <a:pt x="20455" y="17595"/>
                  </a:lnTo>
                  <a:lnTo>
                    <a:pt x="20527" y="16969"/>
                  </a:lnTo>
                  <a:lnTo>
                    <a:pt x="20598" y="16447"/>
                  </a:lnTo>
                  <a:lnTo>
                    <a:pt x="20598" y="16017"/>
                  </a:lnTo>
                  <a:lnTo>
                    <a:pt x="20598" y="15873"/>
                  </a:lnTo>
                  <a:lnTo>
                    <a:pt x="20491" y="15717"/>
                  </a:lnTo>
                  <a:lnTo>
                    <a:pt x="20401" y="15573"/>
                  </a:lnTo>
                  <a:lnTo>
                    <a:pt x="20223" y="15417"/>
                  </a:lnTo>
                  <a:lnTo>
                    <a:pt x="20044" y="15300"/>
                  </a:lnTo>
                  <a:lnTo>
                    <a:pt x="19811" y="15195"/>
                  </a:lnTo>
                  <a:lnTo>
                    <a:pt x="19561" y="15091"/>
                  </a:lnTo>
                  <a:lnTo>
                    <a:pt x="19329" y="15026"/>
                  </a:lnTo>
                  <a:lnTo>
                    <a:pt x="19060" y="14973"/>
                  </a:lnTo>
                  <a:lnTo>
                    <a:pt x="18774" y="14921"/>
                  </a:lnTo>
                  <a:lnTo>
                    <a:pt x="18542" y="14921"/>
                  </a:lnTo>
                  <a:lnTo>
                    <a:pt x="18256" y="14921"/>
                  </a:lnTo>
                  <a:lnTo>
                    <a:pt x="18023" y="14973"/>
                  </a:lnTo>
                  <a:lnTo>
                    <a:pt x="17791" y="15052"/>
                  </a:lnTo>
                  <a:lnTo>
                    <a:pt x="17576" y="15143"/>
                  </a:lnTo>
                  <a:lnTo>
                    <a:pt x="17398" y="15273"/>
                  </a:lnTo>
                  <a:lnTo>
                    <a:pt x="17201" y="15391"/>
                  </a:lnTo>
                  <a:lnTo>
                    <a:pt x="16950" y="15521"/>
                  </a:lnTo>
                  <a:lnTo>
                    <a:pt x="16682" y="15600"/>
                  </a:lnTo>
                  <a:lnTo>
                    <a:pt x="16378" y="15652"/>
                  </a:lnTo>
                  <a:lnTo>
                    <a:pt x="16039" y="15678"/>
                  </a:lnTo>
                  <a:lnTo>
                    <a:pt x="15681" y="15652"/>
                  </a:lnTo>
                  <a:lnTo>
                    <a:pt x="15305" y="15626"/>
                  </a:lnTo>
                  <a:lnTo>
                    <a:pt x="14966" y="15547"/>
                  </a:lnTo>
                  <a:lnTo>
                    <a:pt x="14626" y="15443"/>
                  </a:lnTo>
                  <a:lnTo>
                    <a:pt x="14286" y="15300"/>
                  </a:lnTo>
                  <a:lnTo>
                    <a:pt x="13964" y="15143"/>
                  </a:lnTo>
                  <a:lnTo>
                    <a:pt x="13696" y="14947"/>
                  </a:lnTo>
                  <a:lnTo>
                    <a:pt x="13589" y="14817"/>
                  </a:lnTo>
                  <a:lnTo>
                    <a:pt x="13482" y="14700"/>
                  </a:lnTo>
                  <a:lnTo>
                    <a:pt x="13392" y="14569"/>
                  </a:lnTo>
                  <a:lnTo>
                    <a:pt x="13321" y="14426"/>
                  </a:lnTo>
                  <a:lnTo>
                    <a:pt x="13249" y="14269"/>
                  </a:lnTo>
                  <a:lnTo>
                    <a:pt x="13213" y="14126"/>
                  </a:lnTo>
                  <a:lnTo>
                    <a:pt x="13178" y="13943"/>
                  </a:lnTo>
                  <a:lnTo>
                    <a:pt x="13178" y="13773"/>
                  </a:lnTo>
                  <a:lnTo>
                    <a:pt x="13178" y="13565"/>
                  </a:lnTo>
                  <a:lnTo>
                    <a:pt x="13213" y="13369"/>
                  </a:lnTo>
                  <a:lnTo>
                    <a:pt x="13249" y="13173"/>
                  </a:lnTo>
                  <a:lnTo>
                    <a:pt x="13321" y="12991"/>
                  </a:lnTo>
                  <a:lnTo>
                    <a:pt x="13392" y="12847"/>
                  </a:lnTo>
                  <a:lnTo>
                    <a:pt x="13482" y="12691"/>
                  </a:lnTo>
                  <a:lnTo>
                    <a:pt x="13589" y="12547"/>
                  </a:lnTo>
                  <a:lnTo>
                    <a:pt x="13732" y="12417"/>
                  </a:lnTo>
                  <a:lnTo>
                    <a:pt x="14000" y="12195"/>
                  </a:lnTo>
                  <a:lnTo>
                    <a:pt x="14340" y="11986"/>
                  </a:lnTo>
                  <a:lnTo>
                    <a:pt x="14698" y="11843"/>
                  </a:lnTo>
                  <a:lnTo>
                    <a:pt x="15073" y="11739"/>
                  </a:lnTo>
                  <a:lnTo>
                    <a:pt x="15449" y="11660"/>
                  </a:lnTo>
                  <a:lnTo>
                    <a:pt x="15824" y="11621"/>
                  </a:lnTo>
                  <a:lnTo>
                    <a:pt x="16200" y="11621"/>
                  </a:lnTo>
                  <a:lnTo>
                    <a:pt x="16575" y="11660"/>
                  </a:lnTo>
                  <a:lnTo>
                    <a:pt x="16933" y="11713"/>
                  </a:lnTo>
                  <a:lnTo>
                    <a:pt x="17272" y="11817"/>
                  </a:lnTo>
                  <a:lnTo>
                    <a:pt x="17541" y="11947"/>
                  </a:lnTo>
                  <a:lnTo>
                    <a:pt x="17791" y="12091"/>
                  </a:lnTo>
                  <a:lnTo>
                    <a:pt x="17916" y="12195"/>
                  </a:lnTo>
                  <a:lnTo>
                    <a:pt x="18095" y="12286"/>
                  </a:lnTo>
                  <a:lnTo>
                    <a:pt x="18292" y="12391"/>
                  </a:lnTo>
                  <a:lnTo>
                    <a:pt x="18470" y="12443"/>
                  </a:lnTo>
                  <a:lnTo>
                    <a:pt x="18703" y="12521"/>
                  </a:lnTo>
                  <a:lnTo>
                    <a:pt x="18917" y="12547"/>
                  </a:lnTo>
                  <a:lnTo>
                    <a:pt x="19150" y="12573"/>
                  </a:lnTo>
                  <a:lnTo>
                    <a:pt x="19400" y="12586"/>
                  </a:lnTo>
                  <a:lnTo>
                    <a:pt x="19633" y="12586"/>
                  </a:lnTo>
                  <a:lnTo>
                    <a:pt x="19883" y="12573"/>
                  </a:lnTo>
                  <a:lnTo>
                    <a:pt x="20115" y="12521"/>
                  </a:lnTo>
                  <a:lnTo>
                    <a:pt x="20366" y="12469"/>
                  </a:lnTo>
                  <a:lnTo>
                    <a:pt x="20598" y="12417"/>
                  </a:lnTo>
                  <a:lnTo>
                    <a:pt x="20849" y="12313"/>
                  </a:lnTo>
                  <a:lnTo>
                    <a:pt x="21045" y="12221"/>
                  </a:lnTo>
                  <a:lnTo>
                    <a:pt x="21296" y="12091"/>
                  </a:lnTo>
                  <a:lnTo>
                    <a:pt x="21349" y="12013"/>
                  </a:lnTo>
                  <a:lnTo>
                    <a:pt x="21456" y="11947"/>
                  </a:lnTo>
                  <a:lnTo>
                    <a:pt x="21528" y="11843"/>
                  </a:lnTo>
                  <a:lnTo>
                    <a:pt x="21564" y="11713"/>
                  </a:lnTo>
                  <a:lnTo>
                    <a:pt x="21671" y="11465"/>
                  </a:lnTo>
                  <a:lnTo>
                    <a:pt x="21707" y="11165"/>
                  </a:lnTo>
                  <a:lnTo>
                    <a:pt x="21707" y="10813"/>
                  </a:lnTo>
                  <a:lnTo>
                    <a:pt x="21707" y="10460"/>
                  </a:lnTo>
                  <a:lnTo>
                    <a:pt x="21635" y="10082"/>
                  </a:lnTo>
                  <a:lnTo>
                    <a:pt x="21564" y="9717"/>
                  </a:lnTo>
                  <a:lnTo>
                    <a:pt x="21349" y="8908"/>
                  </a:lnTo>
                  <a:lnTo>
                    <a:pt x="21117" y="8191"/>
                  </a:lnTo>
                  <a:lnTo>
                    <a:pt x="20849" y="7539"/>
                  </a:lnTo>
                  <a:lnTo>
                    <a:pt x="20598" y="7030"/>
                  </a:lnTo>
                  <a:lnTo>
                    <a:pt x="20044" y="7108"/>
                  </a:lnTo>
                  <a:lnTo>
                    <a:pt x="19472" y="7160"/>
                  </a:lnTo>
                  <a:lnTo>
                    <a:pt x="18882" y="7213"/>
                  </a:lnTo>
                  <a:lnTo>
                    <a:pt x="18256" y="7213"/>
                  </a:lnTo>
                  <a:lnTo>
                    <a:pt x="17684" y="7213"/>
                  </a:lnTo>
                  <a:lnTo>
                    <a:pt x="17094" y="7186"/>
                  </a:lnTo>
                  <a:lnTo>
                    <a:pt x="16503" y="7160"/>
                  </a:lnTo>
                  <a:lnTo>
                    <a:pt x="16003" y="7108"/>
                  </a:lnTo>
                  <a:lnTo>
                    <a:pt x="15001" y="7004"/>
                  </a:lnTo>
                  <a:lnTo>
                    <a:pt x="14215" y="6913"/>
                  </a:lnTo>
                  <a:lnTo>
                    <a:pt x="13696" y="6834"/>
                  </a:lnTo>
                  <a:lnTo>
                    <a:pt x="13517" y="6808"/>
                  </a:lnTo>
                  <a:lnTo>
                    <a:pt x="13070" y="6652"/>
                  </a:lnTo>
                  <a:lnTo>
                    <a:pt x="12695" y="6482"/>
                  </a:lnTo>
                  <a:lnTo>
                    <a:pt x="12355" y="6313"/>
                  </a:lnTo>
                  <a:lnTo>
                    <a:pt x="12123" y="6104"/>
                  </a:lnTo>
                  <a:lnTo>
                    <a:pt x="11908" y="5882"/>
                  </a:lnTo>
                  <a:lnTo>
                    <a:pt x="11765" y="5660"/>
                  </a:lnTo>
                  <a:lnTo>
                    <a:pt x="11676" y="5426"/>
                  </a:lnTo>
                  <a:lnTo>
                    <a:pt x="11604" y="5204"/>
                  </a:lnTo>
                  <a:lnTo>
                    <a:pt x="11604" y="4956"/>
                  </a:lnTo>
                  <a:lnTo>
                    <a:pt x="11640" y="4734"/>
                  </a:lnTo>
                  <a:lnTo>
                    <a:pt x="11711" y="4500"/>
                  </a:lnTo>
                  <a:lnTo>
                    <a:pt x="11801" y="4304"/>
                  </a:lnTo>
                  <a:lnTo>
                    <a:pt x="11908" y="4108"/>
                  </a:lnTo>
                  <a:lnTo>
                    <a:pt x="12087" y="3926"/>
                  </a:lnTo>
                  <a:lnTo>
                    <a:pt x="12284" y="3756"/>
                  </a:lnTo>
                  <a:lnTo>
                    <a:pt x="12498" y="3626"/>
                  </a:lnTo>
                  <a:lnTo>
                    <a:pt x="12695" y="3482"/>
                  </a:lnTo>
                  <a:lnTo>
                    <a:pt x="12874" y="3273"/>
                  </a:lnTo>
                  <a:lnTo>
                    <a:pt x="13035" y="3052"/>
                  </a:lnTo>
                  <a:lnTo>
                    <a:pt x="13178" y="2778"/>
                  </a:lnTo>
                  <a:lnTo>
                    <a:pt x="13285" y="2504"/>
                  </a:lnTo>
                  <a:lnTo>
                    <a:pt x="13321" y="2204"/>
                  </a:lnTo>
                  <a:lnTo>
                    <a:pt x="13356" y="1904"/>
                  </a:lnTo>
                  <a:lnTo>
                    <a:pt x="13285" y="1604"/>
                  </a:lnTo>
                  <a:lnTo>
                    <a:pt x="13178" y="1304"/>
                  </a:lnTo>
                  <a:lnTo>
                    <a:pt x="13035" y="1017"/>
                  </a:lnTo>
                  <a:lnTo>
                    <a:pt x="12945" y="900"/>
                  </a:lnTo>
                  <a:lnTo>
                    <a:pt x="12802" y="769"/>
                  </a:lnTo>
                  <a:lnTo>
                    <a:pt x="12659" y="652"/>
                  </a:lnTo>
                  <a:lnTo>
                    <a:pt x="12498" y="547"/>
                  </a:lnTo>
                  <a:lnTo>
                    <a:pt x="12319" y="443"/>
                  </a:lnTo>
                  <a:lnTo>
                    <a:pt x="12123" y="352"/>
                  </a:lnTo>
                  <a:lnTo>
                    <a:pt x="11872" y="273"/>
                  </a:lnTo>
                  <a:lnTo>
                    <a:pt x="11640" y="221"/>
                  </a:lnTo>
                  <a:lnTo>
                    <a:pt x="11354" y="143"/>
                  </a:lnTo>
                  <a:lnTo>
                    <a:pt x="11086" y="117"/>
                  </a:lnTo>
                  <a:lnTo>
                    <a:pt x="10782" y="91"/>
                  </a:lnTo>
                  <a:lnTo>
                    <a:pt x="10424" y="91"/>
                  </a:lnTo>
                  <a:lnTo>
                    <a:pt x="10120" y="91"/>
                  </a:lnTo>
                  <a:lnTo>
                    <a:pt x="9816" y="117"/>
                  </a:lnTo>
                  <a:lnTo>
                    <a:pt x="9548" y="143"/>
                  </a:lnTo>
                  <a:lnTo>
                    <a:pt x="9298" y="195"/>
                  </a:lnTo>
                  <a:lnTo>
                    <a:pt x="9065" y="247"/>
                  </a:lnTo>
                  <a:lnTo>
                    <a:pt x="8815" y="300"/>
                  </a:lnTo>
                  <a:lnTo>
                    <a:pt x="8618" y="378"/>
                  </a:lnTo>
                  <a:lnTo>
                    <a:pt x="8403" y="469"/>
                  </a:lnTo>
                  <a:lnTo>
                    <a:pt x="8243" y="547"/>
                  </a:lnTo>
                  <a:lnTo>
                    <a:pt x="8064" y="652"/>
                  </a:lnTo>
                  <a:lnTo>
                    <a:pt x="7921" y="743"/>
                  </a:lnTo>
                  <a:lnTo>
                    <a:pt x="7796" y="873"/>
                  </a:lnTo>
                  <a:lnTo>
                    <a:pt x="7581" y="1095"/>
                  </a:lnTo>
                  <a:lnTo>
                    <a:pt x="7402" y="1369"/>
                  </a:lnTo>
                  <a:lnTo>
                    <a:pt x="7313" y="1630"/>
                  </a:lnTo>
                  <a:lnTo>
                    <a:pt x="7277" y="1930"/>
                  </a:lnTo>
                  <a:lnTo>
                    <a:pt x="7277" y="2204"/>
                  </a:lnTo>
                  <a:lnTo>
                    <a:pt x="7313" y="2478"/>
                  </a:lnTo>
                  <a:lnTo>
                    <a:pt x="7402" y="2752"/>
                  </a:lnTo>
                  <a:lnTo>
                    <a:pt x="7581" y="3000"/>
                  </a:lnTo>
                  <a:lnTo>
                    <a:pt x="7796" y="3221"/>
                  </a:lnTo>
                  <a:lnTo>
                    <a:pt x="8028" y="3456"/>
                  </a:lnTo>
                  <a:lnTo>
                    <a:pt x="8260" y="3652"/>
                  </a:lnTo>
                  <a:lnTo>
                    <a:pt x="8475" y="3873"/>
                  </a:lnTo>
                  <a:lnTo>
                    <a:pt x="8654" y="4108"/>
                  </a:lnTo>
                  <a:lnTo>
                    <a:pt x="8743" y="4330"/>
                  </a:lnTo>
                  <a:lnTo>
                    <a:pt x="8815" y="4578"/>
                  </a:lnTo>
                  <a:lnTo>
                    <a:pt x="8815" y="4826"/>
                  </a:lnTo>
                  <a:lnTo>
                    <a:pt x="8779" y="5073"/>
                  </a:lnTo>
                  <a:lnTo>
                    <a:pt x="8690" y="5308"/>
                  </a:lnTo>
                  <a:lnTo>
                    <a:pt x="8547" y="5556"/>
                  </a:lnTo>
                  <a:lnTo>
                    <a:pt x="8332" y="5778"/>
                  </a:lnTo>
                  <a:lnTo>
                    <a:pt x="8100" y="5986"/>
                  </a:lnTo>
                  <a:lnTo>
                    <a:pt x="7796" y="6208"/>
                  </a:lnTo>
                  <a:lnTo>
                    <a:pt x="7438" y="6378"/>
                  </a:lnTo>
                  <a:lnTo>
                    <a:pt x="7027" y="6534"/>
                  </a:lnTo>
                  <a:lnTo>
                    <a:pt x="6544" y="6678"/>
                  </a:lnTo>
                  <a:lnTo>
                    <a:pt x="6043" y="6808"/>
                  </a:lnTo>
                  <a:lnTo>
                    <a:pt x="5632" y="6808"/>
                  </a:lnTo>
                  <a:lnTo>
                    <a:pt x="5078" y="6808"/>
                  </a:lnTo>
                  <a:lnTo>
                    <a:pt x="4488" y="6808"/>
                  </a:lnTo>
                  <a:lnTo>
                    <a:pt x="3808" y="6808"/>
                  </a:lnTo>
                  <a:lnTo>
                    <a:pt x="3075" y="6808"/>
                  </a:lnTo>
                  <a:lnTo>
                    <a:pt x="2288" y="6808"/>
                  </a:lnTo>
                  <a:lnTo>
                    <a:pt x="1466" y="6808"/>
                  </a:lnTo>
                  <a:lnTo>
                    <a:pt x="607" y="6808"/>
                  </a:lnTo>
                  <a:lnTo>
                    <a:pt x="500" y="7239"/>
                  </a:lnTo>
                  <a:lnTo>
                    <a:pt x="375" y="7839"/>
                  </a:lnTo>
                  <a:lnTo>
                    <a:pt x="268" y="8491"/>
                  </a:lnTo>
                  <a:lnTo>
                    <a:pt x="160" y="9182"/>
                  </a:lnTo>
                  <a:lnTo>
                    <a:pt x="53" y="9860"/>
                  </a:lnTo>
                  <a:lnTo>
                    <a:pt x="17" y="10486"/>
                  </a:lnTo>
                  <a:lnTo>
                    <a:pt x="17" y="10969"/>
                  </a:lnTo>
                  <a:lnTo>
                    <a:pt x="17" y="11295"/>
                  </a:lnTo>
                  <a:lnTo>
                    <a:pt x="125" y="11465"/>
                  </a:lnTo>
                  <a:lnTo>
                    <a:pt x="232" y="11634"/>
                  </a:lnTo>
                  <a:lnTo>
                    <a:pt x="411" y="11765"/>
                  </a:lnTo>
                  <a:lnTo>
                    <a:pt x="607" y="11895"/>
                  </a:lnTo>
                  <a:lnTo>
                    <a:pt x="858" y="12013"/>
                  </a:lnTo>
                  <a:lnTo>
                    <a:pt x="1126" y="12091"/>
                  </a:lnTo>
                  <a:lnTo>
                    <a:pt x="1430" y="12169"/>
                  </a:lnTo>
                  <a:lnTo>
                    <a:pt x="1716" y="12221"/>
                  </a:lnTo>
                  <a:lnTo>
                    <a:pt x="2056" y="12247"/>
                  </a:lnTo>
                  <a:lnTo>
                    <a:pt x="2360" y="12260"/>
                  </a:lnTo>
                  <a:lnTo>
                    <a:pt x="2664" y="12247"/>
                  </a:lnTo>
                  <a:lnTo>
                    <a:pt x="2986" y="12221"/>
                  </a:lnTo>
                  <a:lnTo>
                    <a:pt x="3290" y="12169"/>
                  </a:lnTo>
                  <a:lnTo>
                    <a:pt x="3558" y="12065"/>
                  </a:lnTo>
                  <a:lnTo>
                    <a:pt x="3808" y="11960"/>
                  </a:lnTo>
                  <a:lnTo>
                    <a:pt x="4041" y="11843"/>
                  </a:lnTo>
                  <a:lnTo>
                    <a:pt x="4255" y="11686"/>
                  </a:lnTo>
                  <a:lnTo>
                    <a:pt x="4523" y="11595"/>
                  </a:lnTo>
                  <a:lnTo>
                    <a:pt x="4792" y="11517"/>
                  </a:lnTo>
                  <a:lnTo>
                    <a:pt x="5113" y="11491"/>
                  </a:lnTo>
                  <a:lnTo>
                    <a:pt x="5453" y="11465"/>
                  </a:lnTo>
                  <a:lnTo>
                    <a:pt x="5757" y="11491"/>
                  </a:lnTo>
                  <a:lnTo>
                    <a:pt x="6097" y="11543"/>
                  </a:lnTo>
                  <a:lnTo>
                    <a:pt x="6454" y="11634"/>
                  </a:lnTo>
                  <a:lnTo>
                    <a:pt x="6758" y="11765"/>
                  </a:lnTo>
                  <a:lnTo>
                    <a:pt x="7062" y="11921"/>
                  </a:lnTo>
                  <a:lnTo>
                    <a:pt x="7313" y="12091"/>
                  </a:lnTo>
                  <a:lnTo>
                    <a:pt x="7545" y="12313"/>
                  </a:lnTo>
                  <a:lnTo>
                    <a:pt x="7760" y="12573"/>
                  </a:lnTo>
                  <a:lnTo>
                    <a:pt x="7885" y="12847"/>
                  </a:lnTo>
                  <a:lnTo>
                    <a:pt x="7992" y="13173"/>
                  </a:lnTo>
                  <a:lnTo>
                    <a:pt x="8028" y="13500"/>
                  </a:lnTo>
                  <a:lnTo>
                    <a:pt x="7992" y="13747"/>
                  </a:lnTo>
                  <a:lnTo>
                    <a:pt x="7885" y="13969"/>
                  </a:lnTo>
                  <a:lnTo>
                    <a:pt x="7760" y="14191"/>
                  </a:lnTo>
                  <a:lnTo>
                    <a:pt x="7545" y="14373"/>
                  </a:lnTo>
                  <a:lnTo>
                    <a:pt x="7313" y="14543"/>
                  </a:lnTo>
                  <a:lnTo>
                    <a:pt x="7062" y="14700"/>
                  </a:lnTo>
                  <a:lnTo>
                    <a:pt x="6758" y="14817"/>
                  </a:lnTo>
                  <a:lnTo>
                    <a:pt x="6454" y="14921"/>
                  </a:lnTo>
                  <a:lnTo>
                    <a:pt x="6097" y="15000"/>
                  </a:lnTo>
                  <a:lnTo>
                    <a:pt x="5757" y="15052"/>
                  </a:lnTo>
                  <a:lnTo>
                    <a:pt x="5453" y="15052"/>
                  </a:lnTo>
                  <a:lnTo>
                    <a:pt x="5113" y="15026"/>
                  </a:lnTo>
                  <a:lnTo>
                    <a:pt x="4792" y="14973"/>
                  </a:lnTo>
                  <a:lnTo>
                    <a:pt x="4523" y="14869"/>
                  </a:lnTo>
                  <a:lnTo>
                    <a:pt x="4255" y="14752"/>
                  </a:lnTo>
                  <a:lnTo>
                    <a:pt x="4041" y="14569"/>
                  </a:lnTo>
                  <a:lnTo>
                    <a:pt x="3844" y="14400"/>
                  </a:lnTo>
                  <a:lnTo>
                    <a:pt x="3594" y="14269"/>
                  </a:lnTo>
                  <a:lnTo>
                    <a:pt x="3361" y="14165"/>
                  </a:lnTo>
                  <a:lnTo>
                    <a:pt x="3111" y="14100"/>
                  </a:lnTo>
                  <a:lnTo>
                    <a:pt x="2843" y="14073"/>
                  </a:lnTo>
                  <a:lnTo>
                    <a:pt x="2574" y="14073"/>
                  </a:lnTo>
                  <a:lnTo>
                    <a:pt x="2288" y="14100"/>
                  </a:lnTo>
                  <a:lnTo>
                    <a:pt x="2020" y="14139"/>
                  </a:lnTo>
                  <a:lnTo>
                    <a:pt x="1734" y="14243"/>
                  </a:lnTo>
                  <a:lnTo>
                    <a:pt x="1466" y="14347"/>
                  </a:lnTo>
                  <a:lnTo>
                    <a:pt x="1233" y="14465"/>
                  </a:lnTo>
                  <a:lnTo>
                    <a:pt x="983" y="14621"/>
                  </a:lnTo>
                  <a:lnTo>
                    <a:pt x="786" y="14765"/>
                  </a:lnTo>
                  <a:lnTo>
                    <a:pt x="572" y="14947"/>
                  </a:lnTo>
                  <a:lnTo>
                    <a:pt x="411" y="15143"/>
                  </a:lnTo>
                  <a:lnTo>
                    <a:pt x="303" y="15378"/>
                  </a:lnTo>
                  <a:lnTo>
                    <a:pt x="196" y="15600"/>
                  </a:lnTo>
                  <a:lnTo>
                    <a:pt x="160" y="15873"/>
                  </a:lnTo>
                  <a:lnTo>
                    <a:pt x="196" y="16200"/>
                  </a:lnTo>
                  <a:lnTo>
                    <a:pt x="232" y="16526"/>
                  </a:lnTo>
                  <a:lnTo>
                    <a:pt x="411" y="17295"/>
                  </a:lnTo>
                  <a:lnTo>
                    <a:pt x="607" y="18104"/>
                  </a:lnTo>
                  <a:lnTo>
                    <a:pt x="715" y="18508"/>
                  </a:lnTo>
                  <a:lnTo>
                    <a:pt x="822" y="18926"/>
                  </a:lnTo>
                  <a:lnTo>
                    <a:pt x="876" y="19330"/>
                  </a:lnTo>
                  <a:lnTo>
                    <a:pt x="911" y="19734"/>
                  </a:lnTo>
                  <a:lnTo>
                    <a:pt x="911" y="20073"/>
                  </a:lnTo>
                  <a:lnTo>
                    <a:pt x="876" y="20426"/>
                  </a:lnTo>
                  <a:lnTo>
                    <a:pt x="858" y="20608"/>
                  </a:lnTo>
                  <a:lnTo>
                    <a:pt x="786" y="20752"/>
                  </a:lnTo>
                  <a:lnTo>
                    <a:pt x="715" y="20908"/>
                  </a:lnTo>
                  <a:lnTo>
                    <a:pt x="607" y="21026"/>
                  </a:lnTo>
                  <a:lnTo>
                    <a:pt x="1394" y="20934"/>
                  </a:lnTo>
                  <a:lnTo>
                    <a:pt x="2217" y="20804"/>
                  </a:lnTo>
                  <a:lnTo>
                    <a:pt x="3039" y="20726"/>
                  </a:lnTo>
                  <a:lnTo>
                    <a:pt x="3844" y="20660"/>
                  </a:lnTo>
                  <a:lnTo>
                    <a:pt x="4595" y="20634"/>
                  </a:lnTo>
                  <a:lnTo>
                    <a:pt x="5310" y="20634"/>
                  </a:lnTo>
                  <a:lnTo>
                    <a:pt x="5650" y="20660"/>
                  </a:lnTo>
                  <a:lnTo>
                    <a:pt x="6007" y="20700"/>
                  </a:lnTo>
                  <a:lnTo>
                    <a:pt x="6276" y="20752"/>
                  </a:lnTo>
                  <a:lnTo>
                    <a:pt x="6580" y="20830"/>
                  </a:lnTo>
                  <a:close/>
                </a:path>
              </a:pathLst>
            </a:custGeom>
            <a:solidFill>
              <a:schemeClr val="bg1"/>
            </a:solidFill>
            <a:ln/>
            <a:scene3d>
              <a:camera prst="legacyPerspectiveFront">
                <a:rot lat="0" lon="300000" rev="0"/>
              </a:camera>
              <a:lightRig rig="legacyFlat4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p:spPr>
          <p:txBody>
            <a:bodyPr wrap="none">
              <a:normAutofit/>
              <a:flatTx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/>
                <a:t>Observers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07913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45" y="44014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1- Executive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94" y="1348625"/>
            <a:ext cx="11734802" cy="469392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executive  is the person from the customer's organization who has the </a:t>
            </a:r>
            <a:r>
              <a:rPr lang="en-US" sz="2400" dirty="0" smtClean="0">
                <a:solidFill>
                  <a:srgbClr val="FF0000"/>
                </a:solidFill>
              </a:rPr>
              <a:t>ultimate authority to make decisions</a:t>
            </a:r>
            <a:r>
              <a:rPr lang="en-US" sz="2400" dirty="0" smtClean="0"/>
              <a:t> about the project. </a:t>
            </a:r>
          </a:p>
          <a:p>
            <a:pPr lvl="1">
              <a:buNone/>
            </a:pPr>
            <a:endParaRPr lang="en-US" sz="900" dirty="0" smtClean="0"/>
          </a:p>
          <a:p>
            <a:pPr lvl="1">
              <a:buNone/>
            </a:pPr>
            <a:r>
              <a:rPr lang="en-US" sz="2000" dirty="0" smtClean="0"/>
              <a:t>The executive has the following responsibilities:</a:t>
            </a:r>
          </a:p>
          <a:p>
            <a:pPr lvl="1">
              <a:buNone/>
            </a:pPr>
            <a:endParaRPr lang="en-US" sz="200" dirty="0"/>
          </a:p>
          <a:p>
            <a:r>
              <a:rPr lang="en-US" sz="2400" dirty="0" smtClean="0"/>
              <a:t>Accept ultimate authority and responsibility . </a:t>
            </a:r>
          </a:p>
          <a:p>
            <a:r>
              <a:rPr lang="en-US" sz="2400" dirty="0" smtClean="0"/>
              <a:t>Resolve business </a:t>
            </a:r>
            <a:r>
              <a:rPr lang="en-US" sz="2400" dirty="0" smtClean="0">
                <a:solidFill>
                  <a:srgbClr val="FF0000"/>
                </a:solidFill>
              </a:rPr>
              <a:t>policy conflicts.  </a:t>
            </a:r>
          </a:p>
          <a:p>
            <a:r>
              <a:rPr lang="en-US" sz="2400" dirty="0" smtClean="0"/>
              <a:t>Set the </a:t>
            </a:r>
            <a:r>
              <a:rPr lang="en-US" sz="2400" dirty="0" smtClean="0">
                <a:solidFill>
                  <a:srgbClr val="FF0000"/>
                </a:solidFill>
              </a:rPr>
              <a:t>vision</a:t>
            </a:r>
            <a:r>
              <a:rPr lang="en-US" sz="2400" dirty="0" smtClean="0"/>
              <a:t> for the project.</a:t>
            </a:r>
          </a:p>
          <a:p>
            <a:r>
              <a:rPr lang="en-US" sz="2400" dirty="0" smtClean="0"/>
              <a:t>Communicate customer support and cooperation.</a:t>
            </a:r>
          </a:p>
          <a:p>
            <a:r>
              <a:rPr lang="en-US" sz="2400" dirty="0" smtClean="0"/>
              <a:t>Ensure the project team has access to and commitment from the right business user experts.</a:t>
            </a:r>
          </a:p>
        </p:txBody>
      </p:sp>
    </p:spTree>
    <p:extLst>
      <p:ext uri="{BB962C8B-B14F-4D97-AF65-F5344CB8AC3E}">
        <p14:creationId xmlns:p14="http://schemas.microsoft.com/office/powerpoint/2010/main" val="247277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2- Facilitator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33" y="1382730"/>
            <a:ext cx="5849725" cy="43891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success or failure of the JAD process is closely tied </a:t>
            </a:r>
          </a:p>
          <a:p>
            <a:pPr>
              <a:buNone/>
            </a:pPr>
            <a:r>
              <a:rPr lang="en-US" sz="2800" dirty="0" smtClean="0"/>
              <a:t>	to how the </a:t>
            </a:r>
            <a:r>
              <a:rPr lang="en-US" sz="2800" dirty="0" smtClean="0">
                <a:solidFill>
                  <a:srgbClr val="FF0000"/>
                </a:solidFill>
              </a:rPr>
              <a:t>facilitator handles the session</a:t>
            </a:r>
            <a:r>
              <a:rPr lang="en-US" sz="2800" dirty="0" smtClean="0"/>
              <a:t>. </a:t>
            </a:r>
          </a:p>
          <a:p>
            <a:pPr lvl="1"/>
            <a:r>
              <a:rPr lang="en-US" sz="2400" dirty="0" smtClean="0"/>
              <a:t>Must be </a:t>
            </a:r>
            <a:r>
              <a:rPr lang="en-US" sz="2400" dirty="0" smtClean="0">
                <a:solidFill>
                  <a:srgbClr val="FF0000"/>
                </a:solidFill>
              </a:rPr>
              <a:t>highly trained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Have an excellent </a:t>
            </a:r>
            <a:r>
              <a:rPr lang="en-US" sz="2400" dirty="0" smtClean="0">
                <a:solidFill>
                  <a:srgbClr val="FF0000"/>
                </a:solidFill>
              </a:rPr>
              <a:t>working knowledge </a:t>
            </a:r>
            <a:r>
              <a:rPr lang="en-US" sz="2400" dirty="0" smtClean="0"/>
              <a:t>with different techniques </a:t>
            </a:r>
          </a:p>
          <a:p>
            <a:pPr lvl="1"/>
            <a:r>
              <a:rPr lang="en-US" sz="2400" dirty="0" smtClean="0"/>
              <a:t>Must be able to </a:t>
            </a:r>
            <a:r>
              <a:rPr lang="en-US" sz="2400" dirty="0" smtClean="0">
                <a:solidFill>
                  <a:srgbClr val="FF0000"/>
                </a:solidFill>
              </a:rPr>
              <a:t>communicate effectively </a:t>
            </a:r>
            <a:r>
              <a:rPr lang="en-US" sz="2400" dirty="0" smtClean="0"/>
              <a:t>with the different personality.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10" y="1679113"/>
            <a:ext cx="5663514" cy="432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7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3-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1364594"/>
            <a:ext cx="10025417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Users have the following responsibilities in the JAD process</a:t>
            </a:r>
          </a:p>
          <a:p>
            <a:pPr lvl="1"/>
            <a:r>
              <a:rPr lang="en-US" sz="2400" dirty="0"/>
              <a:t>Provide business expertise.</a:t>
            </a:r>
          </a:p>
          <a:p>
            <a:pPr lvl="1"/>
            <a:r>
              <a:rPr lang="en-US" sz="2400" dirty="0" smtClean="0"/>
              <a:t>Serve </a:t>
            </a:r>
            <a:r>
              <a:rPr lang="en-US" sz="2400" dirty="0" smtClean="0"/>
              <a:t>as the main focus of JAD</a:t>
            </a:r>
          </a:p>
          <a:p>
            <a:pPr lvl="1"/>
            <a:r>
              <a:rPr lang="en-US" sz="2400" dirty="0" smtClean="0"/>
              <a:t>Represent </a:t>
            </a:r>
            <a:r>
              <a:rPr lang="en-US" sz="2400" dirty="0" smtClean="0"/>
              <a:t>the strategic, tactical</a:t>
            </a:r>
            <a:r>
              <a:rPr lang="en-US" sz="1200" dirty="0"/>
              <a:t>(Calculated)</a:t>
            </a:r>
            <a:r>
              <a:rPr lang="en-US" sz="2400" dirty="0" smtClean="0"/>
              <a:t>, or operational direction of the business.</a:t>
            </a:r>
          </a:p>
          <a:p>
            <a:pPr lvl="1"/>
            <a:r>
              <a:rPr lang="en-US" sz="2400" dirty="0" smtClean="0"/>
              <a:t>Represent all major user groups affected by the project.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4852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4- IT representatives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85" y="1485103"/>
            <a:ext cx="12619266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 IT representatives have the following responsibilities:</a:t>
            </a:r>
          </a:p>
          <a:p>
            <a:pPr>
              <a:buNone/>
            </a:pPr>
            <a:endParaRPr lang="en-US" sz="900" dirty="0" smtClean="0"/>
          </a:p>
          <a:p>
            <a:pPr lvl="1"/>
            <a:r>
              <a:rPr lang="en-US" sz="2400" dirty="0"/>
              <a:t>Help customer ideas into models of business requirements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Represent job functions such as </a:t>
            </a:r>
          </a:p>
          <a:p>
            <a:pPr lvl="2"/>
            <a:r>
              <a:rPr lang="en-US" sz="2000" dirty="0"/>
              <a:t>data administration, business analysis, programming, prototyping to operations management</a:t>
            </a:r>
            <a:r>
              <a:rPr lang="en-US" sz="2000" dirty="0" smtClean="0"/>
              <a:t>.</a:t>
            </a:r>
            <a:endParaRPr lang="en-US" sz="1400" dirty="0"/>
          </a:p>
          <a:p>
            <a:pPr lvl="1"/>
            <a:r>
              <a:rPr lang="en-US" sz="2400" dirty="0"/>
              <a:t>Ensure all technological constraints are represented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Develop </a:t>
            </a:r>
            <a:r>
              <a:rPr lang="en-US" sz="2400" dirty="0"/>
              <a:t>an understanding of </a:t>
            </a:r>
            <a:r>
              <a:rPr lang="en-US" sz="2400" dirty="0">
                <a:solidFill>
                  <a:srgbClr val="FF0000"/>
                </a:solidFill>
              </a:rPr>
              <a:t>user business </a:t>
            </a:r>
            <a:r>
              <a:rPr lang="en-US" sz="2400" dirty="0" smtClean="0">
                <a:solidFill>
                  <a:srgbClr val="FF0000"/>
                </a:solidFill>
              </a:rPr>
              <a:t>goals</a:t>
            </a:r>
            <a:r>
              <a:rPr lang="en-US" sz="2400" dirty="0" smtClean="0"/>
              <a:t>.</a:t>
            </a:r>
          </a:p>
          <a:p>
            <a:pPr lvl="1"/>
            <a:endParaRPr lang="en-US" sz="1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975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5-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16" y="1937800"/>
            <a:ext cx="11636623" cy="34506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An observer has the following responsibilities in the </a:t>
            </a:r>
            <a:r>
              <a:rPr lang="en-US" sz="2800" dirty="0" smtClean="0"/>
              <a:t>JAD process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Watch and listen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Learn about </a:t>
            </a:r>
            <a:r>
              <a:rPr lang="en-US" sz="2400" dirty="0" smtClean="0">
                <a:solidFill>
                  <a:srgbClr val="FF0000"/>
                </a:solidFill>
              </a:rPr>
              <a:t>user needs </a:t>
            </a:r>
            <a:r>
              <a:rPr lang="en-US" sz="2400" dirty="0" smtClean="0"/>
              <a:t>and workshop decisions.</a:t>
            </a:r>
          </a:p>
          <a:p>
            <a:pPr lvl="1"/>
            <a:r>
              <a:rPr lang="en-US" sz="2400" dirty="0" smtClean="0"/>
              <a:t>Interact with the participants and facilitator only during breaks or before and after sessions.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432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61833" y="661916"/>
            <a:ext cx="9114430" cy="1143000"/>
          </a:xfrm>
        </p:spPr>
        <p:txBody>
          <a:bodyPr/>
          <a:lstStyle/>
          <a:p>
            <a:r>
              <a:rPr lang="en-US" dirty="0" smtClean="0"/>
              <a:t>Many Tools </a:t>
            </a:r>
            <a:r>
              <a:rPr lang="en-US" dirty="0" smtClean="0"/>
              <a:t>used to Automate </a:t>
            </a:r>
            <a:r>
              <a:rPr lang="en-US" dirty="0"/>
              <a:t>JAD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322" y="1600200"/>
            <a:ext cx="10520149" cy="4267200"/>
          </a:xfrm>
        </p:spPr>
        <p:txBody>
          <a:bodyPr>
            <a:noAutofit/>
          </a:bodyPr>
          <a:lstStyle/>
          <a:p>
            <a:r>
              <a:rPr lang="en-US" sz="2400" dirty="0"/>
              <a:t>Various software tools  used to assist JAD sessions </a:t>
            </a:r>
            <a:r>
              <a:rPr lang="en-US" sz="2400" dirty="0">
                <a:solidFill>
                  <a:srgbClr val="FF0000"/>
                </a:solidFill>
              </a:rPr>
              <a:t>e.g. interactive development </a:t>
            </a:r>
            <a:r>
              <a:rPr lang="en-US" sz="2400" dirty="0"/>
              <a:t>tool etc.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Word </a:t>
            </a:r>
            <a:r>
              <a:rPr lang="en-US" sz="2400" dirty="0">
                <a:solidFill>
                  <a:srgbClr val="FF0000"/>
                </a:solidFill>
              </a:rPr>
              <a:t>processor</a:t>
            </a:r>
            <a:r>
              <a:rPr lang="en-US" sz="2400" dirty="0"/>
              <a:t>s are used to record the core sessions. </a:t>
            </a:r>
          </a:p>
          <a:p>
            <a:r>
              <a:rPr lang="en-US" sz="2400" dirty="0" smtClean="0"/>
              <a:t>The </a:t>
            </a:r>
            <a:r>
              <a:rPr lang="en-US" sz="2400" dirty="0">
                <a:solidFill>
                  <a:srgbClr val="FF0000"/>
                </a:solidFill>
              </a:rPr>
              <a:t>Internet</a:t>
            </a:r>
            <a:r>
              <a:rPr lang="en-US" sz="2400" dirty="0"/>
              <a:t>  created many  opportunities for group work.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Virtual communication</a:t>
            </a:r>
            <a:r>
              <a:rPr lang="en-US" sz="2400" dirty="0" smtClean="0"/>
              <a:t>, It </a:t>
            </a:r>
            <a:r>
              <a:rPr lang="en-US" sz="2400" dirty="0"/>
              <a:t>is now possible to include participants from many remote locations or anywhere in the world.</a:t>
            </a:r>
          </a:p>
        </p:txBody>
      </p:sp>
    </p:spTree>
    <p:extLst>
      <p:ext uri="{BB962C8B-B14F-4D97-AF65-F5344CB8AC3E}">
        <p14:creationId xmlns:p14="http://schemas.microsoft.com/office/powerpoint/2010/main" val="1335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JAD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492" y="1870879"/>
            <a:ext cx="9578454" cy="319243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Planning/ Define objective </a:t>
            </a:r>
            <a:r>
              <a:rPr lang="en-US" dirty="0"/>
              <a:t>(</a:t>
            </a:r>
            <a:r>
              <a:rPr lang="en-US" dirty="0"/>
              <a:t>To complete the Planning stag</a:t>
            </a:r>
            <a:r>
              <a:rPr lang="en-US" dirty="0"/>
              <a:t>)</a:t>
            </a:r>
          </a:p>
          <a:p>
            <a:r>
              <a:rPr lang="en-US" sz="2800" b="1" dirty="0" smtClean="0"/>
              <a:t>Preparation </a:t>
            </a:r>
            <a:r>
              <a:rPr lang="en-US" dirty="0"/>
              <a:t>(</a:t>
            </a:r>
            <a:r>
              <a:rPr lang="en-US" dirty="0"/>
              <a:t>To complete the Preparation </a:t>
            </a:r>
            <a:r>
              <a:rPr lang="en-US" dirty="0" smtClean="0"/>
              <a:t>stage)</a:t>
            </a:r>
            <a:endParaRPr lang="en-US" sz="2800" b="1" dirty="0" smtClean="0"/>
          </a:p>
          <a:p>
            <a:r>
              <a:rPr lang="en-US" sz="2800" b="1" dirty="0" smtClean="0"/>
              <a:t>Design </a:t>
            </a:r>
            <a:r>
              <a:rPr lang="en-US" sz="2800" b="1" dirty="0" smtClean="0"/>
              <a:t>Sessions </a:t>
            </a:r>
            <a:r>
              <a:rPr lang="en-US" dirty="0"/>
              <a:t>(</a:t>
            </a:r>
            <a:r>
              <a:rPr lang="en-US" dirty="0"/>
              <a:t>To complete the Design Session component of </a:t>
            </a:r>
            <a:r>
              <a:rPr lang="en-US" dirty="0" smtClean="0"/>
              <a:t>JAD)</a:t>
            </a:r>
            <a:endParaRPr lang="en-US" sz="2800" b="1" dirty="0" smtClean="0"/>
          </a:p>
          <a:p>
            <a:r>
              <a:rPr lang="en-US" sz="2800" b="1" dirty="0" smtClean="0"/>
              <a:t>Finalization </a:t>
            </a:r>
            <a:r>
              <a:rPr lang="en-US" dirty="0" smtClean="0"/>
              <a:t>(</a:t>
            </a:r>
            <a:r>
              <a:rPr lang="en-US" dirty="0"/>
              <a:t>To complete the Finalization </a:t>
            </a:r>
            <a:r>
              <a:rPr lang="en-US" dirty="0" smtClean="0"/>
              <a:t>component)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1771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67" y="41966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Planning/Definition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077" y="1276066"/>
            <a:ext cx="10935269" cy="53430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In Planning </a:t>
            </a:r>
            <a:r>
              <a:rPr lang="en-US" sz="2800" dirty="0"/>
              <a:t>stage, perform the following tasks:</a:t>
            </a:r>
          </a:p>
          <a:p>
            <a:r>
              <a:rPr lang="en-US" sz="900" dirty="0" smtClean="0"/>
              <a:t>·</a:t>
            </a:r>
            <a:r>
              <a:rPr lang="en-US" dirty="0"/>
              <a:t>Designate the executive sponsor.</a:t>
            </a:r>
          </a:p>
          <a:p>
            <a:r>
              <a:rPr lang="en-US" sz="900" dirty="0"/>
              <a:t>·</a:t>
            </a:r>
            <a:r>
              <a:rPr lang="en-US" dirty="0"/>
              <a:t>Establish the need for the system.</a:t>
            </a:r>
          </a:p>
          <a:p>
            <a:r>
              <a:rPr lang="en-US" sz="900" dirty="0"/>
              <a:t>·</a:t>
            </a:r>
            <a:r>
              <a:rPr lang="en-US" dirty="0"/>
              <a:t>Select team members for the definition component.</a:t>
            </a:r>
          </a:p>
          <a:p>
            <a:r>
              <a:rPr lang="en-US" sz="900" dirty="0"/>
              <a:t>·</a:t>
            </a:r>
            <a:r>
              <a:rPr lang="en-US" dirty="0"/>
              <a:t>Define the scope of the session</a:t>
            </a:r>
            <a:r>
              <a:rPr lang="en-US" dirty="0" smtClean="0"/>
              <a:t>.</a:t>
            </a:r>
          </a:p>
          <a:p>
            <a:pPr lvl="1"/>
            <a:r>
              <a:rPr lang="en-US" sz="700" dirty="0"/>
              <a:t>·</a:t>
            </a:r>
            <a:r>
              <a:rPr lang="en-US" dirty="0"/>
              <a:t>What are the expected benefits?</a:t>
            </a:r>
          </a:p>
          <a:p>
            <a:pPr lvl="1"/>
            <a:r>
              <a:rPr lang="en-US" sz="700" dirty="0"/>
              <a:t>·</a:t>
            </a:r>
            <a:r>
              <a:rPr lang="en-US" dirty="0"/>
              <a:t>What opportunities does it address?</a:t>
            </a:r>
          </a:p>
          <a:p>
            <a:pPr lvl="1"/>
            <a:r>
              <a:rPr lang="en-US" sz="700" dirty="0"/>
              <a:t>·</a:t>
            </a:r>
            <a:r>
              <a:rPr lang="en-US" dirty="0"/>
              <a:t>What problems would it resolve?</a:t>
            </a:r>
          </a:p>
          <a:p>
            <a:pPr lvl="1"/>
            <a:r>
              <a:rPr lang="en-US" sz="700" dirty="0"/>
              <a:t>·</a:t>
            </a:r>
            <a:r>
              <a:rPr lang="en-US" dirty="0"/>
              <a:t>What are the risks?</a:t>
            </a:r>
          </a:p>
          <a:p>
            <a:pPr lvl="1"/>
            <a:r>
              <a:rPr lang="en-US" sz="700" dirty="0"/>
              <a:t>·</a:t>
            </a:r>
            <a:r>
              <a:rPr lang="en-US" dirty="0"/>
              <a:t>How does it fit in with the strategic direction of the organization?</a:t>
            </a:r>
          </a:p>
          <a:p>
            <a:pPr lvl="1"/>
            <a:endParaRPr lang="en-US" sz="2200" dirty="0" smtClean="0"/>
          </a:p>
          <a:p>
            <a:pPr marL="393192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06533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85" y="1364594"/>
            <a:ext cx="11909582" cy="34506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To complete the Preparation stage, you must perform </a:t>
            </a:r>
            <a:r>
              <a:rPr lang="en-US" sz="2800" dirty="0" smtClean="0"/>
              <a:t>the </a:t>
            </a:r>
            <a:r>
              <a:rPr lang="en-US" sz="2800" dirty="0" smtClean="0"/>
              <a:t>following tasks:</a:t>
            </a:r>
          </a:p>
          <a:p>
            <a:pPr lvl="1"/>
            <a:r>
              <a:rPr lang="en-US" sz="2400" dirty="0" smtClean="0"/>
              <a:t>Schedule </a:t>
            </a:r>
            <a:r>
              <a:rPr lang="en-US" sz="2400" dirty="0" smtClean="0">
                <a:solidFill>
                  <a:srgbClr val="FF0000"/>
                </a:solidFill>
              </a:rPr>
              <a:t>design sessions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Conduct orientation </a:t>
            </a:r>
            <a:r>
              <a:rPr lang="en-US" sz="2400" dirty="0" smtClean="0"/>
              <a:t>and training for design session participants.</a:t>
            </a:r>
          </a:p>
          <a:p>
            <a:pPr lvl="1"/>
            <a:r>
              <a:rPr lang="en-US" sz="2400" dirty="0" smtClean="0"/>
              <a:t>Prepare the </a:t>
            </a:r>
            <a:r>
              <a:rPr lang="en-US" sz="2400" dirty="0" smtClean="0">
                <a:solidFill>
                  <a:srgbClr val="FF0000"/>
                </a:solidFill>
              </a:rPr>
              <a:t>materials, room, and software aids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Customize the </a:t>
            </a:r>
            <a:r>
              <a:rPr lang="en-US" sz="2400" dirty="0" smtClean="0">
                <a:solidFill>
                  <a:srgbClr val="FF0000"/>
                </a:solidFill>
              </a:rPr>
              <a:t>design session agenda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6096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841" y="2484847"/>
            <a:ext cx="11725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&amp; its Application in Pharmacy with Munim Akhtar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841" y="682815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chemeClr val="accent3"/>
                </a:solidFill>
              </a:rPr>
              <a:t>Welcome to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97" y="5504135"/>
            <a:ext cx="117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Free online </a:t>
            </a:r>
            <a:r>
              <a:rPr lang="en-US" sz="2800" b="1" dirty="0">
                <a:solidFill>
                  <a:srgbClr val="FF0000"/>
                </a:solidFill>
              </a:rPr>
              <a:t>quality educational tutorials about Computer in Pharmacy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6755321" y="1108225"/>
            <a:ext cx="2166272" cy="1376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Design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72" y="1496199"/>
            <a:ext cx="11063416" cy="4577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To complete the Design Session component of JAD, you </a:t>
            </a:r>
          </a:p>
          <a:p>
            <a:pPr>
              <a:buNone/>
            </a:pPr>
            <a:r>
              <a:rPr lang="en-US" sz="2400" dirty="0" smtClean="0"/>
              <a:t>must perform the following tasks:</a:t>
            </a:r>
          </a:p>
          <a:p>
            <a:pPr lvl="1"/>
            <a:r>
              <a:rPr lang="en-US" sz="2400" dirty="0" smtClean="0"/>
              <a:t>Review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project scope</a:t>
            </a:r>
            <a:r>
              <a:rPr lang="en-US" sz="2400" dirty="0"/>
              <a:t>, objectives, and definition document.</a:t>
            </a:r>
          </a:p>
          <a:p>
            <a:pPr lvl="1"/>
            <a:r>
              <a:rPr lang="en-US" sz="2400" dirty="0"/>
              <a:t>Identify data, process, and </a:t>
            </a:r>
            <a:r>
              <a:rPr lang="en-US" sz="2400" dirty="0">
                <a:solidFill>
                  <a:srgbClr val="FF0000"/>
                </a:solidFill>
              </a:rPr>
              <a:t>system requirements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Identify system </a:t>
            </a:r>
            <a:r>
              <a:rPr lang="en-US" sz="2400" dirty="0">
                <a:solidFill>
                  <a:srgbClr val="FF0000"/>
                </a:solidFill>
              </a:rPr>
              <a:t>interfaces.</a:t>
            </a:r>
          </a:p>
          <a:p>
            <a:pPr lvl="1"/>
            <a:r>
              <a:rPr lang="en-US" sz="2400" dirty="0"/>
              <a:t>Develop a </a:t>
            </a:r>
            <a:r>
              <a:rPr lang="en-US" sz="2400" dirty="0">
                <a:solidFill>
                  <a:srgbClr val="FF0000"/>
                </a:solidFill>
              </a:rPr>
              <a:t>prototype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Document decisions, issues, assumptions, and definitions of terms.</a:t>
            </a:r>
          </a:p>
          <a:p>
            <a:pPr lvl="1"/>
            <a:r>
              <a:rPr lang="en-US" sz="2400" dirty="0"/>
              <a:t>Assign someone to resolve all issues.</a:t>
            </a:r>
          </a:p>
        </p:txBody>
      </p:sp>
    </p:spTree>
    <p:extLst>
      <p:ext uri="{BB962C8B-B14F-4D97-AF65-F5344CB8AC3E}">
        <p14:creationId xmlns:p14="http://schemas.microsoft.com/office/powerpoint/2010/main" val="64994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718" y="1526047"/>
            <a:ext cx="11548281" cy="416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To complete the Finalization component, you must perform the following tasks:</a:t>
            </a:r>
          </a:p>
          <a:p>
            <a:pPr lvl="1"/>
            <a:r>
              <a:rPr lang="en-US" sz="2400" dirty="0" smtClean="0"/>
              <a:t>Complete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design documents.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Sign off </a:t>
            </a:r>
            <a:r>
              <a:rPr lang="en-US" sz="2400" dirty="0"/>
              <a:t>on the design documents.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Make a presentation </a:t>
            </a:r>
            <a:r>
              <a:rPr lang="en-US" sz="2400" dirty="0"/>
              <a:t>to the executive sponsor.</a:t>
            </a:r>
          </a:p>
          <a:p>
            <a:pPr lvl="1"/>
            <a:r>
              <a:rPr lang="en-US" sz="2400" dirty="0"/>
              <a:t>Demonstrate the </a:t>
            </a:r>
            <a:r>
              <a:rPr lang="en-US" sz="2400" dirty="0">
                <a:solidFill>
                  <a:srgbClr val="FF0000"/>
                </a:solidFill>
              </a:rPr>
              <a:t>prototype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Obtain the executive </a:t>
            </a:r>
            <a:r>
              <a:rPr lang="en-US" sz="2400" dirty="0">
                <a:solidFill>
                  <a:srgbClr val="FF0000"/>
                </a:solidFill>
              </a:rPr>
              <a:t>sponsor's approval </a:t>
            </a:r>
            <a:r>
              <a:rPr lang="en-US" sz="2400" dirty="0"/>
              <a:t>to proceed.</a:t>
            </a:r>
          </a:p>
          <a:p>
            <a:pPr lvl="1"/>
            <a:r>
              <a:rPr lang="en-US" sz="2400" dirty="0"/>
              <a:t>Evaluate the </a:t>
            </a:r>
            <a:r>
              <a:rPr lang="en-US" sz="2400" dirty="0">
                <a:solidFill>
                  <a:srgbClr val="FF0000"/>
                </a:solidFill>
              </a:rPr>
              <a:t>JAD process.</a:t>
            </a:r>
          </a:p>
        </p:txBody>
      </p:sp>
    </p:spTree>
    <p:extLst>
      <p:ext uri="{BB962C8B-B14F-4D97-AF65-F5344CB8AC3E}">
        <p14:creationId xmlns:p14="http://schemas.microsoft.com/office/powerpoint/2010/main" val="135062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366" y="1364594"/>
            <a:ext cx="8814179" cy="43947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JAD achieves these benefits because of the following </a:t>
            </a:r>
          </a:p>
          <a:p>
            <a:pPr>
              <a:buNone/>
            </a:pPr>
            <a:r>
              <a:rPr lang="en-US" sz="2400" dirty="0" smtClean="0"/>
              <a:t>factors: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>
                <a:solidFill>
                  <a:srgbClr val="FF0000"/>
                </a:solidFill>
              </a:rPr>
              <a:t>decision makers are present.</a:t>
            </a:r>
          </a:p>
          <a:p>
            <a:pPr lvl="1"/>
            <a:r>
              <a:rPr lang="en-US" sz="2400" dirty="0"/>
              <a:t>The facilitator keeps the group focused on the goals.</a:t>
            </a:r>
          </a:p>
          <a:p>
            <a:pPr lvl="1"/>
            <a:r>
              <a:rPr lang="en-US" sz="2400" dirty="0"/>
              <a:t>Different </a:t>
            </a:r>
            <a:r>
              <a:rPr lang="en-US" sz="2400" dirty="0">
                <a:solidFill>
                  <a:srgbClr val="FF0000"/>
                </a:solidFill>
              </a:rPr>
              <a:t>views are handled immediately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Most errors are caught in the Analysis and Design stages.</a:t>
            </a:r>
          </a:p>
          <a:p>
            <a:pPr lvl="1"/>
            <a:r>
              <a:rPr lang="en-US" sz="2400" dirty="0"/>
              <a:t>The system design reflects the </a:t>
            </a:r>
            <a:r>
              <a:rPr lang="en-US" sz="2400" dirty="0">
                <a:solidFill>
                  <a:srgbClr val="FF0000"/>
                </a:solidFill>
              </a:rPr>
              <a:t>user's desires.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Issues</a:t>
            </a:r>
            <a:r>
              <a:rPr lang="en-US" sz="2400" dirty="0"/>
              <a:t> are resolved quickly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458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84" y="1796449"/>
            <a:ext cx="10476568" cy="345061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/>
              <a:t>technique allows for the simultaneous gathering and consolidating of </a:t>
            </a:r>
            <a:r>
              <a:rPr lang="en-US" sz="2400" dirty="0">
                <a:solidFill>
                  <a:srgbClr val="FF0000"/>
                </a:solidFill>
              </a:rPr>
              <a:t>large amounts of information. 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Produces relatively </a:t>
            </a:r>
            <a:r>
              <a:rPr lang="en-US" sz="2400" dirty="0"/>
              <a:t>large amounts of high-quality </a:t>
            </a:r>
            <a:r>
              <a:rPr lang="en-US" sz="2400" dirty="0">
                <a:solidFill>
                  <a:srgbClr val="FF0000"/>
                </a:solidFill>
              </a:rPr>
              <a:t>information in a short period of </a:t>
            </a:r>
            <a:r>
              <a:rPr lang="en-US" sz="2400" dirty="0" smtClean="0">
                <a:solidFill>
                  <a:srgbClr val="FF0000"/>
                </a:solidFill>
              </a:rPr>
              <a:t>time.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Issues are </a:t>
            </a:r>
            <a:r>
              <a:rPr lang="en-US" sz="2400" dirty="0">
                <a:solidFill>
                  <a:srgbClr val="FF0000"/>
                </a:solidFill>
              </a:rPr>
              <a:t>resolved </a:t>
            </a:r>
            <a:r>
              <a:rPr lang="en-US" sz="2400" dirty="0"/>
              <a:t>immediately with the aid of the </a:t>
            </a:r>
            <a:r>
              <a:rPr lang="en-US" sz="2400" dirty="0" smtClean="0"/>
              <a:t>facilitator.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technique </a:t>
            </a:r>
            <a:r>
              <a:rPr lang="en-US" sz="2400" dirty="0">
                <a:solidFill>
                  <a:srgbClr val="FF0000"/>
                </a:solidFill>
              </a:rPr>
              <a:t>provides a forum </a:t>
            </a:r>
            <a:r>
              <a:rPr lang="en-US" sz="2400" dirty="0"/>
              <a:t>to explore multiple points of view regarding a topic.</a:t>
            </a:r>
          </a:p>
        </p:txBody>
      </p:sp>
    </p:spTree>
    <p:extLst>
      <p:ext uri="{BB962C8B-B14F-4D97-AF65-F5344CB8AC3E}">
        <p14:creationId xmlns:p14="http://schemas.microsoft.com/office/powerpoint/2010/main" val="164133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</a:t>
            </a:r>
            <a:r>
              <a:rPr lang="en-US" dirty="0">
                <a:solidFill>
                  <a:srgbClr val="FF0000"/>
                </a:solidFill>
              </a:rPr>
              <a:t>significant planning and scheduling </a:t>
            </a:r>
            <a:r>
              <a:rPr lang="en-US" dirty="0" smtClean="0"/>
              <a:t>effort.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dirty="0"/>
              <a:t>significant stakeholder </a:t>
            </a:r>
            <a:r>
              <a:rPr lang="en-US" dirty="0">
                <a:solidFill>
                  <a:srgbClr val="FF0000"/>
                </a:solidFill>
              </a:rPr>
              <a:t>commitment of time </a:t>
            </a:r>
            <a:r>
              <a:rPr lang="en-US" dirty="0"/>
              <a:t>and </a:t>
            </a:r>
            <a:r>
              <a:rPr lang="en-US" dirty="0" smtClean="0"/>
              <a:t>effort.</a:t>
            </a:r>
          </a:p>
          <a:p>
            <a:endParaRPr lang="en-US" dirty="0"/>
          </a:p>
          <a:p>
            <a:r>
              <a:rPr lang="en-US" dirty="0" smtClean="0"/>
              <a:t>Requires </a:t>
            </a:r>
            <a:r>
              <a:rPr lang="en-US" dirty="0">
                <a:solidFill>
                  <a:srgbClr val="FF0000"/>
                </a:solidFill>
              </a:rPr>
              <a:t>trained and experienced personnel </a:t>
            </a:r>
            <a:r>
              <a:rPr lang="en-US" dirty="0"/>
              <a:t>for facilitation and recording.</a:t>
            </a:r>
          </a:p>
        </p:txBody>
      </p:sp>
    </p:spTree>
    <p:extLst>
      <p:ext uri="{BB962C8B-B14F-4D97-AF65-F5344CB8AC3E}">
        <p14:creationId xmlns:p14="http://schemas.microsoft.com/office/powerpoint/2010/main" val="1514928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7" y="2737345"/>
            <a:ext cx="10727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“</a:t>
            </a:r>
            <a:r>
              <a:rPr lang="en-US" sz="3600" dirty="0" smtClean="0"/>
              <a:t>An </a:t>
            </a:r>
            <a:r>
              <a:rPr lang="en-US" sz="3600" dirty="0"/>
              <a:t>investment in knowledge pays the best interest. </a:t>
            </a:r>
            <a:r>
              <a:rPr lang="en-US" sz="3600" dirty="0" smtClean="0"/>
              <a:t>“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44054" y="1728338"/>
            <a:ext cx="2790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dobe Garamond Pro" panose="02020502060506020403" pitchFamily="18" charset="0"/>
              </a:rPr>
              <a:t>Today 	</a:t>
            </a:r>
            <a:r>
              <a:rPr lang="en-US" sz="3600" dirty="0" smtClean="0">
                <a:solidFill>
                  <a:srgbClr val="0000FF"/>
                </a:solidFill>
                <a:latin typeface="Adobe Garamond Pro" panose="02020502060506020403" pitchFamily="18" charset="0"/>
              </a:rPr>
              <a:t>quote:</a:t>
            </a:r>
            <a:endParaRPr lang="en-US" sz="3600" dirty="0">
              <a:solidFill>
                <a:srgbClr val="0000F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9392" y="4635536"/>
            <a:ext cx="3935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Benjamin Franklin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7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455" y="1626650"/>
            <a:ext cx="4436631" cy="345061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8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4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2" y="381002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508903" y="937883"/>
            <a:ext cx="9847928" cy="5045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3453" y="2698659"/>
            <a:ext cx="3808608" cy="1175716"/>
          </a:xfrm>
        </p:spPr>
        <p:txBody>
          <a:bodyPr>
            <a:noAutofit/>
          </a:bodyPr>
          <a:lstStyle/>
          <a:p>
            <a:r>
              <a:rPr lang="en-US" sz="11500" dirty="0"/>
              <a:t>JAD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837" y="4350073"/>
            <a:ext cx="8637072" cy="977621"/>
          </a:xfrm>
        </p:spPr>
        <p:txBody>
          <a:bodyPr/>
          <a:lstStyle/>
          <a:p>
            <a:r>
              <a:rPr lang="en-US" b="1" dirty="0"/>
              <a:t>Joint Application </a:t>
            </a:r>
            <a:r>
              <a:rPr lang="en-US" b="1" dirty="0" smtClean="0"/>
              <a:t>Development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2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30072" y="487680"/>
            <a:ext cx="8229600" cy="1143000"/>
          </a:xfrm>
        </p:spPr>
        <p:txBody>
          <a:bodyPr/>
          <a:lstStyle/>
          <a:p>
            <a:r>
              <a:rPr lang="en-US" dirty="0"/>
              <a:t>Origins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93952"/>
            <a:ext cx="6851176" cy="33985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JAD was developed by </a:t>
            </a:r>
            <a:r>
              <a:rPr lang="en-US" dirty="0">
                <a:solidFill>
                  <a:srgbClr val="FF0000"/>
                </a:solidFill>
              </a:rPr>
              <a:t>Chuck Morris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Tony Crawford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1970</a:t>
            </a:r>
          </a:p>
          <a:p>
            <a:endParaRPr lang="en-US" sz="1000" dirty="0"/>
          </a:p>
          <a:p>
            <a:r>
              <a:rPr lang="en-US" dirty="0"/>
              <a:t>Crawford led several workshops to prove the concept.</a:t>
            </a:r>
          </a:p>
          <a:p>
            <a:endParaRPr lang="en-US" sz="1000" dirty="0"/>
          </a:p>
          <a:p>
            <a:r>
              <a:rPr lang="en-US" dirty="0"/>
              <a:t>JAD became widely accepted in many companies.</a:t>
            </a:r>
          </a:p>
          <a:p>
            <a:endParaRPr lang="en-US" sz="1000" dirty="0"/>
          </a:p>
          <a:p>
            <a:r>
              <a:rPr lang="en-US" b="1" dirty="0"/>
              <a:t>Definition:</a:t>
            </a:r>
          </a:p>
          <a:p>
            <a:pPr lvl="1"/>
            <a:r>
              <a:rPr lang="en-US" b="1" dirty="0"/>
              <a:t>by Crawford  </a:t>
            </a:r>
            <a:r>
              <a:rPr lang="en-US" dirty="0"/>
              <a:t>An Interactive systems design concept involving discussion groups in a workshop.</a:t>
            </a:r>
          </a:p>
        </p:txBody>
      </p:sp>
      <p:pic>
        <p:nvPicPr>
          <p:cNvPr id="2050" name="Picture 2" descr="Joint Application Development (JAD): Advantages &amp; Disadvantages - Video &amp;  Lesson Transcript | Study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" b="9048"/>
          <a:stretch/>
        </p:blipFill>
        <p:spPr bwMode="auto">
          <a:xfrm>
            <a:off x="6692852" y="3200400"/>
            <a:ext cx="5235909" cy="27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6413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</a:t>
            </a:r>
            <a:r>
              <a:rPr lang="en-US" dirty="0"/>
              <a:t>Application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05" y="1773072"/>
            <a:ext cx="9728579" cy="1092958"/>
          </a:xfrm>
        </p:spPr>
        <p:txBody>
          <a:bodyPr>
            <a:noAutofit/>
          </a:bodyPr>
          <a:lstStyle/>
          <a:p>
            <a:r>
              <a:rPr lang="en-US" sz="2800" b="1" dirty="0"/>
              <a:t>JAD</a:t>
            </a:r>
            <a:r>
              <a:rPr lang="en-US" sz="2800" dirty="0"/>
              <a:t> </a:t>
            </a:r>
            <a:r>
              <a:rPr lang="en-US" sz="2800" dirty="0" smtClean="0"/>
              <a:t>is </a:t>
            </a:r>
            <a:r>
              <a:rPr lang="en-US" sz="2800" dirty="0"/>
              <a:t>a methodology that involves </a:t>
            </a:r>
            <a:r>
              <a:rPr lang="en-US" sz="2800" dirty="0">
                <a:solidFill>
                  <a:srgbClr val="FF0000"/>
                </a:solidFill>
              </a:rPr>
              <a:t>the client </a:t>
            </a:r>
            <a:r>
              <a:rPr lang="en-US" sz="2800" dirty="0"/>
              <a:t>or</a:t>
            </a:r>
            <a:r>
              <a:rPr lang="en-US" sz="2800" dirty="0">
                <a:solidFill>
                  <a:srgbClr val="FF0000"/>
                </a:solidFill>
              </a:rPr>
              <a:t> end user in the </a:t>
            </a:r>
            <a:r>
              <a:rPr lang="en-US" sz="2800" dirty="0" smtClean="0">
                <a:solidFill>
                  <a:srgbClr val="FF0000"/>
                </a:solidFill>
              </a:rPr>
              <a:t>design, </a:t>
            </a:r>
            <a:r>
              <a:rPr lang="en-US" sz="2800" dirty="0" smtClean="0"/>
              <a:t>through </a:t>
            </a:r>
            <a:r>
              <a:rPr lang="en-US" sz="2800" dirty="0"/>
              <a:t>a succession of collaborative workshops called </a:t>
            </a:r>
            <a:r>
              <a:rPr lang="en-US" sz="2800" b="1" dirty="0"/>
              <a:t>JAD</a:t>
            </a:r>
            <a:r>
              <a:rPr lang="en-US" sz="2800" dirty="0"/>
              <a:t> </a:t>
            </a:r>
            <a:r>
              <a:rPr lang="en-US" sz="2800" dirty="0" smtClean="0"/>
              <a:t>sessions</a:t>
            </a:r>
            <a:r>
              <a:rPr lang="en-US" sz="2800" dirty="0" smtClean="0"/>
              <a:t>. Or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82585" y="3727566"/>
            <a:ext cx="110634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Joint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Application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Development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is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a process that accelerates the 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design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 of 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IT solutions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en-US" sz="28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JAD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uses customer involvement 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in groups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to accurately 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represent the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user's 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view, need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and to jointly 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develop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 a solution.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1103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8462" y="387824"/>
            <a:ext cx="10569053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What is Joint Application Development?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sz="2400" dirty="0">
                <a:latin typeface="Verdana" pitchFamily="34" charset="0"/>
              </a:rPr>
              <a:t>It brings together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  <a:latin typeface="Verdana" pitchFamily="34" charset="0"/>
              </a:rPr>
              <a:t>business people </a:t>
            </a:r>
            <a:r>
              <a:rPr lang="en-US" sz="1600" dirty="0">
                <a:latin typeface="Verdana" pitchFamily="34" charset="0"/>
              </a:rPr>
              <a:t>(end users)</a:t>
            </a:r>
            <a:r>
              <a:rPr lang="en-US" sz="2200" dirty="0">
                <a:latin typeface="Verdana" pitchFamily="34" charset="0"/>
              </a:rPr>
              <a:t> &amp;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  <a:latin typeface="Verdana" pitchFamily="34" charset="0"/>
              </a:rPr>
              <a:t>IT Professionals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</a:rPr>
              <a:t>(Information Technology) </a:t>
            </a:r>
            <a:r>
              <a:rPr lang="en-US" sz="2200" dirty="0">
                <a:latin typeface="Verdana" pitchFamily="34" charset="0"/>
              </a:rPr>
              <a:t>in a highly focused workshop. </a:t>
            </a:r>
          </a:p>
          <a:p>
            <a:r>
              <a:rPr lang="en-US" sz="2400" dirty="0">
                <a:latin typeface="Verdana" pitchFamily="34" charset="0"/>
              </a:rPr>
              <a:t>It also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improves the quality</a:t>
            </a:r>
            <a:r>
              <a:rPr lang="en-US" sz="2400" dirty="0">
                <a:latin typeface="Verdana" pitchFamily="34" charset="0"/>
              </a:rPr>
              <a:t> of the final product by focusing on the key issues. </a:t>
            </a:r>
          </a:p>
          <a:p>
            <a:r>
              <a:rPr lang="en-US" sz="2400" dirty="0">
                <a:latin typeface="Verdana" pitchFamily="34" charset="0"/>
              </a:rPr>
              <a:t>Reducing the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probability of errors </a:t>
            </a:r>
            <a:r>
              <a:rPr lang="en-US" sz="2400" dirty="0">
                <a:latin typeface="Verdana" pitchFamily="34" charset="0"/>
              </a:rPr>
              <a:t>that are expensive to correct later 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476511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013" y="1589230"/>
            <a:ext cx="11003289" cy="526877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JAD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Participants get together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 room to discuss the problem/project.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Everyone hears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the rest of the group has to say.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JAD can eliminate many of the problems with traditional meetings.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of these groups work together on a project as equal partners.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JAD Purpose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define the project, 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design a solution &amp;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monitor the project until it reaches completion.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1207" y="486771"/>
            <a:ext cx="8056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What is Joint Application Development…</a:t>
            </a:r>
          </a:p>
        </p:txBody>
      </p:sp>
    </p:spTree>
    <p:extLst>
      <p:ext uri="{BB962C8B-B14F-4D97-AF65-F5344CB8AC3E}">
        <p14:creationId xmlns:p14="http://schemas.microsoft.com/office/powerpoint/2010/main" val="400908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JAD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Verdana" pitchFamily="34" charset="0"/>
              </a:rPr>
              <a:t>JAD participants typically include: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34" charset="0"/>
              </a:rPr>
              <a:t>Project sponsor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34" charset="0"/>
              </a:rPr>
              <a:t>Project leader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34" charset="0"/>
              </a:rPr>
              <a:t>Facilitator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34" charset="0"/>
              </a:rPr>
              <a:t>End users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34" charset="0"/>
              </a:rPr>
              <a:t>Developers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34" charset="0"/>
              </a:rPr>
              <a:t>Observers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34" charset="0"/>
              </a:rPr>
              <a:t>Subject matter experts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1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1932</TotalTime>
  <Words>906</Words>
  <Application>Microsoft Office PowerPoint</Application>
  <PresentationFormat>Widescreen</PresentationFormat>
  <Paragraphs>165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Adobe Garamond Pro</vt:lpstr>
      <vt:lpstr>Arial</vt:lpstr>
      <vt:lpstr>Arial</vt:lpstr>
      <vt:lpstr>Calibri</vt:lpstr>
      <vt:lpstr>Gill Sans MT</vt:lpstr>
      <vt:lpstr>Times New Roman</vt:lpstr>
      <vt:lpstr>Verdana</vt:lpstr>
      <vt:lpstr>Wingdings</vt:lpstr>
      <vt:lpstr>Gallery</vt:lpstr>
      <vt:lpstr>PowerPoint Presentation</vt:lpstr>
      <vt:lpstr>PowerPoint Presentation</vt:lpstr>
      <vt:lpstr>PowerPoint Presentation</vt:lpstr>
      <vt:lpstr>JAD</vt:lpstr>
      <vt:lpstr>Origins</vt:lpstr>
      <vt:lpstr>Joint Application Development</vt:lpstr>
      <vt:lpstr>PowerPoint Presentation</vt:lpstr>
      <vt:lpstr>PowerPoint Presentation</vt:lpstr>
      <vt:lpstr>JAD Participants</vt:lpstr>
      <vt:lpstr>All participants come together in a joint forum.</vt:lpstr>
      <vt:lpstr>1- Executive</vt:lpstr>
      <vt:lpstr>2- Facilitator</vt:lpstr>
      <vt:lpstr>3- User</vt:lpstr>
      <vt:lpstr>4- IT representatives</vt:lpstr>
      <vt:lpstr>5- Observer</vt:lpstr>
      <vt:lpstr>Many Tools used to Automate JAD</vt:lpstr>
      <vt:lpstr>JAD Life Cycle</vt:lpstr>
      <vt:lpstr>Planning/Definition</vt:lpstr>
      <vt:lpstr>Preparation</vt:lpstr>
      <vt:lpstr>Design Sessions</vt:lpstr>
      <vt:lpstr>Finalization</vt:lpstr>
      <vt:lpstr>Benefits</vt:lpstr>
      <vt:lpstr>Advantages</vt:lpstr>
      <vt:lpstr>Disadvantages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Netwotrking topology</dc:title>
  <dc:subject>Application of Computer in Pharmacy</dc:subject>
  <dc:creator>Munim Akhtar</dc:creator>
  <cp:lastModifiedBy>Muneem Akhtar</cp:lastModifiedBy>
  <cp:revision>272</cp:revision>
  <dcterms:created xsi:type="dcterms:W3CDTF">2019-02-24T16:43:22Z</dcterms:created>
  <dcterms:modified xsi:type="dcterms:W3CDTF">2020-10-27T03:49:12Z</dcterms:modified>
</cp:coreProperties>
</file>