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9" r:id="rId14"/>
    <p:sldId id="280" r:id="rId15"/>
    <p:sldId id="281" r:id="rId16"/>
    <p:sldId id="282" r:id="rId17"/>
    <p:sldId id="268" r:id="rId18"/>
    <p:sldId id="269" r:id="rId19"/>
    <p:sldId id="270" r:id="rId20"/>
    <p:sldId id="271" r:id="rId21"/>
    <p:sldId id="283" r:id="rId22"/>
    <p:sldId id="284" r:id="rId23"/>
    <p:sldId id="285" r:id="rId24"/>
    <p:sldId id="286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45300"/>
          </a:xfrm>
          <a:custGeom>
            <a:avLst/>
            <a:gdLst>
              <a:gd name="connsiteX0" fmla="*/ 0 w 9144000"/>
              <a:gd name="connsiteY0" fmla="*/ 0 h 6845300"/>
              <a:gd name="connsiteX1" fmla="*/ 9144000 w 9144000"/>
              <a:gd name="connsiteY1" fmla="*/ 0 h 6845300"/>
              <a:gd name="connsiteX2" fmla="*/ 9144000 w 9144000"/>
              <a:gd name="connsiteY2" fmla="*/ 6845300 h 6845300"/>
              <a:gd name="connsiteX3" fmla="*/ 0 w 9144000"/>
              <a:gd name="connsiteY3" fmla="*/ 6845300 h 6845300"/>
              <a:gd name="connsiteX4" fmla="*/ 0 w 9144000"/>
              <a:gd name="connsiteY4" fmla="*/ 0 h 6845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45300">
                <a:moveTo>
                  <a:pt x="0" y="0"/>
                </a:moveTo>
                <a:lnTo>
                  <a:pt x="9144000" y="0"/>
                </a:lnTo>
                <a:lnTo>
                  <a:pt x="9144000" y="6845300"/>
                </a:lnTo>
                <a:lnTo>
                  <a:pt x="0" y="68453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Freeform 3"/>
          <p:cNvSpPr/>
          <p:nvPr/>
        </p:nvSpPr>
        <p:spPr>
          <a:xfrm>
            <a:off x="-6350" y="2432050"/>
            <a:ext cx="9156700" cy="1689100"/>
          </a:xfrm>
          <a:custGeom>
            <a:avLst/>
            <a:gdLst>
              <a:gd name="connsiteX0" fmla="*/ 6350 w 9156700"/>
              <a:gd name="connsiteY0" fmla="*/ 1682750 h 1689100"/>
              <a:gd name="connsiteX1" fmla="*/ 9150350 w 9156700"/>
              <a:gd name="connsiteY1" fmla="*/ 1682750 h 1689100"/>
              <a:gd name="connsiteX2" fmla="*/ 9150350 w 9156700"/>
              <a:gd name="connsiteY2" fmla="*/ 6350 h 1689100"/>
              <a:gd name="connsiteX3" fmla="*/ 6350 w 9156700"/>
              <a:gd name="connsiteY3" fmla="*/ 6350 h 1689100"/>
              <a:gd name="connsiteX4" fmla="*/ 6350 w 9156700"/>
              <a:gd name="connsiteY4" fmla="*/ 1682750 h 1689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56700" h="1689100">
                <a:moveTo>
                  <a:pt x="6350" y="1682750"/>
                </a:moveTo>
                <a:lnTo>
                  <a:pt x="9150350" y="1682750"/>
                </a:lnTo>
                <a:lnTo>
                  <a:pt x="9150350" y="6350"/>
                </a:lnTo>
                <a:lnTo>
                  <a:pt x="6350" y="6350"/>
                </a:lnTo>
                <a:lnTo>
                  <a:pt x="6350" y="16827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2531237" y="3217799"/>
            <a:ext cx="245237" cy="266572"/>
          </a:xfrm>
          <a:custGeom>
            <a:avLst/>
            <a:gdLst>
              <a:gd name="connsiteX0" fmla="*/ 122047 w 245237"/>
              <a:gd name="connsiteY0" fmla="*/ 0 h 266572"/>
              <a:gd name="connsiteX1" fmla="*/ 179578 w 245237"/>
              <a:gd name="connsiteY1" fmla="*/ 15494 h 266572"/>
              <a:gd name="connsiteX2" fmla="*/ 207010 w 245237"/>
              <a:gd name="connsiteY2" fmla="*/ 48895 h 266572"/>
              <a:gd name="connsiteX3" fmla="*/ 210819 w 245237"/>
              <a:gd name="connsiteY3" fmla="*/ 101600 h 266572"/>
              <a:gd name="connsiteX4" fmla="*/ 210819 w 245237"/>
              <a:gd name="connsiteY4" fmla="*/ 200787 h 266572"/>
              <a:gd name="connsiteX5" fmla="*/ 212217 w 245237"/>
              <a:gd name="connsiteY5" fmla="*/ 222758 h 266572"/>
              <a:gd name="connsiteX6" fmla="*/ 216280 w 245237"/>
              <a:gd name="connsiteY6" fmla="*/ 229361 h 266572"/>
              <a:gd name="connsiteX7" fmla="*/ 222630 w 245237"/>
              <a:gd name="connsiteY7" fmla="*/ 231648 h 266572"/>
              <a:gd name="connsiteX8" fmla="*/ 237108 w 245237"/>
              <a:gd name="connsiteY8" fmla="*/ 221488 h 266572"/>
              <a:gd name="connsiteX9" fmla="*/ 245237 w 245237"/>
              <a:gd name="connsiteY9" fmla="*/ 228091 h 266572"/>
              <a:gd name="connsiteX10" fmla="*/ 217042 w 245237"/>
              <a:gd name="connsiteY10" fmla="*/ 257429 h 266572"/>
              <a:gd name="connsiteX11" fmla="*/ 183769 w 245237"/>
              <a:gd name="connsiteY11" fmla="*/ 266572 h 266572"/>
              <a:gd name="connsiteX12" fmla="*/ 149605 w 245237"/>
              <a:gd name="connsiteY12" fmla="*/ 256286 h 266572"/>
              <a:gd name="connsiteX13" fmla="*/ 134619 w 245237"/>
              <a:gd name="connsiteY13" fmla="*/ 225298 h 266572"/>
              <a:gd name="connsiteX14" fmla="*/ 50800 w 245237"/>
              <a:gd name="connsiteY14" fmla="*/ 266572 h 266572"/>
              <a:gd name="connsiteX15" fmla="*/ 14477 w 245237"/>
              <a:gd name="connsiteY15" fmla="*/ 252221 h 266572"/>
              <a:gd name="connsiteX16" fmla="*/ 0 w 245237"/>
              <a:gd name="connsiteY16" fmla="*/ 216280 h 266572"/>
              <a:gd name="connsiteX17" fmla="*/ 25145 w 245237"/>
              <a:gd name="connsiteY17" fmla="*/ 163702 h 266572"/>
              <a:gd name="connsiteX18" fmla="*/ 134619 w 245237"/>
              <a:gd name="connsiteY18" fmla="*/ 101600 h 266572"/>
              <a:gd name="connsiteX19" fmla="*/ 134619 w 245237"/>
              <a:gd name="connsiteY19" fmla="*/ 75946 h 266572"/>
              <a:gd name="connsiteX20" fmla="*/ 131445 w 245237"/>
              <a:gd name="connsiteY20" fmla="*/ 39497 h 266572"/>
              <a:gd name="connsiteX21" fmla="*/ 119633 w 245237"/>
              <a:gd name="connsiteY21" fmla="*/ 26416 h 266572"/>
              <a:gd name="connsiteX22" fmla="*/ 99949 w 245237"/>
              <a:gd name="connsiteY22" fmla="*/ 20828 h 266572"/>
              <a:gd name="connsiteX23" fmla="*/ 70739 w 245237"/>
              <a:gd name="connsiteY23" fmla="*/ 28702 h 266572"/>
              <a:gd name="connsiteX24" fmla="*/ 63627 w 245237"/>
              <a:gd name="connsiteY24" fmla="*/ 40132 h 266572"/>
              <a:gd name="connsiteX25" fmla="*/ 71247 w 245237"/>
              <a:gd name="connsiteY25" fmla="*/ 54356 h 266572"/>
              <a:gd name="connsiteX26" fmla="*/ 81660 w 245237"/>
              <a:gd name="connsiteY26" fmla="*/ 77089 h 266572"/>
              <a:gd name="connsiteX27" fmla="*/ 71754 w 245237"/>
              <a:gd name="connsiteY27" fmla="*/ 99821 h 266572"/>
              <a:gd name="connsiteX28" fmla="*/ 45592 w 245237"/>
              <a:gd name="connsiteY28" fmla="*/ 109220 h 266572"/>
              <a:gd name="connsiteX29" fmla="*/ 16764 w 245237"/>
              <a:gd name="connsiteY29" fmla="*/ 98933 h 266572"/>
              <a:gd name="connsiteX30" fmla="*/ 5207 w 245237"/>
              <a:gd name="connsiteY30" fmla="*/ 74548 h 266572"/>
              <a:gd name="connsiteX31" fmla="*/ 20827 w 245237"/>
              <a:gd name="connsiteY31" fmla="*/ 37083 h 266572"/>
              <a:gd name="connsiteX32" fmla="*/ 64135 w 245237"/>
              <a:gd name="connsiteY32" fmla="*/ 9525 h 266572"/>
              <a:gd name="connsiteX33" fmla="*/ 122047 w 245237"/>
              <a:gd name="connsiteY33" fmla="*/ 0 h 2665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</a:cxnLst>
            <a:rect l="l" t="t" r="r" b="b"/>
            <a:pathLst>
              <a:path w="245237" h="266572">
                <a:moveTo>
                  <a:pt x="122047" y="0"/>
                </a:moveTo>
                <a:cubicBezTo>
                  <a:pt x="146304" y="0"/>
                  <a:pt x="165480" y="5207"/>
                  <a:pt x="179578" y="15494"/>
                </a:cubicBezTo>
                <a:cubicBezTo>
                  <a:pt x="193675" y="25780"/>
                  <a:pt x="202819" y="36829"/>
                  <a:pt x="207010" y="48895"/>
                </a:cubicBezTo>
                <a:cubicBezTo>
                  <a:pt x="209550" y="56515"/>
                  <a:pt x="210819" y="74167"/>
                  <a:pt x="210819" y="101600"/>
                </a:cubicBezTo>
                <a:lnTo>
                  <a:pt x="210819" y="200787"/>
                </a:lnTo>
                <a:cubicBezTo>
                  <a:pt x="210819" y="212344"/>
                  <a:pt x="211328" y="219710"/>
                  <a:pt x="212217" y="222758"/>
                </a:cubicBezTo>
                <a:cubicBezTo>
                  <a:pt x="213105" y="225679"/>
                  <a:pt x="214503" y="227965"/>
                  <a:pt x="216280" y="229361"/>
                </a:cubicBezTo>
                <a:cubicBezTo>
                  <a:pt x="218185" y="230886"/>
                  <a:pt x="220218" y="231648"/>
                  <a:pt x="222630" y="231648"/>
                </a:cubicBezTo>
                <a:cubicBezTo>
                  <a:pt x="227329" y="231648"/>
                  <a:pt x="232155" y="228219"/>
                  <a:pt x="237108" y="221488"/>
                </a:cubicBezTo>
                <a:lnTo>
                  <a:pt x="245237" y="228091"/>
                </a:lnTo>
                <a:cubicBezTo>
                  <a:pt x="236092" y="241553"/>
                  <a:pt x="226695" y="251333"/>
                  <a:pt x="217042" y="257429"/>
                </a:cubicBezTo>
                <a:cubicBezTo>
                  <a:pt x="207264" y="263525"/>
                  <a:pt x="196214" y="266572"/>
                  <a:pt x="183769" y="266572"/>
                </a:cubicBezTo>
                <a:cubicBezTo>
                  <a:pt x="169291" y="266572"/>
                  <a:pt x="157860" y="263144"/>
                  <a:pt x="149605" y="256286"/>
                </a:cubicBezTo>
                <a:cubicBezTo>
                  <a:pt x="141478" y="249555"/>
                  <a:pt x="136525" y="239141"/>
                  <a:pt x="134619" y="225298"/>
                </a:cubicBezTo>
                <a:cubicBezTo>
                  <a:pt x="103504" y="252857"/>
                  <a:pt x="75564" y="266572"/>
                  <a:pt x="50800" y="266572"/>
                </a:cubicBezTo>
                <a:cubicBezTo>
                  <a:pt x="36195" y="266572"/>
                  <a:pt x="24129" y="261747"/>
                  <a:pt x="14477" y="252221"/>
                </a:cubicBezTo>
                <a:cubicBezTo>
                  <a:pt x="4826" y="242697"/>
                  <a:pt x="0" y="230759"/>
                  <a:pt x="0" y="216280"/>
                </a:cubicBezTo>
                <a:cubicBezTo>
                  <a:pt x="0" y="196850"/>
                  <a:pt x="8382" y="179323"/>
                  <a:pt x="25145" y="163702"/>
                </a:cubicBezTo>
                <a:cubicBezTo>
                  <a:pt x="41910" y="148209"/>
                  <a:pt x="78358" y="127508"/>
                  <a:pt x="134619" y="101600"/>
                </a:cubicBezTo>
                <a:lnTo>
                  <a:pt x="134619" y="75946"/>
                </a:lnTo>
                <a:cubicBezTo>
                  <a:pt x="134619" y="56641"/>
                  <a:pt x="133604" y="44450"/>
                  <a:pt x="131445" y="39497"/>
                </a:cubicBezTo>
                <a:cubicBezTo>
                  <a:pt x="129413" y="34417"/>
                  <a:pt x="125476" y="30098"/>
                  <a:pt x="119633" y="26416"/>
                </a:cubicBezTo>
                <a:cubicBezTo>
                  <a:pt x="113792" y="22606"/>
                  <a:pt x="107188" y="20828"/>
                  <a:pt x="99949" y="20828"/>
                </a:cubicBezTo>
                <a:cubicBezTo>
                  <a:pt x="88138" y="20828"/>
                  <a:pt x="78358" y="23367"/>
                  <a:pt x="70739" y="28702"/>
                </a:cubicBezTo>
                <a:cubicBezTo>
                  <a:pt x="66039" y="32003"/>
                  <a:pt x="63627" y="35814"/>
                  <a:pt x="63627" y="40132"/>
                </a:cubicBezTo>
                <a:cubicBezTo>
                  <a:pt x="63627" y="43941"/>
                  <a:pt x="66167" y="48767"/>
                  <a:pt x="71247" y="54356"/>
                </a:cubicBezTo>
                <a:cubicBezTo>
                  <a:pt x="78232" y="62229"/>
                  <a:pt x="81660" y="69722"/>
                  <a:pt x="81660" y="77089"/>
                </a:cubicBezTo>
                <a:cubicBezTo>
                  <a:pt x="81660" y="85979"/>
                  <a:pt x="78358" y="93598"/>
                  <a:pt x="71754" y="99821"/>
                </a:cubicBezTo>
                <a:cubicBezTo>
                  <a:pt x="65023" y="106171"/>
                  <a:pt x="56388" y="109220"/>
                  <a:pt x="45592" y="109220"/>
                </a:cubicBezTo>
                <a:cubicBezTo>
                  <a:pt x="34163" y="109220"/>
                  <a:pt x="24510" y="105791"/>
                  <a:pt x="16764" y="98933"/>
                </a:cubicBezTo>
                <a:cubicBezTo>
                  <a:pt x="9017" y="91948"/>
                  <a:pt x="5207" y="83820"/>
                  <a:pt x="5207" y="74548"/>
                </a:cubicBezTo>
                <a:cubicBezTo>
                  <a:pt x="5207" y="61467"/>
                  <a:pt x="10414" y="48895"/>
                  <a:pt x="20827" y="37083"/>
                </a:cubicBezTo>
                <a:cubicBezTo>
                  <a:pt x="31114" y="25146"/>
                  <a:pt x="45592" y="16002"/>
                  <a:pt x="64135" y="9525"/>
                </a:cubicBezTo>
                <a:cubicBezTo>
                  <a:pt x="82804" y="3175"/>
                  <a:pt x="102108" y="0"/>
                  <a:pt x="122047" y="0"/>
                </a:cubicBezTo>
              </a:path>
            </a:pathLst>
          </a:custGeom>
          <a:solidFill>
            <a:srgbClr val="FF99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2019935" y="3217799"/>
            <a:ext cx="276097" cy="382651"/>
          </a:xfrm>
          <a:custGeom>
            <a:avLst/>
            <a:gdLst>
              <a:gd name="connsiteX0" fmla="*/ 177800 w 276097"/>
              <a:gd name="connsiteY0" fmla="*/ 0 h 382651"/>
              <a:gd name="connsiteX1" fmla="*/ 228980 w 276097"/>
              <a:gd name="connsiteY1" fmla="*/ 17779 h 382651"/>
              <a:gd name="connsiteX2" fmla="*/ 264160 w 276097"/>
              <a:gd name="connsiteY2" fmla="*/ 66802 h 382651"/>
              <a:gd name="connsiteX3" fmla="*/ 276097 w 276097"/>
              <a:gd name="connsiteY3" fmla="*/ 134111 h 382651"/>
              <a:gd name="connsiteX4" fmla="*/ 263651 w 276097"/>
              <a:gd name="connsiteY4" fmla="*/ 204978 h 382651"/>
              <a:gd name="connsiteX5" fmla="*/ 227583 w 276097"/>
              <a:gd name="connsiteY5" fmla="*/ 253872 h 382651"/>
              <a:gd name="connsiteX6" fmla="*/ 175132 w 276097"/>
              <a:gd name="connsiteY6" fmla="*/ 270637 h 382651"/>
              <a:gd name="connsiteX7" fmla="*/ 135762 w 276097"/>
              <a:gd name="connsiteY7" fmla="*/ 261366 h 382651"/>
              <a:gd name="connsiteX8" fmla="*/ 107060 w 276097"/>
              <a:gd name="connsiteY8" fmla="*/ 237109 h 382651"/>
              <a:gd name="connsiteX9" fmla="*/ 107060 w 276097"/>
              <a:gd name="connsiteY9" fmla="*/ 332105 h 382651"/>
              <a:gd name="connsiteX10" fmla="*/ 110235 w 276097"/>
              <a:gd name="connsiteY10" fmla="*/ 358902 h 382651"/>
              <a:gd name="connsiteX11" fmla="*/ 119887 w 276097"/>
              <a:gd name="connsiteY11" fmla="*/ 369316 h 382651"/>
              <a:gd name="connsiteX12" fmla="*/ 145541 w 276097"/>
              <a:gd name="connsiteY12" fmla="*/ 372491 h 382651"/>
              <a:gd name="connsiteX13" fmla="*/ 145541 w 276097"/>
              <a:gd name="connsiteY13" fmla="*/ 382651 h 382651"/>
              <a:gd name="connsiteX14" fmla="*/ 0 w 276097"/>
              <a:gd name="connsiteY14" fmla="*/ 382651 h 382651"/>
              <a:gd name="connsiteX15" fmla="*/ 0 w 276097"/>
              <a:gd name="connsiteY15" fmla="*/ 372491 h 382651"/>
              <a:gd name="connsiteX16" fmla="*/ 25145 w 276097"/>
              <a:gd name="connsiteY16" fmla="*/ 362966 h 382651"/>
              <a:gd name="connsiteX17" fmla="*/ 30606 w 276097"/>
              <a:gd name="connsiteY17" fmla="*/ 330453 h 382651"/>
              <a:gd name="connsiteX18" fmla="*/ 30606 w 276097"/>
              <a:gd name="connsiteY18" fmla="*/ 60960 h 382651"/>
              <a:gd name="connsiteX19" fmla="*/ 24256 w 276097"/>
              <a:gd name="connsiteY19" fmla="*/ 26416 h 382651"/>
              <a:gd name="connsiteX20" fmla="*/ 0 w 276097"/>
              <a:gd name="connsiteY20" fmla="*/ 17779 h 382651"/>
              <a:gd name="connsiteX21" fmla="*/ 0 w 276097"/>
              <a:gd name="connsiteY21" fmla="*/ 7620 h 382651"/>
              <a:gd name="connsiteX22" fmla="*/ 107060 w 276097"/>
              <a:gd name="connsiteY22" fmla="*/ 7620 h 382651"/>
              <a:gd name="connsiteX23" fmla="*/ 107060 w 276097"/>
              <a:gd name="connsiteY23" fmla="*/ 41275 h 382651"/>
              <a:gd name="connsiteX24" fmla="*/ 134366 w 276097"/>
              <a:gd name="connsiteY24" fmla="*/ 12827 h 382651"/>
              <a:gd name="connsiteX25" fmla="*/ 177800 w 276097"/>
              <a:gd name="connsiteY25" fmla="*/ 0 h 3826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6097" h="382651">
                <a:moveTo>
                  <a:pt x="177800" y="0"/>
                </a:moveTo>
                <a:cubicBezTo>
                  <a:pt x="196595" y="0"/>
                  <a:pt x="213614" y="5969"/>
                  <a:pt x="228980" y="17779"/>
                </a:cubicBezTo>
                <a:cubicBezTo>
                  <a:pt x="244347" y="29591"/>
                  <a:pt x="256031" y="45973"/>
                  <a:pt x="264160" y="66802"/>
                </a:cubicBezTo>
                <a:cubicBezTo>
                  <a:pt x="272160" y="87629"/>
                  <a:pt x="276097" y="110109"/>
                  <a:pt x="276097" y="134111"/>
                </a:cubicBezTo>
                <a:cubicBezTo>
                  <a:pt x="276097" y="160020"/>
                  <a:pt x="272033" y="183641"/>
                  <a:pt x="263651" y="204978"/>
                </a:cubicBezTo>
                <a:cubicBezTo>
                  <a:pt x="255397" y="226314"/>
                  <a:pt x="243331" y="242697"/>
                  <a:pt x="227583" y="253872"/>
                </a:cubicBezTo>
                <a:cubicBezTo>
                  <a:pt x="211835" y="265048"/>
                  <a:pt x="194310" y="270637"/>
                  <a:pt x="175132" y="270637"/>
                </a:cubicBezTo>
                <a:cubicBezTo>
                  <a:pt x="161035" y="270637"/>
                  <a:pt x="147954" y="267589"/>
                  <a:pt x="135762" y="261366"/>
                </a:cubicBezTo>
                <a:cubicBezTo>
                  <a:pt x="126619" y="256667"/>
                  <a:pt x="117094" y="248539"/>
                  <a:pt x="107060" y="237109"/>
                </a:cubicBezTo>
                <a:lnTo>
                  <a:pt x="107060" y="332105"/>
                </a:lnTo>
                <a:cubicBezTo>
                  <a:pt x="107060" y="345186"/>
                  <a:pt x="108076" y="354202"/>
                  <a:pt x="110235" y="358902"/>
                </a:cubicBezTo>
                <a:cubicBezTo>
                  <a:pt x="112267" y="363601"/>
                  <a:pt x="115570" y="367029"/>
                  <a:pt x="119887" y="369316"/>
                </a:cubicBezTo>
                <a:cubicBezTo>
                  <a:pt x="124332" y="371475"/>
                  <a:pt x="132841" y="372491"/>
                  <a:pt x="145541" y="372491"/>
                </a:cubicBezTo>
                <a:lnTo>
                  <a:pt x="145541" y="382651"/>
                </a:lnTo>
                <a:lnTo>
                  <a:pt x="0" y="382651"/>
                </a:lnTo>
                <a:lnTo>
                  <a:pt x="0" y="372491"/>
                </a:lnTo>
                <a:cubicBezTo>
                  <a:pt x="11302" y="372110"/>
                  <a:pt x="19685" y="368935"/>
                  <a:pt x="25145" y="362966"/>
                </a:cubicBezTo>
                <a:cubicBezTo>
                  <a:pt x="28829" y="358775"/>
                  <a:pt x="30606" y="347979"/>
                  <a:pt x="30606" y="330453"/>
                </a:cubicBezTo>
                <a:lnTo>
                  <a:pt x="30606" y="60960"/>
                </a:lnTo>
                <a:cubicBezTo>
                  <a:pt x="30606" y="42926"/>
                  <a:pt x="28447" y="31369"/>
                  <a:pt x="24256" y="26416"/>
                </a:cubicBezTo>
                <a:cubicBezTo>
                  <a:pt x="20192" y="21336"/>
                  <a:pt x="12064" y="18541"/>
                  <a:pt x="0" y="17779"/>
                </a:cubicBezTo>
                <a:lnTo>
                  <a:pt x="0" y="7620"/>
                </a:lnTo>
                <a:lnTo>
                  <a:pt x="107060" y="7620"/>
                </a:lnTo>
                <a:lnTo>
                  <a:pt x="107060" y="41275"/>
                </a:lnTo>
                <a:cubicBezTo>
                  <a:pt x="115951" y="28194"/>
                  <a:pt x="125094" y="18669"/>
                  <a:pt x="134366" y="12827"/>
                </a:cubicBezTo>
                <a:cubicBezTo>
                  <a:pt x="147701" y="4317"/>
                  <a:pt x="162179" y="0"/>
                  <a:pt x="177800" y="0"/>
                </a:cubicBezTo>
              </a:path>
            </a:pathLst>
          </a:custGeom>
          <a:solidFill>
            <a:srgbClr val="FF99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753997" y="3217799"/>
            <a:ext cx="245236" cy="266572"/>
          </a:xfrm>
          <a:custGeom>
            <a:avLst/>
            <a:gdLst>
              <a:gd name="connsiteX0" fmla="*/ 122047 w 245236"/>
              <a:gd name="connsiteY0" fmla="*/ 0 h 266572"/>
              <a:gd name="connsiteX1" fmla="*/ 179578 w 245236"/>
              <a:gd name="connsiteY1" fmla="*/ 15494 h 266572"/>
              <a:gd name="connsiteX2" fmla="*/ 207009 w 245236"/>
              <a:gd name="connsiteY2" fmla="*/ 48895 h 266572"/>
              <a:gd name="connsiteX3" fmla="*/ 210819 w 245236"/>
              <a:gd name="connsiteY3" fmla="*/ 101600 h 266572"/>
              <a:gd name="connsiteX4" fmla="*/ 210819 w 245236"/>
              <a:gd name="connsiteY4" fmla="*/ 200787 h 266572"/>
              <a:gd name="connsiteX5" fmla="*/ 212217 w 245236"/>
              <a:gd name="connsiteY5" fmla="*/ 222758 h 266572"/>
              <a:gd name="connsiteX6" fmla="*/ 216280 w 245236"/>
              <a:gd name="connsiteY6" fmla="*/ 229361 h 266572"/>
              <a:gd name="connsiteX7" fmla="*/ 222630 w 245236"/>
              <a:gd name="connsiteY7" fmla="*/ 231648 h 266572"/>
              <a:gd name="connsiteX8" fmla="*/ 237108 w 245236"/>
              <a:gd name="connsiteY8" fmla="*/ 221488 h 266572"/>
              <a:gd name="connsiteX9" fmla="*/ 245236 w 245236"/>
              <a:gd name="connsiteY9" fmla="*/ 228091 h 266572"/>
              <a:gd name="connsiteX10" fmla="*/ 217042 w 245236"/>
              <a:gd name="connsiteY10" fmla="*/ 257429 h 266572"/>
              <a:gd name="connsiteX11" fmla="*/ 183769 w 245236"/>
              <a:gd name="connsiteY11" fmla="*/ 266572 h 266572"/>
              <a:gd name="connsiteX12" fmla="*/ 149605 w 245236"/>
              <a:gd name="connsiteY12" fmla="*/ 256286 h 266572"/>
              <a:gd name="connsiteX13" fmla="*/ 134619 w 245236"/>
              <a:gd name="connsiteY13" fmla="*/ 225298 h 266572"/>
              <a:gd name="connsiteX14" fmla="*/ 50800 w 245236"/>
              <a:gd name="connsiteY14" fmla="*/ 266572 h 266572"/>
              <a:gd name="connsiteX15" fmla="*/ 14477 w 245236"/>
              <a:gd name="connsiteY15" fmla="*/ 252221 h 266572"/>
              <a:gd name="connsiteX16" fmla="*/ 0 w 245236"/>
              <a:gd name="connsiteY16" fmla="*/ 216280 h 266572"/>
              <a:gd name="connsiteX17" fmla="*/ 25145 w 245236"/>
              <a:gd name="connsiteY17" fmla="*/ 163702 h 266572"/>
              <a:gd name="connsiteX18" fmla="*/ 134619 w 245236"/>
              <a:gd name="connsiteY18" fmla="*/ 101600 h 266572"/>
              <a:gd name="connsiteX19" fmla="*/ 134619 w 245236"/>
              <a:gd name="connsiteY19" fmla="*/ 75946 h 266572"/>
              <a:gd name="connsiteX20" fmla="*/ 131444 w 245236"/>
              <a:gd name="connsiteY20" fmla="*/ 39497 h 266572"/>
              <a:gd name="connsiteX21" fmla="*/ 119633 w 245236"/>
              <a:gd name="connsiteY21" fmla="*/ 26416 h 266572"/>
              <a:gd name="connsiteX22" fmla="*/ 99948 w 245236"/>
              <a:gd name="connsiteY22" fmla="*/ 20828 h 266572"/>
              <a:gd name="connsiteX23" fmla="*/ 70739 w 245236"/>
              <a:gd name="connsiteY23" fmla="*/ 28702 h 266572"/>
              <a:gd name="connsiteX24" fmla="*/ 63627 w 245236"/>
              <a:gd name="connsiteY24" fmla="*/ 40132 h 266572"/>
              <a:gd name="connsiteX25" fmla="*/ 71247 w 245236"/>
              <a:gd name="connsiteY25" fmla="*/ 54356 h 266572"/>
              <a:gd name="connsiteX26" fmla="*/ 81660 w 245236"/>
              <a:gd name="connsiteY26" fmla="*/ 77089 h 266572"/>
              <a:gd name="connsiteX27" fmla="*/ 71754 w 245236"/>
              <a:gd name="connsiteY27" fmla="*/ 99821 h 266572"/>
              <a:gd name="connsiteX28" fmla="*/ 45592 w 245236"/>
              <a:gd name="connsiteY28" fmla="*/ 109220 h 266572"/>
              <a:gd name="connsiteX29" fmla="*/ 16763 w 245236"/>
              <a:gd name="connsiteY29" fmla="*/ 98933 h 266572"/>
              <a:gd name="connsiteX30" fmla="*/ 5207 w 245236"/>
              <a:gd name="connsiteY30" fmla="*/ 74548 h 266572"/>
              <a:gd name="connsiteX31" fmla="*/ 20827 w 245236"/>
              <a:gd name="connsiteY31" fmla="*/ 37083 h 266572"/>
              <a:gd name="connsiteX32" fmla="*/ 64135 w 245236"/>
              <a:gd name="connsiteY32" fmla="*/ 9525 h 266572"/>
              <a:gd name="connsiteX33" fmla="*/ 122047 w 245236"/>
              <a:gd name="connsiteY33" fmla="*/ 0 h 2665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</a:cxnLst>
            <a:rect l="l" t="t" r="r" b="b"/>
            <a:pathLst>
              <a:path w="245236" h="266572">
                <a:moveTo>
                  <a:pt x="122047" y="0"/>
                </a:moveTo>
                <a:cubicBezTo>
                  <a:pt x="146304" y="0"/>
                  <a:pt x="165480" y="5207"/>
                  <a:pt x="179578" y="15494"/>
                </a:cubicBezTo>
                <a:cubicBezTo>
                  <a:pt x="193675" y="25780"/>
                  <a:pt x="202819" y="36829"/>
                  <a:pt x="207009" y="48895"/>
                </a:cubicBezTo>
                <a:cubicBezTo>
                  <a:pt x="209550" y="56515"/>
                  <a:pt x="210819" y="74167"/>
                  <a:pt x="210819" y="101600"/>
                </a:cubicBezTo>
                <a:lnTo>
                  <a:pt x="210819" y="200787"/>
                </a:lnTo>
                <a:cubicBezTo>
                  <a:pt x="210819" y="212344"/>
                  <a:pt x="211328" y="219710"/>
                  <a:pt x="212217" y="222758"/>
                </a:cubicBezTo>
                <a:cubicBezTo>
                  <a:pt x="213105" y="225679"/>
                  <a:pt x="214503" y="227965"/>
                  <a:pt x="216280" y="229361"/>
                </a:cubicBezTo>
                <a:cubicBezTo>
                  <a:pt x="218185" y="230886"/>
                  <a:pt x="220217" y="231648"/>
                  <a:pt x="222630" y="231648"/>
                </a:cubicBezTo>
                <a:cubicBezTo>
                  <a:pt x="227329" y="231648"/>
                  <a:pt x="232155" y="228219"/>
                  <a:pt x="237108" y="221488"/>
                </a:cubicBezTo>
                <a:lnTo>
                  <a:pt x="245236" y="228091"/>
                </a:lnTo>
                <a:cubicBezTo>
                  <a:pt x="236092" y="241553"/>
                  <a:pt x="226694" y="251333"/>
                  <a:pt x="217042" y="257429"/>
                </a:cubicBezTo>
                <a:cubicBezTo>
                  <a:pt x="207263" y="263525"/>
                  <a:pt x="196214" y="266572"/>
                  <a:pt x="183769" y="266572"/>
                </a:cubicBezTo>
                <a:cubicBezTo>
                  <a:pt x="169290" y="266572"/>
                  <a:pt x="157860" y="263144"/>
                  <a:pt x="149605" y="256286"/>
                </a:cubicBezTo>
                <a:cubicBezTo>
                  <a:pt x="141478" y="249555"/>
                  <a:pt x="136525" y="239141"/>
                  <a:pt x="134619" y="225298"/>
                </a:cubicBezTo>
                <a:cubicBezTo>
                  <a:pt x="103504" y="252857"/>
                  <a:pt x="75564" y="266572"/>
                  <a:pt x="50800" y="266572"/>
                </a:cubicBezTo>
                <a:cubicBezTo>
                  <a:pt x="36194" y="266572"/>
                  <a:pt x="24129" y="261747"/>
                  <a:pt x="14477" y="252221"/>
                </a:cubicBezTo>
                <a:cubicBezTo>
                  <a:pt x="4825" y="242697"/>
                  <a:pt x="0" y="230759"/>
                  <a:pt x="0" y="216280"/>
                </a:cubicBezTo>
                <a:cubicBezTo>
                  <a:pt x="0" y="196850"/>
                  <a:pt x="8382" y="179323"/>
                  <a:pt x="25145" y="163702"/>
                </a:cubicBezTo>
                <a:cubicBezTo>
                  <a:pt x="41909" y="148209"/>
                  <a:pt x="78358" y="127508"/>
                  <a:pt x="134619" y="101600"/>
                </a:cubicBezTo>
                <a:lnTo>
                  <a:pt x="134619" y="75946"/>
                </a:lnTo>
                <a:cubicBezTo>
                  <a:pt x="134619" y="56641"/>
                  <a:pt x="133604" y="44450"/>
                  <a:pt x="131444" y="39497"/>
                </a:cubicBezTo>
                <a:cubicBezTo>
                  <a:pt x="129413" y="34417"/>
                  <a:pt x="125475" y="30098"/>
                  <a:pt x="119633" y="26416"/>
                </a:cubicBezTo>
                <a:cubicBezTo>
                  <a:pt x="113792" y="22606"/>
                  <a:pt x="107188" y="20828"/>
                  <a:pt x="99948" y="20828"/>
                </a:cubicBezTo>
                <a:cubicBezTo>
                  <a:pt x="88138" y="20828"/>
                  <a:pt x="78358" y="23367"/>
                  <a:pt x="70739" y="28702"/>
                </a:cubicBezTo>
                <a:cubicBezTo>
                  <a:pt x="66039" y="32003"/>
                  <a:pt x="63627" y="35814"/>
                  <a:pt x="63627" y="40132"/>
                </a:cubicBezTo>
                <a:cubicBezTo>
                  <a:pt x="63627" y="43941"/>
                  <a:pt x="66167" y="48767"/>
                  <a:pt x="71247" y="54356"/>
                </a:cubicBezTo>
                <a:cubicBezTo>
                  <a:pt x="78232" y="62229"/>
                  <a:pt x="81660" y="69722"/>
                  <a:pt x="81660" y="77089"/>
                </a:cubicBezTo>
                <a:cubicBezTo>
                  <a:pt x="81660" y="85979"/>
                  <a:pt x="78358" y="93598"/>
                  <a:pt x="71754" y="99821"/>
                </a:cubicBezTo>
                <a:cubicBezTo>
                  <a:pt x="65023" y="106171"/>
                  <a:pt x="56388" y="109220"/>
                  <a:pt x="45592" y="109220"/>
                </a:cubicBezTo>
                <a:cubicBezTo>
                  <a:pt x="34163" y="109220"/>
                  <a:pt x="24510" y="105791"/>
                  <a:pt x="16763" y="98933"/>
                </a:cubicBezTo>
                <a:cubicBezTo>
                  <a:pt x="9017" y="91948"/>
                  <a:pt x="5207" y="83820"/>
                  <a:pt x="5207" y="74548"/>
                </a:cubicBezTo>
                <a:cubicBezTo>
                  <a:pt x="5207" y="61467"/>
                  <a:pt x="10413" y="48895"/>
                  <a:pt x="20827" y="37083"/>
                </a:cubicBezTo>
                <a:cubicBezTo>
                  <a:pt x="31114" y="25146"/>
                  <a:pt x="45592" y="16002"/>
                  <a:pt x="64135" y="9525"/>
                </a:cubicBezTo>
                <a:cubicBezTo>
                  <a:pt x="82804" y="3175"/>
                  <a:pt x="102108" y="0"/>
                  <a:pt x="122047" y="0"/>
                </a:cubicBezTo>
              </a:path>
            </a:pathLst>
          </a:custGeom>
          <a:solidFill>
            <a:srgbClr val="FF99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2796921" y="3132074"/>
            <a:ext cx="170434" cy="352297"/>
          </a:xfrm>
          <a:custGeom>
            <a:avLst/>
            <a:gdLst>
              <a:gd name="connsiteX0" fmla="*/ 100711 w 170434"/>
              <a:gd name="connsiteY0" fmla="*/ 0 h 352297"/>
              <a:gd name="connsiteX1" fmla="*/ 109728 w 170434"/>
              <a:gd name="connsiteY1" fmla="*/ 0 h 352297"/>
              <a:gd name="connsiteX2" fmla="*/ 109728 w 170434"/>
              <a:gd name="connsiteY2" fmla="*/ 93344 h 352297"/>
              <a:gd name="connsiteX3" fmla="*/ 170434 w 170434"/>
              <a:gd name="connsiteY3" fmla="*/ 93344 h 352297"/>
              <a:gd name="connsiteX4" fmla="*/ 170434 w 170434"/>
              <a:gd name="connsiteY4" fmla="*/ 120395 h 352297"/>
              <a:gd name="connsiteX5" fmla="*/ 109728 w 170434"/>
              <a:gd name="connsiteY5" fmla="*/ 120395 h 352297"/>
              <a:gd name="connsiteX6" fmla="*/ 109728 w 170434"/>
              <a:gd name="connsiteY6" fmla="*/ 278002 h 352297"/>
              <a:gd name="connsiteX7" fmla="*/ 111886 w 170434"/>
              <a:gd name="connsiteY7" fmla="*/ 306577 h 352297"/>
              <a:gd name="connsiteX8" fmla="*/ 119126 w 170434"/>
              <a:gd name="connsiteY8" fmla="*/ 316864 h 352297"/>
              <a:gd name="connsiteX9" fmla="*/ 128651 w 170434"/>
              <a:gd name="connsiteY9" fmla="*/ 320928 h 352297"/>
              <a:gd name="connsiteX10" fmla="*/ 162179 w 170434"/>
              <a:gd name="connsiteY10" fmla="*/ 293877 h 352297"/>
              <a:gd name="connsiteX11" fmla="*/ 170434 w 170434"/>
              <a:gd name="connsiteY11" fmla="*/ 299846 h 352297"/>
              <a:gd name="connsiteX12" fmla="*/ 98551 w 170434"/>
              <a:gd name="connsiteY12" fmla="*/ 352297 h 352297"/>
              <a:gd name="connsiteX13" fmla="*/ 57530 w 170434"/>
              <a:gd name="connsiteY13" fmla="*/ 338835 h 352297"/>
              <a:gd name="connsiteX14" fmla="*/ 36068 w 170434"/>
              <a:gd name="connsiteY14" fmla="*/ 308609 h 352297"/>
              <a:gd name="connsiteX15" fmla="*/ 33274 w 170434"/>
              <a:gd name="connsiteY15" fmla="*/ 258317 h 352297"/>
              <a:gd name="connsiteX16" fmla="*/ 33274 w 170434"/>
              <a:gd name="connsiteY16" fmla="*/ 120395 h 352297"/>
              <a:gd name="connsiteX17" fmla="*/ 0 w 170434"/>
              <a:gd name="connsiteY17" fmla="*/ 120395 h 352297"/>
              <a:gd name="connsiteX18" fmla="*/ 0 w 170434"/>
              <a:gd name="connsiteY18" fmla="*/ 110870 h 352297"/>
              <a:gd name="connsiteX19" fmla="*/ 58547 w 170434"/>
              <a:gd name="connsiteY19" fmla="*/ 59816 h 352297"/>
              <a:gd name="connsiteX20" fmla="*/ 100711 w 170434"/>
              <a:gd name="connsiteY20" fmla="*/ 0 h 3522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170434" h="352297">
                <a:moveTo>
                  <a:pt x="100711" y="0"/>
                </a:moveTo>
                <a:lnTo>
                  <a:pt x="109728" y="0"/>
                </a:lnTo>
                <a:lnTo>
                  <a:pt x="109728" y="93344"/>
                </a:lnTo>
                <a:lnTo>
                  <a:pt x="170434" y="93344"/>
                </a:lnTo>
                <a:lnTo>
                  <a:pt x="170434" y="120395"/>
                </a:lnTo>
                <a:lnTo>
                  <a:pt x="109728" y="120395"/>
                </a:lnTo>
                <a:lnTo>
                  <a:pt x="109728" y="278002"/>
                </a:lnTo>
                <a:cubicBezTo>
                  <a:pt x="109728" y="292734"/>
                  <a:pt x="110489" y="302259"/>
                  <a:pt x="111886" y="306577"/>
                </a:cubicBezTo>
                <a:cubicBezTo>
                  <a:pt x="113157" y="310768"/>
                  <a:pt x="115570" y="314324"/>
                  <a:pt x="119126" y="316864"/>
                </a:cubicBezTo>
                <a:cubicBezTo>
                  <a:pt x="122555" y="319531"/>
                  <a:pt x="125730" y="320928"/>
                  <a:pt x="128651" y="320928"/>
                </a:cubicBezTo>
                <a:cubicBezTo>
                  <a:pt x="140461" y="320928"/>
                  <a:pt x="151638" y="311911"/>
                  <a:pt x="162179" y="293877"/>
                </a:cubicBezTo>
                <a:lnTo>
                  <a:pt x="170434" y="299846"/>
                </a:lnTo>
                <a:cubicBezTo>
                  <a:pt x="155701" y="334771"/>
                  <a:pt x="131699" y="352297"/>
                  <a:pt x="98551" y="352297"/>
                </a:cubicBezTo>
                <a:cubicBezTo>
                  <a:pt x="82423" y="352297"/>
                  <a:pt x="68707" y="347725"/>
                  <a:pt x="57530" y="338835"/>
                </a:cubicBezTo>
                <a:cubicBezTo>
                  <a:pt x="46228" y="329818"/>
                  <a:pt x="39116" y="319658"/>
                  <a:pt x="36068" y="308609"/>
                </a:cubicBezTo>
                <a:cubicBezTo>
                  <a:pt x="34163" y="302386"/>
                  <a:pt x="33274" y="285622"/>
                  <a:pt x="33274" y="258317"/>
                </a:cubicBezTo>
                <a:lnTo>
                  <a:pt x="33274" y="120395"/>
                </a:lnTo>
                <a:lnTo>
                  <a:pt x="0" y="120395"/>
                </a:lnTo>
                <a:lnTo>
                  <a:pt x="0" y="110870"/>
                </a:lnTo>
                <a:cubicBezTo>
                  <a:pt x="22986" y="94614"/>
                  <a:pt x="42418" y="77596"/>
                  <a:pt x="58547" y="59816"/>
                </a:cubicBezTo>
                <a:cubicBezTo>
                  <a:pt x="74676" y="41909"/>
                  <a:pt x="88773" y="21970"/>
                  <a:pt x="100711" y="0"/>
                </a:cubicBezTo>
              </a:path>
            </a:pathLst>
          </a:custGeom>
          <a:solidFill>
            <a:srgbClr val="FF99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2330577" y="3132074"/>
            <a:ext cx="170433" cy="352297"/>
          </a:xfrm>
          <a:custGeom>
            <a:avLst/>
            <a:gdLst>
              <a:gd name="connsiteX0" fmla="*/ 100710 w 170433"/>
              <a:gd name="connsiteY0" fmla="*/ 0 h 352297"/>
              <a:gd name="connsiteX1" fmla="*/ 109728 w 170433"/>
              <a:gd name="connsiteY1" fmla="*/ 0 h 352297"/>
              <a:gd name="connsiteX2" fmla="*/ 109728 w 170433"/>
              <a:gd name="connsiteY2" fmla="*/ 93344 h 352297"/>
              <a:gd name="connsiteX3" fmla="*/ 170433 w 170433"/>
              <a:gd name="connsiteY3" fmla="*/ 93344 h 352297"/>
              <a:gd name="connsiteX4" fmla="*/ 170433 w 170433"/>
              <a:gd name="connsiteY4" fmla="*/ 120395 h 352297"/>
              <a:gd name="connsiteX5" fmla="*/ 109728 w 170433"/>
              <a:gd name="connsiteY5" fmla="*/ 120395 h 352297"/>
              <a:gd name="connsiteX6" fmla="*/ 109728 w 170433"/>
              <a:gd name="connsiteY6" fmla="*/ 278002 h 352297"/>
              <a:gd name="connsiteX7" fmla="*/ 111887 w 170433"/>
              <a:gd name="connsiteY7" fmla="*/ 306577 h 352297"/>
              <a:gd name="connsiteX8" fmla="*/ 119126 w 170433"/>
              <a:gd name="connsiteY8" fmla="*/ 316864 h 352297"/>
              <a:gd name="connsiteX9" fmla="*/ 128651 w 170433"/>
              <a:gd name="connsiteY9" fmla="*/ 320928 h 352297"/>
              <a:gd name="connsiteX10" fmla="*/ 162179 w 170433"/>
              <a:gd name="connsiteY10" fmla="*/ 293877 h 352297"/>
              <a:gd name="connsiteX11" fmla="*/ 170433 w 170433"/>
              <a:gd name="connsiteY11" fmla="*/ 299846 h 352297"/>
              <a:gd name="connsiteX12" fmla="*/ 98552 w 170433"/>
              <a:gd name="connsiteY12" fmla="*/ 352297 h 352297"/>
              <a:gd name="connsiteX13" fmla="*/ 57530 w 170433"/>
              <a:gd name="connsiteY13" fmla="*/ 338835 h 352297"/>
              <a:gd name="connsiteX14" fmla="*/ 36068 w 170433"/>
              <a:gd name="connsiteY14" fmla="*/ 308609 h 352297"/>
              <a:gd name="connsiteX15" fmla="*/ 33274 w 170433"/>
              <a:gd name="connsiteY15" fmla="*/ 258317 h 352297"/>
              <a:gd name="connsiteX16" fmla="*/ 33274 w 170433"/>
              <a:gd name="connsiteY16" fmla="*/ 120395 h 352297"/>
              <a:gd name="connsiteX17" fmla="*/ 0 w 170433"/>
              <a:gd name="connsiteY17" fmla="*/ 120395 h 352297"/>
              <a:gd name="connsiteX18" fmla="*/ 0 w 170433"/>
              <a:gd name="connsiteY18" fmla="*/ 110870 h 352297"/>
              <a:gd name="connsiteX19" fmla="*/ 58547 w 170433"/>
              <a:gd name="connsiteY19" fmla="*/ 59816 h 352297"/>
              <a:gd name="connsiteX20" fmla="*/ 100710 w 170433"/>
              <a:gd name="connsiteY20" fmla="*/ 0 h 3522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170433" h="352297">
                <a:moveTo>
                  <a:pt x="100710" y="0"/>
                </a:moveTo>
                <a:lnTo>
                  <a:pt x="109728" y="0"/>
                </a:lnTo>
                <a:lnTo>
                  <a:pt x="109728" y="93344"/>
                </a:lnTo>
                <a:lnTo>
                  <a:pt x="170433" y="93344"/>
                </a:lnTo>
                <a:lnTo>
                  <a:pt x="170433" y="120395"/>
                </a:lnTo>
                <a:lnTo>
                  <a:pt x="109728" y="120395"/>
                </a:lnTo>
                <a:lnTo>
                  <a:pt x="109728" y="278002"/>
                </a:lnTo>
                <a:cubicBezTo>
                  <a:pt x="109728" y="292734"/>
                  <a:pt x="110489" y="302259"/>
                  <a:pt x="111887" y="306577"/>
                </a:cubicBezTo>
                <a:cubicBezTo>
                  <a:pt x="113157" y="310768"/>
                  <a:pt x="115570" y="314324"/>
                  <a:pt x="119126" y="316864"/>
                </a:cubicBezTo>
                <a:cubicBezTo>
                  <a:pt x="122555" y="319531"/>
                  <a:pt x="125729" y="320928"/>
                  <a:pt x="128651" y="320928"/>
                </a:cubicBezTo>
                <a:cubicBezTo>
                  <a:pt x="140462" y="320928"/>
                  <a:pt x="151638" y="311911"/>
                  <a:pt x="162179" y="293877"/>
                </a:cubicBezTo>
                <a:lnTo>
                  <a:pt x="170433" y="299846"/>
                </a:lnTo>
                <a:cubicBezTo>
                  <a:pt x="155702" y="334771"/>
                  <a:pt x="131699" y="352297"/>
                  <a:pt x="98552" y="352297"/>
                </a:cubicBezTo>
                <a:cubicBezTo>
                  <a:pt x="82423" y="352297"/>
                  <a:pt x="68707" y="347725"/>
                  <a:pt x="57530" y="338835"/>
                </a:cubicBezTo>
                <a:cubicBezTo>
                  <a:pt x="46228" y="329818"/>
                  <a:pt x="39116" y="319658"/>
                  <a:pt x="36068" y="308609"/>
                </a:cubicBezTo>
                <a:cubicBezTo>
                  <a:pt x="34163" y="302386"/>
                  <a:pt x="33274" y="285622"/>
                  <a:pt x="33274" y="258317"/>
                </a:cubicBezTo>
                <a:lnTo>
                  <a:pt x="33274" y="120395"/>
                </a:lnTo>
                <a:lnTo>
                  <a:pt x="0" y="120395"/>
                </a:lnTo>
                <a:lnTo>
                  <a:pt x="0" y="110870"/>
                </a:lnTo>
                <a:cubicBezTo>
                  <a:pt x="22987" y="94614"/>
                  <a:pt x="42418" y="77596"/>
                  <a:pt x="58547" y="59816"/>
                </a:cubicBezTo>
                <a:cubicBezTo>
                  <a:pt x="74676" y="41909"/>
                  <a:pt x="88773" y="21970"/>
                  <a:pt x="100710" y="0"/>
                </a:cubicBezTo>
              </a:path>
            </a:pathLst>
          </a:custGeom>
          <a:solidFill>
            <a:srgbClr val="FF99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439545" y="3110484"/>
            <a:ext cx="276986" cy="377952"/>
          </a:xfrm>
          <a:custGeom>
            <a:avLst/>
            <a:gdLst>
              <a:gd name="connsiteX0" fmla="*/ 132206 w 276986"/>
              <a:gd name="connsiteY0" fmla="*/ 0 h 377952"/>
              <a:gd name="connsiteX1" fmla="*/ 245491 w 276986"/>
              <a:gd name="connsiteY1" fmla="*/ 0 h 377952"/>
              <a:gd name="connsiteX2" fmla="*/ 245491 w 276986"/>
              <a:gd name="connsiteY2" fmla="*/ 293877 h 377952"/>
              <a:gd name="connsiteX3" fmla="*/ 247141 w 276986"/>
              <a:gd name="connsiteY3" fmla="*/ 329056 h 377952"/>
              <a:gd name="connsiteX4" fmla="*/ 255523 w 276986"/>
              <a:gd name="connsiteY4" fmla="*/ 342518 h 377952"/>
              <a:gd name="connsiteX5" fmla="*/ 276986 w 276986"/>
              <a:gd name="connsiteY5" fmla="*/ 347979 h 377952"/>
              <a:gd name="connsiteX6" fmla="*/ 276986 w 276986"/>
              <a:gd name="connsiteY6" fmla="*/ 356996 h 377952"/>
              <a:gd name="connsiteX7" fmla="*/ 169036 w 276986"/>
              <a:gd name="connsiteY7" fmla="*/ 377952 h 377952"/>
              <a:gd name="connsiteX8" fmla="*/ 169036 w 276986"/>
              <a:gd name="connsiteY8" fmla="*/ 337565 h 377952"/>
              <a:gd name="connsiteX9" fmla="*/ 134492 w 276986"/>
              <a:gd name="connsiteY9" fmla="*/ 369570 h 377952"/>
              <a:gd name="connsiteX10" fmla="*/ 100202 w 276986"/>
              <a:gd name="connsiteY10" fmla="*/ 377952 h 377952"/>
              <a:gd name="connsiteX11" fmla="*/ 22986 w 276986"/>
              <a:gd name="connsiteY11" fmla="*/ 334263 h 377952"/>
              <a:gd name="connsiteX12" fmla="*/ 0 w 276986"/>
              <a:gd name="connsiteY12" fmla="*/ 247141 h 377952"/>
              <a:gd name="connsiteX13" fmla="*/ 14223 w 276986"/>
              <a:gd name="connsiteY13" fmla="*/ 173227 h 377952"/>
              <a:gd name="connsiteX14" fmla="*/ 53085 w 276986"/>
              <a:gd name="connsiteY14" fmla="*/ 123952 h 377952"/>
              <a:gd name="connsiteX15" fmla="*/ 106298 w 276986"/>
              <a:gd name="connsiteY15" fmla="*/ 107314 h 377952"/>
              <a:gd name="connsiteX16" fmla="*/ 138810 w 276986"/>
              <a:gd name="connsiteY16" fmla="*/ 114426 h 377952"/>
              <a:gd name="connsiteX17" fmla="*/ 169036 w 276986"/>
              <a:gd name="connsiteY17" fmla="*/ 139318 h 377952"/>
              <a:gd name="connsiteX18" fmla="*/ 169036 w 276986"/>
              <a:gd name="connsiteY18" fmla="*/ 62229 h 377952"/>
              <a:gd name="connsiteX19" fmla="*/ 166623 w 276986"/>
              <a:gd name="connsiteY19" fmla="*/ 27051 h 377952"/>
              <a:gd name="connsiteX20" fmla="*/ 156717 w 276986"/>
              <a:gd name="connsiteY20" fmla="*/ 15240 h 377952"/>
              <a:gd name="connsiteX21" fmla="*/ 132206 w 276986"/>
              <a:gd name="connsiteY21" fmla="*/ 11429 h 377952"/>
              <a:gd name="connsiteX22" fmla="*/ 132206 w 276986"/>
              <a:gd name="connsiteY22" fmla="*/ 0 h 3779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276986" h="377952">
                <a:moveTo>
                  <a:pt x="132206" y="0"/>
                </a:moveTo>
                <a:lnTo>
                  <a:pt x="245491" y="0"/>
                </a:lnTo>
                <a:lnTo>
                  <a:pt x="245491" y="293877"/>
                </a:lnTo>
                <a:cubicBezTo>
                  <a:pt x="245491" y="313690"/>
                  <a:pt x="246125" y="325501"/>
                  <a:pt x="247141" y="329056"/>
                </a:cubicBezTo>
                <a:cubicBezTo>
                  <a:pt x="248665" y="335152"/>
                  <a:pt x="251460" y="339597"/>
                  <a:pt x="255523" y="342518"/>
                </a:cubicBezTo>
                <a:cubicBezTo>
                  <a:pt x="259587" y="345440"/>
                  <a:pt x="266700" y="347217"/>
                  <a:pt x="276986" y="347979"/>
                </a:cubicBezTo>
                <a:lnTo>
                  <a:pt x="276986" y="356996"/>
                </a:lnTo>
                <a:lnTo>
                  <a:pt x="169036" y="377952"/>
                </a:lnTo>
                <a:lnTo>
                  <a:pt x="169036" y="337565"/>
                </a:lnTo>
                <a:cubicBezTo>
                  <a:pt x="156082" y="353186"/>
                  <a:pt x="144652" y="363854"/>
                  <a:pt x="134492" y="369570"/>
                </a:cubicBezTo>
                <a:cubicBezTo>
                  <a:pt x="124459" y="375157"/>
                  <a:pt x="113029" y="377952"/>
                  <a:pt x="100202" y="377952"/>
                </a:cubicBezTo>
                <a:cubicBezTo>
                  <a:pt x="67690" y="377952"/>
                  <a:pt x="41909" y="363473"/>
                  <a:pt x="22986" y="334263"/>
                </a:cubicBezTo>
                <a:cubicBezTo>
                  <a:pt x="7619" y="310641"/>
                  <a:pt x="0" y="281558"/>
                  <a:pt x="0" y="247141"/>
                </a:cubicBezTo>
                <a:cubicBezTo>
                  <a:pt x="0" y="219709"/>
                  <a:pt x="4698" y="195071"/>
                  <a:pt x="14223" y="173227"/>
                </a:cubicBezTo>
                <a:cubicBezTo>
                  <a:pt x="23621" y="151510"/>
                  <a:pt x="36702" y="135127"/>
                  <a:pt x="53085" y="123952"/>
                </a:cubicBezTo>
                <a:cubicBezTo>
                  <a:pt x="69595" y="112902"/>
                  <a:pt x="87375" y="107314"/>
                  <a:pt x="106298" y="107314"/>
                </a:cubicBezTo>
                <a:cubicBezTo>
                  <a:pt x="118490" y="107314"/>
                  <a:pt x="129285" y="109727"/>
                  <a:pt x="138810" y="114426"/>
                </a:cubicBezTo>
                <a:cubicBezTo>
                  <a:pt x="148208" y="119125"/>
                  <a:pt x="158368" y="127507"/>
                  <a:pt x="169036" y="139318"/>
                </a:cubicBezTo>
                <a:lnTo>
                  <a:pt x="169036" y="62229"/>
                </a:lnTo>
                <a:cubicBezTo>
                  <a:pt x="169036" y="42798"/>
                  <a:pt x="168274" y="30987"/>
                  <a:pt x="166623" y="27051"/>
                </a:cubicBezTo>
                <a:cubicBezTo>
                  <a:pt x="164464" y="21716"/>
                  <a:pt x="161162" y="17906"/>
                  <a:pt x="156717" y="15240"/>
                </a:cubicBezTo>
                <a:cubicBezTo>
                  <a:pt x="152400" y="12700"/>
                  <a:pt x="144271" y="11429"/>
                  <a:pt x="132206" y="11429"/>
                </a:cubicBezTo>
                <a:lnTo>
                  <a:pt x="132206" y="0"/>
                </a:lnTo>
              </a:path>
            </a:pathLst>
          </a:custGeom>
          <a:solidFill>
            <a:srgbClr val="FF99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1018501" y="3102864"/>
            <a:ext cx="393230" cy="377952"/>
          </a:xfrm>
          <a:custGeom>
            <a:avLst/>
            <a:gdLst>
              <a:gd name="connsiteX0" fmla="*/ 196900 w 393230"/>
              <a:gd name="connsiteY0" fmla="*/ 0 h 377952"/>
              <a:gd name="connsiteX1" fmla="*/ 202082 w 393230"/>
              <a:gd name="connsiteY1" fmla="*/ 0 h 377952"/>
              <a:gd name="connsiteX2" fmla="*/ 335572 w 393230"/>
              <a:gd name="connsiteY2" fmla="*/ 303656 h 377952"/>
              <a:gd name="connsiteX3" fmla="*/ 367068 w 393230"/>
              <a:gd name="connsiteY3" fmla="*/ 358013 h 377952"/>
              <a:gd name="connsiteX4" fmla="*/ 393230 w 393230"/>
              <a:gd name="connsiteY4" fmla="*/ 367791 h 377952"/>
              <a:gd name="connsiteX5" fmla="*/ 393230 w 393230"/>
              <a:gd name="connsiteY5" fmla="*/ 377952 h 377952"/>
              <a:gd name="connsiteX6" fmla="*/ 214109 w 393230"/>
              <a:gd name="connsiteY6" fmla="*/ 377952 h 377952"/>
              <a:gd name="connsiteX7" fmla="*/ 214109 w 393230"/>
              <a:gd name="connsiteY7" fmla="*/ 367791 h 377952"/>
              <a:gd name="connsiteX8" fmla="*/ 221475 w 393230"/>
              <a:gd name="connsiteY8" fmla="*/ 367791 h 377952"/>
              <a:gd name="connsiteX9" fmla="*/ 251752 w 393230"/>
              <a:gd name="connsiteY9" fmla="*/ 361822 h 377952"/>
              <a:gd name="connsiteX10" fmla="*/ 257848 w 393230"/>
              <a:gd name="connsiteY10" fmla="*/ 349250 h 377952"/>
              <a:gd name="connsiteX11" fmla="*/ 256197 w 393230"/>
              <a:gd name="connsiteY11" fmla="*/ 339216 h 377952"/>
              <a:gd name="connsiteX12" fmla="*/ 247967 w 393230"/>
              <a:gd name="connsiteY12" fmla="*/ 318642 h 377952"/>
              <a:gd name="connsiteX13" fmla="*/ 228307 w 393230"/>
              <a:gd name="connsiteY13" fmla="*/ 272541 h 377952"/>
              <a:gd name="connsiteX14" fmla="*/ 97485 w 393230"/>
              <a:gd name="connsiteY14" fmla="*/ 272541 h 377952"/>
              <a:gd name="connsiteX15" fmla="*/ 81927 w 393230"/>
              <a:gd name="connsiteY15" fmla="*/ 308610 h 377952"/>
              <a:gd name="connsiteX16" fmla="*/ 74282 w 393230"/>
              <a:gd name="connsiteY16" fmla="*/ 338327 h 377952"/>
              <a:gd name="connsiteX17" fmla="*/ 86842 w 393230"/>
              <a:gd name="connsiteY17" fmla="*/ 361314 h 377952"/>
              <a:gd name="connsiteX18" fmla="*/ 123164 w 393230"/>
              <a:gd name="connsiteY18" fmla="*/ 367791 h 377952"/>
              <a:gd name="connsiteX19" fmla="*/ 123164 w 393230"/>
              <a:gd name="connsiteY19" fmla="*/ 377952 h 377952"/>
              <a:gd name="connsiteX20" fmla="*/ 0 w 393230"/>
              <a:gd name="connsiteY20" fmla="*/ 377952 h 377952"/>
              <a:gd name="connsiteX21" fmla="*/ 0 w 393230"/>
              <a:gd name="connsiteY21" fmla="*/ 367791 h 377952"/>
              <a:gd name="connsiteX22" fmla="*/ 32766 w 393230"/>
              <a:gd name="connsiteY22" fmla="*/ 351282 h 377952"/>
              <a:gd name="connsiteX23" fmla="*/ 64439 w 393230"/>
              <a:gd name="connsiteY23" fmla="*/ 295528 h 377952"/>
              <a:gd name="connsiteX24" fmla="*/ 196900 w 393230"/>
              <a:gd name="connsiteY24" fmla="*/ 0 h 3779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</a:cxnLst>
            <a:rect l="l" t="t" r="r" b="b"/>
            <a:pathLst>
              <a:path w="393230" h="377952">
                <a:moveTo>
                  <a:pt x="196900" y="0"/>
                </a:moveTo>
                <a:lnTo>
                  <a:pt x="202082" y="0"/>
                </a:lnTo>
                <a:lnTo>
                  <a:pt x="335572" y="303656"/>
                </a:lnTo>
                <a:cubicBezTo>
                  <a:pt x="348399" y="332485"/>
                  <a:pt x="358813" y="350520"/>
                  <a:pt x="367068" y="358013"/>
                </a:cubicBezTo>
                <a:cubicBezTo>
                  <a:pt x="373291" y="363601"/>
                  <a:pt x="381927" y="366902"/>
                  <a:pt x="393230" y="367791"/>
                </a:cubicBezTo>
                <a:lnTo>
                  <a:pt x="393230" y="377952"/>
                </a:lnTo>
                <a:lnTo>
                  <a:pt x="214109" y="377952"/>
                </a:lnTo>
                <a:lnTo>
                  <a:pt x="214109" y="367791"/>
                </a:lnTo>
                <a:lnTo>
                  <a:pt x="221475" y="367791"/>
                </a:lnTo>
                <a:cubicBezTo>
                  <a:pt x="235864" y="367791"/>
                  <a:pt x="245960" y="365886"/>
                  <a:pt x="251752" y="361822"/>
                </a:cubicBezTo>
                <a:cubicBezTo>
                  <a:pt x="255816" y="358902"/>
                  <a:pt x="257848" y="354710"/>
                  <a:pt x="257848" y="349250"/>
                </a:cubicBezTo>
                <a:cubicBezTo>
                  <a:pt x="257848" y="345947"/>
                  <a:pt x="257213" y="342645"/>
                  <a:pt x="256197" y="339216"/>
                </a:cubicBezTo>
                <a:cubicBezTo>
                  <a:pt x="255816" y="337565"/>
                  <a:pt x="253022" y="330707"/>
                  <a:pt x="247967" y="318642"/>
                </a:cubicBezTo>
                <a:lnTo>
                  <a:pt x="228307" y="272541"/>
                </a:lnTo>
                <a:lnTo>
                  <a:pt x="97485" y="272541"/>
                </a:lnTo>
                <a:lnTo>
                  <a:pt x="81927" y="308610"/>
                </a:lnTo>
                <a:cubicBezTo>
                  <a:pt x="76822" y="320547"/>
                  <a:pt x="74282" y="330581"/>
                  <a:pt x="74282" y="338327"/>
                </a:cubicBezTo>
                <a:cubicBezTo>
                  <a:pt x="74282" y="348741"/>
                  <a:pt x="78460" y="356361"/>
                  <a:pt x="86842" y="361314"/>
                </a:cubicBezTo>
                <a:cubicBezTo>
                  <a:pt x="91757" y="364235"/>
                  <a:pt x="103860" y="366395"/>
                  <a:pt x="123164" y="367791"/>
                </a:cubicBezTo>
                <a:lnTo>
                  <a:pt x="123164" y="377952"/>
                </a:lnTo>
                <a:lnTo>
                  <a:pt x="0" y="377952"/>
                </a:lnTo>
                <a:lnTo>
                  <a:pt x="0" y="367791"/>
                </a:lnTo>
                <a:cubicBezTo>
                  <a:pt x="13284" y="365886"/>
                  <a:pt x="24206" y="360298"/>
                  <a:pt x="32766" y="351282"/>
                </a:cubicBezTo>
                <a:cubicBezTo>
                  <a:pt x="41325" y="342264"/>
                  <a:pt x="51879" y="323722"/>
                  <a:pt x="64439" y="295528"/>
                </a:cubicBezTo>
                <a:lnTo>
                  <a:pt x="196900" y="0"/>
                </a:lnTo>
              </a:path>
            </a:pathLst>
          </a:custGeom>
          <a:solidFill>
            <a:srgbClr val="FF99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3010662" y="3101720"/>
            <a:ext cx="84454" cy="84455"/>
          </a:xfrm>
          <a:custGeom>
            <a:avLst/>
            <a:gdLst>
              <a:gd name="connsiteX0" fmla="*/ 42037 w 84454"/>
              <a:gd name="connsiteY0" fmla="*/ 0 h 84455"/>
              <a:gd name="connsiteX1" fmla="*/ 72135 w 84454"/>
              <a:gd name="connsiteY1" fmla="*/ 12446 h 84455"/>
              <a:gd name="connsiteX2" fmla="*/ 84454 w 84454"/>
              <a:gd name="connsiteY2" fmla="*/ 42418 h 84455"/>
              <a:gd name="connsiteX3" fmla="*/ 72008 w 84454"/>
              <a:gd name="connsiteY3" fmla="*/ 72136 h 84455"/>
              <a:gd name="connsiteX4" fmla="*/ 42037 w 84454"/>
              <a:gd name="connsiteY4" fmla="*/ 84455 h 84455"/>
              <a:gd name="connsiteX5" fmla="*/ 12319 w 84454"/>
              <a:gd name="connsiteY5" fmla="*/ 72136 h 84455"/>
              <a:gd name="connsiteX6" fmla="*/ 0 w 84454"/>
              <a:gd name="connsiteY6" fmla="*/ 42418 h 84455"/>
              <a:gd name="connsiteX7" fmla="*/ 12319 w 84454"/>
              <a:gd name="connsiteY7" fmla="*/ 12446 h 84455"/>
              <a:gd name="connsiteX8" fmla="*/ 42037 w 84454"/>
              <a:gd name="connsiteY8" fmla="*/ 0 h 844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84454" h="84455">
                <a:moveTo>
                  <a:pt x="42037" y="0"/>
                </a:moveTo>
                <a:cubicBezTo>
                  <a:pt x="53975" y="0"/>
                  <a:pt x="63880" y="4191"/>
                  <a:pt x="72135" y="12446"/>
                </a:cubicBezTo>
                <a:cubicBezTo>
                  <a:pt x="80391" y="20701"/>
                  <a:pt x="84454" y="30734"/>
                  <a:pt x="84454" y="42418"/>
                </a:cubicBezTo>
                <a:cubicBezTo>
                  <a:pt x="84454" y="53975"/>
                  <a:pt x="80264" y="63880"/>
                  <a:pt x="72008" y="72136"/>
                </a:cubicBezTo>
                <a:cubicBezTo>
                  <a:pt x="63754" y="80264"/>
                  <a:pt x="53720" y="84455"/>
                  <a:pt x="42037" y="84455"/>
                </a:cubicBezTo>
                <a:cubicBezTo>
                  <a:pt x="30479" y="84455"/>
                  <a:pt x="20574" y="80264"/>
                  <a:pt x="12319" y="72136"/>
                </a:cubicBezTo>
                <a:cubicBezTo>
                  <a:pt x="4191" y="63880"/>
                  <a:pt x="0" y="53975"/>
                  <a:pt x="0" y="42418"/>
                </a:cubicBezTo>
                <a:cubicBezTo>
                  <a:pt x="0" y="30734"/>
                  <a:pt x="4191" y="20701"/>
                  <a:pt x="12319" y="12446"/>
                </a:cubicBezTo>
                <a:cubicBezTo>
                  <a:pt x="20574" y="4191"/>
                  <a:pt x="30479" y="0"/>
                  <a:pt x="42037" y="0"/>
                </a:cubicBezTo>
              </a:path>
            </a:pathLst>
          </a:custGeom>
          <a:solidFill>
            <a:srgbClr val="FF99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2596896" y="3328543"/>
            <a:ext cx="78104" cy="119126"/>
          </a:xfrm>
          <a:custGeom>
            <a:avLst/>
            <a:gdLst>
              <a:gd name="connsiteX0" fmla="*/ 68960 w 78104"/>
              <a:gd name="connsiteY0" fmla="*/ 9144 h 119126"/>
              <a:gd name="connsiteX1" fmla="*/ 19811 w 78104"/>
              <a:gd name="connsiteY1" fmla="*/ 50673 h 119126"/>
              <a:gd name="connsiteX2" fmla="*/ 9144 w 78104"/>
              <a:gd name="connsiteY2" fmla="*/ 80391 h 119126"/>
              <a:gd name="connsiteX3" fmla="*/ 18160 w 78104"/>
              <a:gd name="connsiteY3" fmla="*/ 102616 h 119126"/>
              <a:gd name="connsiteX4" fmla="*/ 37338 w 78104"/>
              <a:gd name="connsiteY4" fmla="*/ 109982 h 119126"/>
              <a:gd name="connsiteX5" fmla="*/ 68960 w 78104"/>
              <a:gd name="connsiteY5" fmla="*/ 94615 h 119126"/>
              <a:gd name="connsiteX6" fmla="*/ 68960 w 78104"/>
              <a:gd name="connsiteY6" fmla="*/ 9144 h 1191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8104" h="119126">
                <a:moveTo>
                  <a:pt x="68960" y="9144"/>
                </a:moveTo>
                <a:cubicBezTo>
                  <a:pt x="46990" y="22097"/>
                  <a:pt x="30607" y="35941"/>
                  <a:pt x="19811" y="50673"/>
                </a:cubicBezTo>
                <a:cubicBezTo>
                  <a:pt x="12700" y="60452"/>
                  <a:pt x="9144" y="70485"/>
                  <a:pt x="9144" y="80391"/>
                </a:cubicBezTo>
                <a:cubicBezTo>
                  <a:pt x="9144" y="88773"/>
                  <a:pt x="12191" y="96139"/>
                  <a:pt x="18160" y="102616"/>
                </a:cubicBezTo>
                <a:cubicBezTo>
                  <a:pt x="22733" y="107442"/>
                  <a:pt x="29083" y="109982"/>
                  <a:pt x="37338" y="109982"/>
                </a:cubicBezTo>
                <a:cubicBezTo>
                  <a:pt x="46355" y="109982"/>
                  <a:pt x="57023" y="104902"/>
                  <a:pt x="68960" y="94615"/>
                </a:cubicBezTo>
                <a:lnTo>
                  <a:pt x="68960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1819656" y="3328543"/>
            <a:ext cx="78104" cy="119126"/>
          </a:xfrm>
          <a:custGeom>
            <a:avLst/>
            <a:gdLst>
              <a:gd name="connsiteX0" fmla="*/ 68960 w 78104"/>
              <a:gd name="connsiteY0" fmla="*/ 9144 h 119126"/>
              <a:gd name="connsiteX1" fmla="*/ 19811 w 78104"/>
              <a:gd name="connsiteY1" fmla="*/ 50673 h 119126"/>
              <a:gd name="connsiteX2" fmla="*/ 9144 w 78104"/>
              <a:gd name="connsiteY2" fmla="*/ 80391 h 119126"/>
              <a:gd name="connsiteX3" fmla="*/ 18160 w 78104"/>
              <a:gd name="connsiteY3" fmla="*/ 102616 h 119126"/>
              <a:gd name="connsiteX4" fmla="*/ 37338 w 78104"/>
              <a:gd name="connsiteY4" fmla="*/ 109982 h 119126"/>
              <a:gd name="connsiteX5" fmla="*/ 68960 w 78104"/>
              <a:gd name="connsiteY5" fmla="*/ 94615 h 119126"/>
              <a:gd name="connsiteX6" fmla="*/ 68960 w 78104"/>
              <a:gd name="connsiteY6" fmla="*/ 9144 h 1191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8104" h="119126">
                <a:moveTo>
                  <a:pt x="68960" y="9144"/>
                </a:moveTo>
                <a:cubicBezTo>
                  <a:pt x="46989" y="22097"/>
                  <a:pt x="30607" y="35941"/>
                  <a:pt x="19811" y="50673"/>
                </a:cubicBezTo>
                <a:cubicBezTo>
                  <a:pt x="12700" y="60452"/>
                  <a:pt x="9144" y="70485"/>
                  <a:pt x="9144" y="80391"/>
                </a:cubicBezTo>
                <a:cubicBezTo>
                  <a:pt x="9144" y="88773"/>
                  <a:pt x="12191" y="96139"/>
                  <a:pt x="18160" y="102616"/>
                </a:cubicBezTo>
                <a:cubicBezTo>
                  <a:pt x="22733" y="107442"/>
                  <a:pt x="29083" y="109982"/>
                  <a:pt x="37338" y="109982"/>
                </a:cubicBezTo>
                <a:cubicBezTo>
                  <a:pt x="46354" y="109982"/>
                  <a:pt x="57023" y="104902"/>
                  <a:pt x="68960" y="94615"/>
                </a:cubicBezTo>
                <a:lnTo>
                  <a:pt x="68960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2117852" y="3242056"/>
            <a:ext cx="107061" cy="227710"/>
          </a:xfrm>
          <a:custGeom>
            <a:avLst/>
            <a:gdLst>
              <a:gd name="connsiteX0" fmla="*/ 54483 w 107061"/>
              <a:gd name="connsiteY0" fmla="*/ 9144 h 227710"/>
              <a:gd name="connsiteX1" fmla="*/ 9144 w 107061"/>
              <a:gd name="connsiteY1" fmla="*/ 48895 h 227710"/>
              <a:gd name="connsiteX2" fmla="*/ 9144 w 107061"/>
              <a:gd name="connsiteY2" fmla="*/ 185292 h 227710"/>
              <a:gd name="connsiteX3" fmla="*/ 59435 w 107061"/>
              <a:gd name="connsiteY3" fmla="*/ 218566 h 227710"/>
              <a:gd name="connsiteX4" fmla="*/ 83693 w 107061"/>
              <a:gd name="connsiteY4" fmla="*/ 202945 h 227710"/>
              <a:gd name="connsiteX5" fmla="*/ 97917 w 107061"/>
              <a:gd name="connsiteY5" fmla="*/ 115570 h 227710"/>
              <a:gd name="connsiteX6" fmla="*/ 82295 w 107061"/>
              <a:gd name="connsiteY6" fmla="*/ 25145 h 227710"/>
              <a:gd name="connsiteX7" fmla="*/ 54483 w 107061"/>
              <a:gd name="connsiteY7" fmla="*/ 9144 h 22771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107061" h="227710">
                <a:moveTo>
                  <a:pt x="54483" y="9144"/>
                </a:moveTo>
                <a:cubicBezTo>
                  <a:pt x="36068" y="9144"/>
                  <a:pt x="20954" y="22352"/>
                  <a:pt x="9144" y="48895"/>
                </a:cubicBezTo>
                <a:lnTo>
                  <a:pt x="9144" y="185292"/>
                </a:lnTo>
                <a:cubicBezTo>
                  <a:pt x="24764" y="207391"/>
                  <a:pt x="41529" y="218566"/>
                  <a:pt x="59435" y="218566"/>
                </a:cubicBezTo>
                <a:cubicBezTo>
                  <a:pt x="69214" y="218566"/>
                  <a:pt x="77343" y="213360"/>
                  <a:pt x="83693" y="202945"/>
                </a:cubicBezTo>
                <a:cubicBezTo>
                  <a:pt x="93218" y="187705"/>
                  <a:pt x="97917" y="158622"/>
                  <a:pt x="97917" y="115570"/>
                </a:cubicBezTo>
                <a:cubicBezTo>
                  <a:pt x="97917" y="71501"/>
                  <a:pt x="92710" y="41402"/>
                  <a:pt x="82295" y="25145"/>
                </a:cubicBezTo>
                <a:cubicBezTo>
                  <a:pt x="75438" y="14478"/>
                  <a:pt x="66167" y="9144"/>
                  <a:pt x="54483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1510411" y="3235706"/>
            <a:ext cx="107314" cy="229108"/>
          </a:xfrm>
          <a:custGeom>
            <a:avLst/>
            <a:gdLst>
              <a:gd name="connsiteX0" fmla="*/ 48767 w 107314"/>
              <a:gd name="connsiteY0" fmla="*/ 9144 h 229108"/>
              <a:gd name="connsiteX1" fmla="*/ 32130 w 107314"/>
              <a:gd name="connsiteY1" fmla="*/ 14604 h 229108"/>
              <a:gd name="connsiteX2" fmla="*/ 15620 w 107314"/>
              <a:gd name="connsiteY2" fmla="*/ 44322 h 229108"/>
              <a:gd name="connsiteX3" fmla="*/ 9144 w 107314"/>
              <a:gd name="connsiteY3" fmla="*/ 109601 h 229108"/>
              <a:gd name="connsiteX4" fmla="*/ 16255 w 107314"/>
              <a:gd name="connsiteY4" fmla="*/ 181229 h 229108"/>
              <a:gd name="connsiteX5" fmla="*/ 35686 w 107314"/>
              <a:gd name="connsiteY5" fmla="*/ 214757 h 229108"/>
              <a:gd name="connsiteX6" fmla="*/ 52831 w 107314"/>
              <a:gd name="connsiteY6" fmla="*/ 219964 h 229108"/>
              <a:gd name="connsiteX7" fmla="*/ 98170 w 107314"/>
              <a:gd name="connsiteY7" fmla="*/ 182245 h 229108"/>
              <a:gd name="connsiteX8" fmla="*/ 98170 w 107314"/>
              <a:gd name="connsiteY8" fmla="*/ 47879 h 229108"/>
              <a:gd name="connsiteX9" fmla="*/ 48767 w 107314"/>
              <a:gd name="connsiteY9" fmla="*/ 9144 h 2291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107314" h="229108">
                <a:moveTo>
                  <a:pt x="48767" y="9144"/>
                </a:moveTo>
                <a:cubicBezTo>
                  <a:pt x="42036" y="9144"/>
                  <a:pt x="36449" y="10922"/>
                  <a:pt x="32130" y="14604"/>
                </a:cubicBezTo>
                <a:cubicBezTo>
                  <a:pt x="25400" y="20320"/>
                  <a:pt x="19811" y="30226"/>
                  <a:pt x="15620" y="44322"/>
                </a:cubicBezTo>
                <a:cubicBezTo>
                  <a:pt x="11302" y="58546"/>
                  <a:pt x="9144" y="80391"/>
                  <a:pt x="9144" y="109601"/>
                </a:cubicBezTo>
                <a:cubicBezTo>
                  <a:pt x="9144" y="141859"/>
                  <a:pt x="11557" y="165734"/>
                  <a:pt x="16255" y="181229"/>
                </a:cubicBezTo>
                <a:cubicBezTo>
                  <a:pt x="20955" y="196722"/>
                  <a:pt x="27431" y="207899"/>
                  <a:pt x="35686" y="214757"/>
                </a:cubicBezTo>
                <a:cubicBezTo>
                  <a:pt x="39877" y="218313"/>
                  <a:pt x="45592" y="219964"/>
                  <a:pt x="52831" y="219964"/>
                </a:cubicBezTo>
                <a:cubicBezTo>
                  <a:pt x="68834" y="219964"/>
                  <a:pt x="83947" y="207391"/>
                  <a:pt x="98170" y="182245"/>
                </a:cubicBezTo>
                <a:lnTo>
                  <a:pt x="98170" y="47879"/>
                </a:lnTo>
                <a:cubicBezTo>
                  <a:pt x="84708" y="22098"/>
                  <a:pt x="68199" y="9144"/>
                  <a:pt x="48767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3218942" y="3228086"/>
            <a:ext cx="97535" cy="250698"/>
          </a:xfrm>
          <a:custGeom>
            <a:avLst/>
            <a:gdLst>
              <a:gd name="connsiteX0" fmla="*/ 49402 w 97535"/>
              <a:gd name="connsiteY0" fmla="*/ 9144 h 250698"/>
              <a:gd name="connsiteX1" fmla="*/ 25399 w 97535"/>
              <a:gd name="connsiteY1" fmla="*/ 19684 h 250698"/>
              <a:gd name="connsiteX2" fmla="*/ 12318 w 97535"/>
              <a:gd name="connsiteY2" fmla="*/ 61086 h 250698"/>
              <a:gd name="connsiteX3" fmla="*/ 9144 w 97535"/>
              <a:gd name="connsiteY3" fmla="*/ 147320 h 250698"/>
              <a:gd name="connsiteX4" fmla="*/ 13080 w 97535"/>
              <a:gd name="connsiteY4" fmla="*/ 201930 h 250698"/>
              <a:gd name="connsiteX5" fmla="*/ 25907 w 97535"/>
              <a:gd name="connsiteY5" fmla="*/ 231394 h 250698"/>
              <a:gd name="connsiteX6" fmla="*/ 48260 w 97535"/>
              <a:gd name="connsiteY6" fmla="*/ 241554 h 250698"/>
              <a:gd name="connsiteX7" fmla="*/ 68706 w 97535"/>
              <a:gd name="connsiteY7" fmla="*/ 234696 h 250698"/>
              <a:gd name="connsiteX8" fmla="*/ 82930 w 97535"/>
              <a:gd name="connsiteY8" fmla="*/ 208788 h 250698"/>
              <a:gd name="connsiteX9" fmla="*/ 88391 w 97535"/>
              <a:gd name="connsiteY9" fmla="*/ 103885 h 250698"/>
              <a:gd name="connsiteX10" fmla="*/ 83185 w 97535"/>
              <a:gd name="connsiteY10" fmla="*/ 40132 h 250698"/>
              <a:gd name="connsiteX11" fmla="*/ 67944 w 97535"/>
              <a:gd name="connsiteY11" fmla="*/ 14859 h 250698"/>
              <a:gd name="connsiteX12" fmla="*/ 49402 w 97535"/>
              <a:gd name="connsiteY12" fmla="*/ 9144 h 2506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97535" h="250698">
                <a:moveTo>
                  <a:pt x="49402" y="9144"/>
                </a:moveTo>
                <a:cubicBezTo>
                  <a:pt x="40005" y="9144"/>
                  <a:pt x="32130" y="12573"/>
                  <a:pt x="25399" y="19684"/>
                </a:cubicBezTo>
                <a:cubicBezTo>
                  <a:pt x="18795" y="26670"/>
                  <a:pt x="14477" y="40513"/>
                  <a:pt x="12318" y="61086"/>
                </a:cubicBezTo>
                <a:cubicBezTo>
                  <a:pt x="10286" y="81788"/>
                  <a:pt x="9144" y="110490"/>
                  <a:pt x="9144" y="147320"/>
                </a:cubicBezTo>
                <a:cubicBezTo>
                  <a:pt x="9144" y="166751"/>
                  <a:pt x="10413" y="185039"/>
                  <a:pt x="13080" y="201930"/>
                </a:cubicBezTo>
                <a:cubicBezTo>
                  <a:pt x="14985" y="214884"/>
                  <a:pt x="19303" y="224663"/>
                  <a:pt x="25907" y="231394"/>
                </a:cubicBezTo>
                <a:cubicBezTo>
                  <a:pt x="32385" y="238125"/>
                  <a:pt x="39877" y="241554"/>
                  <a:pt x="48260" y="241554"/>
                </a:cubicBezTo>
                <a:cubicBezTo>
                  <a:pt x="56387" y="241554"/>
                  <a:pt x="63245" y="239268"/>
                  <a:pt x="68706" y="234696"/>
                </a:cubicBezTo>
                <a:cubicBezTo>
                  <a:pt x="75818" y="228473"/>
                  <a:pt x="80517" y="219836"/>
                  <a:pt x="82930" y="208788"/>
                </a:cubicBezTo>
                <a:cubicBezTo>
                  <a:pt x="86613" y="191515"/>
                  <a:pt x="88391" y="156464"/>
                  <a:pt x="88391" y="103885"/>
                </a:cubicBezTo>
                <a:cubicBezTo>
                  <a:pt x="88391" y="72898"/>
                  <a:pt x="86613" y="51689"/>
                  <a:pt x="83185" y="40132"/>
                </a:cubicBezTo>
                <a:cubicBezTo>
                  <a:pt x="79756" y="28575"/>
                  <a:pt x="74675" y="20192"/>
                  <a:pt x="67944" y="14859"/>
                </a:cubicBezTo>
                <a:cubicBezTo>
                  <a:pt x="63245" y="11049"/>
                  <a:pt x="57022" y="9144"/>
                  <a:pt x="4940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1116406" y="3218561"/>
            <a:ext cx="130264" cy="145795"/>
          </a:xfrm>
          <a:custGeom>
            <a:avLst/>
            <a:gdLst>
              <a:gd name="connsiteX0" fmla="*/ 65951 w 130264"/>
              <a:gd name="connsiteY0" fmla="*/ 9144 h 145795"/>
              <a:gd name="connsiteX1" fmla="*/ 9144 w 130264"/>
              <a:gd name="connsiteY1" fmla="*/ 136651 h 145795"/>
              <a:gd name="connsiteX2" fmla="*/ 121120 w 130264"/>
              <a:gd name="connsiteY2" fmla="*/ 136651 h 145795"/>
              <a:gd name="connsiteX3" fmla="*/ 65951 w 130264"/>
              <a:gd name="connsiteY3" fmla="*/ 9144 h 1457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30264" h="145795">
                <a:moveTo>
                  <a:pt x="65951" y="9144"/>
                </a:moveTo>
                <a:lnTo>
                  <a:pt x="9144" y="136651"/>
                </a:lnTo>
                <a:lnTo>
                  <a:pt x="121120" y="136651"/>
                </a:lnTo>
                <a:lnTo>
                  <a:pt x="65951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2974848" y="3216275"/>
            <a:ext cx="156210" cy="273685"/>
          </a:xfrm>
          <a:custGeom>
            <a:avLst/>
            <a:gdLst>
              <a:gd name="connsiteX0" fmla="*/ 9144 w 156210"/>
              <a:gd name="connsiteY0" fmla="*/ 9144 h 273685"/>
              <a:gd name="connsiteX1" fmla="*/ 116205 w 156210"/>
              <a:gd name="connsiteY1" fmla="*/ 9144 h 273685"/>
              <a:gd name="connsiteX2" fmla="*/ 116205 w 156210"/>
              <a:gd name="connsiteY2" fmla="*/ 211582 h 273685"/>
              <a:gd name="connsiteX3" fmla="*/ 122428 w 156210"/>
              <a:gd name="connsiteY3" fmla="*/ 246126 h 273685"/>
              <a:gd name="connsiteX4" fmla="*/ 147066 w 156210"/>
              <a:gd name="connsiteY4" fmla="*/ 254761 h 273685"/>
              <a:gd name="connsiteX5" fmla="*/ 147066 w 156210"/>
              <a:gd name="connsiteY5" fmla="*/ 264541 h 273685"/>
              <a:gd name="connsiteX6" fmla="*/ 9144 w 156210"/>
              <a:gd name="connsiteY6" fmla="*/ 264541 h 273685"/>
              <a:gd name="connsiteX7" fmla="*/ 9144 w 156210"/>
              <a:gd name="connsiteY7" fmla="*/ 254761 h 273685"/>
              <a:gd name="connsiteX8" fmla="*/ 34163 w 156210"/>
              <a:gd name="connsiteY8" fmla="*/ 244855 h 273685"/>
              <a:gd name="connsiteX9" fmla="*/ 39624 w 156210"/>
              <a:gd name="connsiteY9" fmla="*/ 211582 h 273685"/>
              <a:gd name="connsiteX10" fmla="*/ 39624 w 156210"/>
              <a:gd name="connsiteY10" fmla="*/ 62484 h 273685"/>
              <a:gd name="connsiteX11" fmla="*/ 33401 w 156210"/>
              <a:gd name="connsiteY11" fmla="*/ 27940 h 273685"/>
              <a:gd name="connsiteX12" fmla="*/ 9144 w 156210"/>
              <a:gd name="connsiteY12" fmla="*/ 19303 h 273685"/>
              <a:gd name="connsiteX13" fmla="*/ 9144 w 156210"/>
              <a:gd name="connsiteY13" fmla="*/ 9144 h 2736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56210" h="273685">
                <a:moveTo>
                  <a:pt x="9144" y="9144"/>
                </a:moveTo>
                <a:lnTo>
                  <a:pt x="116205" y="9144"/>
                </a:lnTo>
                <a:lnTo>
                  <a:pt x="116205" y="211582"/>
                </a:lnTo>
                <a:cubicBezTo>
                  <a:pt x="116205" y="229615"/>
                  <a:pt x="118237" y="241045"/>
                  <a:pt x="122428" y="246126"/>
                </a:cubicBezTo>
                <a:cubicBezTo>
                  <a:pt x="126619" y="251079"/>
                  <a:pt x="134747" y="254000"/>
                  <a:pt x="147066" y="254761"/>
                </a:cubicBezTo>
                <a:lnTo>
                  <a:pt x="147066" y="264541"/>
                </a:lnTo>
                <a:lnTo>
                  <a:pt x="9144" y="264541"/>
                </a:lnTo>
                <a:lnTo>
                  <a:pt x="9144" y="254761"/>
                </a:lnTo>
                <a:cubicBezTo>
                  <a:pt x="20320" y="254380"/>
                  <a:pt x="28702" y="251079"/>
                  <a:pt x="34163" y="244855"/>
                </a:cubicBezTo>
                <a:cubicBezTo>
                  <a:pt x="37846" y="240665"/>
                  <a:pt x="39624" y="229615"/>
                  <a:pt x="39624" y="211582"/>
                </a:cubicBezTo>
                <a:lnTo>
                  <a:pt x="39624" y="62484"/>
                </a:lnTo>
                <a:cubicBezTo>
                  <a:pt x="39624" y="44450"/>
                  <a:pt x="37592" y="32892"/>
                  <a:pt x="33401" y="27940"/>
                </a:cubicBezTo>
                <a:cubicBezTo>
                  <a:pt x="29210" y="22860"/>
                  <a:pt x="21082" y="20065"/>
                  <a:pt x="9144" y="19303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3418331" y="3208655"/>
            <a:ext cx="293878" cy="281305"/>
          </a:xfrm>
          <a:custGeom>
            <a:avLst/>
            <a:gdLst>
              <a:gd name="connsiteX0" fmla="*/ 189611 w 293878"/>
              <a:gd name="connsiteY0" fmla="*/ 9144 h 281305"/>
              <a:gd name="connsiteX1" fmla="*/ 230886 w 293878"/>
              <a:gd name="connsiteY1" fmla="*/ 22986 h 281305"/>
              <a:gd name="connsiteX2" fmla="*/ 252730 w 293878"/>
              <a:gd name="connsiteY2" fmla="*/ 57277 h 281305"/>
              <a:gd name="connsiteX3" fmla="*/ 257048 w 293878"/>
              <a:gd name="connsiteY3" fmla="*/ 117094 h 281305"/>
              <a:gd name="connsiteX4" fmla="*/ 257048 w 293878"/>
              <a:gd name="connsiteY4" fmla="*/ 216408 h 281305"/>
              <a:gd name="connsiteX5" fmla="*/ 262382 w 293878"/>
              <a:gd name="connsiteY5" fmla="*/ 253238 h 281305"/>
              <a:gd name="connsiteX6" fmla="*/ 284734 w 293878"/>
              <a:gd name="connsiteY6" fmla="*/ 262382 h 281305"/>
              <a:gd name="connsiteX7" fmla="*/ 284734 w 293878"/>
              <a:gd name="connsiteY7" fmla="*/ 272161 h 281305"/>
              <a:gd name="connsiteX8" fmla="*/ 155448 w 293878"/>
              <a:gd name="connsiteY8" fmla="*/ 272161 h 281305"/>
              <a:gd name="connsiteX9" fmla="*/ 155448 w 293878"/>
              <a:gd name="connsiteY9" fmla="*/ 262382 h 281305"/>
              <a:gd name="connsiteX10" fmla="*/ 176276 w 293878"/>
              <a:gd name="connsiteY10" fmla="*/ 250316 h 281305"/>
              <a:gd name="connsiteX11" fmla="*/ 180594 w 293878"/>
              <a:gd name="connsiteY11" fmla="*/ 216408 h 281305"/>
              <a:gd name="connsiteX12" fmla="*/ 180594 w 293878"/>
              <a:gd name="connsiteY12" fmla="*/ 102870 h 281305"/>
              <a:gd name="connsiteX13" fmla="*/ 178181 w 293878"/>
              <a:gd name="connsiteY13" fmla="*/ 63246 h 281305"/>
              <a:gd name="connsiteX14" fmla="*/ 169799 w 293878"/>
              <a:gd name="connsiteY14" fmla="*/ 50546 h 281305"/>
              <a:gd name="connsiteX15" fmla="*/ 156845 w 293878"/>
              <a:gd name="connsiteY15" fmla="*/ 45973 h 281305"/>
              <a:gd name="connsiteX16" fmla="*/ 113157 w 293878"/>
              <a:gd name="connsiteY16" fmla="*/ 79629 h 281305"/>
              <a:gd name="connsiteX17" fmla="*/ 113157 w 293878"/>
              <a:gd name="connsiteY17" fmla="*/ 216408 h 281305"/>
              <a:gd name="connsiteX18" fmla="*/ 118491 w 293878"/>
              <a:gd name="connsiteY18" fmla="*/ 252730 h 281305"/>
              <a:gd name="connsiteX19" fmla="*/ 138303 w 293878"/>
              <a:gd name="connsiteY19" fmla="*/ 262382 h 281305"/>
              <a:gd name="connsiteX20" fmla="*/ 138303 w 293878"/>
              <a:gd name="connsiteY20" fmla="*/ 272161 h 281305"/>
              <a:gd name="connsiteX21" fmla="*/ 9144 w 293878"/>
              <a:gd name="connsiteY21" fmla="*/ 272161 h 281305"/>
              <a:gd name="connsiteX22" fmla="*/ 9144 w 293878"/>
              <a:gd name="connsiteY22" fmla="*/ 262382 h 281305"/>
              <a:gd name="connsiteX23" fmla="*/ 32004 w 293878"/>
              <a:gd name="connsiteY23" fmla="*/ 251967 h 281305"/>
              <a:gd name="connsiteX24" fmla="*/ 36703 w 293878"/>
              <a:gd name="connsiteY24" fmla="*/ 216408 h 281305"/>
              <a:gd name="connsiteX25" fmla="*/ 36703 w 293878"/>
              <a:gd name="connsiteY25" fmla="*/ 72263 h 281305"/>
              <a:gd name="connsiteX26" fmla="*/ 31369 w 293878"/>
              <a:gd name="connsiteY26" fmla="*/ 36195 h 281305"/>
              <a:gd name="connsiteX27" fmla="*/ 9144 w 293878"/>
              <a:gd name="connsiteY27" fmla="*/ 26923 h 281305"/>
              <a:gd name="connsiteX28" fmla="*/ 9144 w 293878"/>
              <a:gd name="connsiteY28" fmla="*/ 16764 h 281305"/>
              <a:gd name="connsiteX29" fmla="*/ 113157 w 293878"/>
              <a:gd name="connsiteY29" fmla="*/ 16764 h 281305"/>
              <a:gd name="connsiteX30" fmla="*/ 113157 w 293878"/>
              <a:gd name="connsiteY30" fmla="*/ 49911 h 281305"/>
              <a:gd name="connsiteX31" fmla="*/ 150876 w 293878"/>
              <a:gd name="connsiteY31" fmla="*/ 18923 h 281305"/>
              <a:gd name="connsiteX32" fmla="*/ 189611 w 293878"/>
              <a:gd name="connsiteY32" fmla="*/ 9144 h 2813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</a:cxnLst>
            <a:rect l="l" t="t" r="r" b="b"/>
            <a:pathLst>
              <a:path w="293878" h="281305">
                <a:moveTo>
                  <a:pt x="189611" y="9144"/>
                </a:moveTo>
                <a:cubicBezTo>
                  <a:pt x="206248" y="9144"/>
                  <a:pt x="219964" y="13715"/>
                  <a:pt x="230886" y="22986"/>
                </a:cubicBezTo>
                <a:cubicBezTo>
                  <a:pt x="241808" y="32131"/>
                  <a:pt x="249047" y="43561"/>
                  <a:pt x="252730" y="57277"/>
                </a:cubicBezTo>
                <a:cubicBezTo>
                  <a:pt x="255651" y="67564"/>
                  <a:pt x="257048" y="87503"/>
                  <a:pt x="257048" y="117094"/>
                </a:cubicBezTo>
                <a:lnTo>
                  <a:pt x="257048" y="216408"/>
                </a:lnTo>
                <a:cubicBezTo>
                  <a:pt x="257048" y="236092"/>
                  <a:pt x="258826" y="248411"/>
                  <a:pt x="262382" y="253238"/>
                </a:cubicBezTo>
                <a:cubicBezTo>
                  <a:pt x="265938" y="258064"/>
                  <a:pt x="273431" y="261111"/>
                  <a:pt x="284734" y="262382"/>
                </a:cubicBezTo>
                <a:lnTo>
                  <a:pt x="284734" y="272161"/>
                </a:lnTo>
                <a:lnTo>
                  <a:pt x="155448" y="272161"/>
                </a:lnTo>
                <a:lnTo>
                  <a:pt x="155448" y="262382"/>
                </a:lnTo>
                <a:cubicBezTo>
                  <a:pt x="165100" y="261111"/>
                  <a:pt x="172085" y="257047"/>
                  <a:pt x="176276" y="250316"/>
                </a:cubicBezTo>
                <a:cubicBezTo>
                  <a:pt x="179197" y="245745"/>
                  <a:pt x="180594" y="234442"/>
                  <a:pt x="180594" y="216408"/>
                </a:cubicBezTo>
                <a:lnTo>
                  <a:pt x="180594" y="102870"/>
                </a:lnTo>
                <a:cubicBezTo>
                  <a:pt x="180594" y="81915"/>
                  <a:pt x="179832" y="68707"/>
                  <a:pt x="178181" y="63246"/>
                </a:cubicBezTo>
                <a:cubicBezTo>
                  <a:pt x="176530" y="57785"/>
                  <a:pt x="173736" y="53594"/>
                  <a:pt x="169799" y="50546"/>
                </a:cubicBezTo>
                <a:cubicBezTo>
                  <a:pt x="165862" y="47497"/>
                  <a:pt x="161544" y="45973"/>
                  <a:pt x="156845" y="45973"/>
                </a:cubicBezTo>
                <a:cubicBezTo>
                  <a:pt x="141224" y="45973"/>
                  <a:pt x="126619" y="57277"/>
                  <a:pt x="113157" y="79629"/>
                </a:cubicBezTo>
                <a:lnTo>
                  <a:pt x="113157" y="216408"/>
                </a:lnTo>
                <a:cubicBezTo>
                  <a:pt x="113157" y="235585"/>
                  <a:pt x="114935" y="247650"/>
                  <a:pt x="118491" y="252730"/>
                </a:cubicBezTo>
                <a:cubicBezTo>
                  <a:pt x="122047" y="257810"/>
                  <a:pt x="128651" y="261111"/>
                  <a:pt x="138303" y="262382"/>
                </a:cubicBezTo>
                <a:lnTo>
                  <a:pt x="138303" y="272161"/>
                </a:lnTo>
                <a:lnTo>
                  <a:pt x="9144" y="272161"/>
                </a:lnTo>
                <a:lnTo>
                  <a:pt x="9144" y="262382"/>
                </a:lnTo>
                <a:cubicBezTo>
                  <a:pt x="19812" y="261239"/>
                  <a:pt x="27559" y="257810"/>
                  <a:pt x="32004" y="251967"/>
                </a:cubicBezTo>
                <a:cubicBezTo>
                  <a:pt x="35179" y="247904"/>
                  <a:pt x="36703" y="236092"/>
                  <a:pt x="36703" y="216408"/>
                </a:cubicBezTo>
                <a:lnTo>
                  <a:pt x="36703" y="72263"/>
                </a:lnTo>
                <a:cubicBezTo>
                  <a:pt x="36703" y="52959"/>
                  <a:pt x="34925" y="40894"/>
                  <a:pt x="31369" y="36195"/>
                </a:cubicBezTo>
                <a:cubicBezTo>
                  <a:pt x="27813" y="31496"/>
                  <a:pt x="20447" y="28321"/>
                  <a:pt x="9144" y="26923"/>
                </a:cubicBezTo>
                <a:lnTo>
                  <a:pt x="9144" y="16764"/>
                </a:lnTo>
                <a:lnTo>
                  <a:pt x="113157" y="16764"/>
                </a:lnTo>
                <a:lnTo>
                  <a:pt x="113157" y="49911"/>
                </a:lnTo>
                <a:cubicBezTo>
                  <a:pt x="126238" y="35686"/>
                  <a:pt x="138811" y="25273"/>
                  <a:pt x="150876" y="18923"/>
                </a:cubicBezTo>
                <a:cubicBezTo>
                  <a:pt x="162814" y="12446"/>
                  <a:pt x="175768" y="9144"/>
                  <a:pt x="189611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Freeform 3"/>
          <p:cNvSpPr/>
          <p:nvPr/>
        </p:nvSpPr>
        <p:spPr>
          <a:xfrm>
            <a:off x="3138932" y="3208655"/>
            <a:ext cx="257810" cy="288925"/>
          </a:xfrm>
          <a:custGeom>
            <a:avLst/>
            <a:gdLst>
              <a:gd name="connsiteX0" fmla="*/ 128270 w 257810"/>
              <a:gd name="connsiteY0" fmla="*/ 9144 h 288925"/>
              <a:gd name="connsiteX1" fmla="*/ 190246 w 257810"/>
              <a:gd name="connsiteY1" fmla="*/ 26415 h 288925"/>
              <a:gd name="connsiteX2" fmla="*/ 233807 w 257810"/>
              <a:gd name="connsiteY2" fmla="*/ 75311 h 288925"/>
              <a:gd name="connsiteX3" fmla="*/ 248666 w 257810"/>
              <a:gd name="connsiteY3" fmla="*/ 144653 h 288925"/>
              <a:gd name="connsiteX4" fmla="*/ 221107 w 257810"/>
              <a:gd name="connsiteY4" fmla="*/ 235585 h 288925"/>
              <a:gd name="connsiteX5" fmla="*/ 129031 w 257810"/>
              <a:gd name="connsiteY5" fmla="*/ 279781 h 288925"/>
              <a:gd name="connsiteX6" fmla="*/ 40385 w 257810"/>
              <a:gd name="connsiteY6" fmla="*/ 239395 h 288925"/>
              <a:gd name="connsiteX7" fmla="*/ 9144 w 257810"/>
              <a:gd name="connsiteY7" fmla="*/ 145669 h 288925"/>
              <a:gd name="connsiteX8" fmla="*/ 41020 w 257810"/>
              <a:gd name="connsiteY8" fmla="*/ 50038 h 288925"/>
              <a:gd name="connsiteX9" fmla="*/ 128270 w 257810"/>
              <a:gd name="connsiteY9" fmla="*/ 9144 h 2889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257810" h="288925">
                <a:moveTo>
                  <a:pt x="128270" y="9144"/>
                </a:moveTo>
                <a:cubicBezTo>
                  <a:pt x="150495" y="9144"/>
                  <a:pt x="171196" y="14859"/>
                  <a:pt x="190246" y="26415"/>
                </a:cubicBezTo>
                <a:cubicBezTo>
                  <a:pt x="209422" y="37846"/>
                  <a:pt x="223901" y="54102"/>
                  <a:pt x="233807" y="75311"/>
                </a:cubicBezTo>
                <a:cubicBezTo>
                  <a:pt x="243712" y="96392"/>
                  <a:pt x="248666" y="119507"/>
                  <a:pt x="248666" y="144653"/>
                </a:cubicBezTo>
                <a:cubicBezTo>
                  <a:pt x="248666" y="180847"/>
                  <a:pt x="239521" y="211201"/>
                  <a:pt x="221107" y="235585"/>
                </a:cubicBezTo>
                <a:cubicBezTo>
                  <a:pt x="198881" y="265049"/>
                  <a:pt x="168275" y="279781"/>
                  <a:pt x="129031" y="279781"/>
                </a:cubicBezTo>
                <a:cubicBezTo>
                  <a:pt x="90677" y="279781"/>
                  <a:pt x="61086" y="266319"/>
                  <a:pt x="40385" y="239395"/>
                </a:cubicBezTo>
                <a:cubicBezTo>
                  <a:pt x="19557" y="212471"/>
                  <a:pt x="9144" y="181229"/>
                  <a:pt x="9144" y="145669"/>
                </a:cubicBezTo>
                <a:cubicBezTo>
                  <a:pt x="9144" y="109092"/>
                  <a:pt x="19811" y="77215"/>
                  <a:pt x="41020" y="50038"/>
                </a:cubicBezTo>
                <a:cubicBezTo>
                  <a:pt x="62229" y="22733"/>
                  <a:pt x="91313" y="9144"/>
                  <a:pt x="128270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2522093" y="3208655"/>
            <a:ext cx="263525" cy="284860"/>
          </a:xfrm>
          <a:custGeom>
            <a:avLst/>
            <a:gdLst>
              <a:gd name="connsiteX0" fmla="*/ 131191 w 263525"/>
              <a:gd name="connsiteY0" fmla="*/ 9144 h 284860"/>
              <a:gd name="connsiteX1" fmla="*/ 188722 w 263525"/>
              <a:gd name="connsiteY1" fmla="*/ 24638 h 284860"/>
              <a:gd name="connsiteX2" fmla="*/ 216154 w 263525"/>
              <a:gd name="connsiteY2" fmla="*/ 58039 h 284860"/>
              <a:gd name="connsiteX3" fmla="*/ 219963 w 263525"/>
              <a:gd name="connsiteY3" fmla="*/ 110744 h 284860"/>
              <a:gd name="connsiteX4" fmla="*/ 219963 w 263525"/>
              <a:gd name="connsiteY4" fmla="*/ 209931 h 284860"/>
              <a:gd name="connsiteX5" fmla="*/ 221361 w 263525"/>
              <a:gd name="connsiteY5" fmla="*/ 231902 h 284860"/>
              <a:gd name="connsiteX6" fmla="*/ 225425 w 263525"/>
              <a:gd name="connsiteY6" fmla="*/ 238505 h 284860"/>
              <a:gd name="connsiteX7" fmla="*/ 231775 w 263525"/>
              <a:gd name="connsiteY7" fmla="*/ 240792 h 284860"/>
              <a:gd name="connsiteX8" fmla="*/ 246253 w 263525"/>
              <a:gd name="connsiteY8" fmla="*/ 230632 h 284860"/>
              <a:gd name="connsiteX9" fmla="*/ 254381 w 263525"/>
              <a:gd name="connsiteY9" fmla="*/ 237235 h 284860"/>
              <a:gd name="connsiteX10" fmla="*/ 226186 w 263525"/>
              <a:gd name="connsiteY10" fmla="*/ 266573 h 284860"/>
              <a:gd name="connsiteX11" fmla="*/ 192913 w 263525"/>
              <a:gd name="connsiteY11" fmla="*/ 275716 h 284860"/>
              <a:gd name="connsiteX12" fmla="*/ 158750 w 263525"/>
              <a:gd name="connsiteY12" fmla="*/ 265430 h 284860"/>
              <a:gd name="connsiteX13" fmla="*/ 143763 w 263525"/>
              <a:gd name="connsiteY13" fmla="*/ 234442 h 284860"/>
              <a:gd name="connsiteX14" fmla="*/ 59944 w 263525"/>
              <a:gd name="connsiteY14" fmla="*/ 275716 h 284860"/>
              <a:gd name="connsiteX15" fmla="*/ 23622 w 263525"/>
              <a:gd name="connsiteY15" fmla="*/ 261365 h 284860"/>
              <a:gd name="connsiteX16" fmla="*/ 9144 w 263525"/>
              <a:gd name="connsiteY16" fmla="*/ 225425 h 284860"/>
              <a:gd name="connsiteX17" fmla="*/ 34289 w 263525"/>
              <a:gd name="connsiteY17" fmla="*/ 172846 h 284860"/>
              <a:gd name="connsiteX18" fmla="*/ 143763 w 263525"/>
              <a:gd name="connsiteY18" fmla="*/ 110744 h 284860"/>
              <a:gd name="connsiteX19" fmla="*/ 143763 w 263525"/>
              <a:gd name="connsiteY19" fmla="*/ 85090 h 284860"/>
              <a:gd name="connsiteX20" fmla="*/ 140589 w 263525"/>
              <a:gd name="connsiteY20" fmla="*/ 48641 h 284860"/>
              <a:gd name="connsiteX21" fmla="*/ 128777 w 263525"/>
              <a:gd name="connsiteY21" fmla="*/ 35560 h 284860"/>
              <a:gd name="connsiteX22" fmla="*/ 109093 w 263525"/>
              <a:gd name="connsiteY22" fmla="*/ 29972 h 284860"/>
              <a:gd name="connsiteX23" fmla="*/ 79883 w 263525"/>
              <a:gd name="connsiteY23" fmla="*/ 37846 h 284860"/>
              <a:gd name="connsiteX24" fmla="*/ 72771 w 263525"/>
              <a:gd name="connsiteY24" fmla="*/ 49276 h 284860"/>
              <a:gd name="connsiteX25" fmla="*/ 80391 w 263525"/>
              <a:gd name="connsiteY25" fmla="*/ 63500 h 284860"/>
              <a:gd name="connsiteX26" fmla="*/ 90804 w 263525"/>
              <a:gd name="connsiteY26" fmla="*/ 86233 h 284860"/>
              <a:gd name="connsiteX27" fmla="*/ 80898 w 263525"/>
              <a:gd name="connsiteY27" fmla="*/ 108965 h 284860"/>
              <a:gd name="connsiteX28" fmla="*/ 54736 w 263525"/>
              <a:gd name="connsiteY28" fmla="*/ 118364 h 284860"/>
              <a:gd name="connsiteX29" fmla="*/ 25908 w 263525"/>
              <a:gd name="connsiteY29" fmla="*/ 108077 h 284860"/>
              <a:gd name="connsiteX30" fmla="*/ 14351 w 263525"/>
              <a:gd name="connsiteY30" fmla="*/ 83692 h 284860"/>
              <a:gd name="connsiteX31" fmla="*/ 29972 w 263525"/>
              <a:gd name="connsiteY31" fmla="*/ 46227 h 284860"/>
              <a:gd name="connsiteX32" fmla="*/ 73279 w 263525"/>
              <a:gd name="connsiteY32" fmla="*/ 18669 h 284860"/>
              <a:gd name="connsiteX33" fmla="*/ 131191 w 263525"/>
              <a:gd name="connsiteY33" fmla="*/ 9144 h 2848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</a:cxnLst>
            <a:rect l="l" t="t" r="r" b="b"/>
            <a:pathLst>
              <a:path w="263525" h="284860">
                <a:moveTo>
                  <a:pt x="131191" y="9144"/>
                </a:moveTo>
                <a:cubicBezTo>
                  <a:pt x="155448" y="9144"/>
                  <a:pt x="174625" y="14351"/>
                  <a:pt x="188722" y="24638"/>
                </a:cubicBezTo>
                <a:cubicBezTo>
                  <a:pt x="202819" y="34925"/>
                  <a:pt x="211963" y="45973"/>
                  <a:pt x="216154" y="58039"/>
                </a:cubicBezTo>
                <a:cubicBezTo>
                  <a:pt x="218694" y="65659"/>
                  <a:pt x="219963" y="83311"/>
                  <a:pt x="219963" y="110744"/>
                </a:cubicBezTo>
                <a:lnTo>
                  <a:pt x="219963" y="209931"/>
                </a:lnTo>
                <a:cubicBezTo>
                  <a:pt x="219963" y="221488"/>
                  <a:pt x="220472" y="228854"/>
                  <a:pt x="221361" y="231902"/>
                </a:cubicBezTo>
                <a:cubicBezTo>
                  <a:pt x="222250" y="234823"/>
                  <a:pt x="223647" y="237109"/>
                  <a:pt x="225425" y="238505"/>
                </a:cubicBezTo>
                <a:cubicBezTo>
                  <a:pt x="227329" y="240030"/>
                  <a:pt x="229362" y="240792"/>
                  <a:pt x="231775" y="240792"/>
                </a:cubicBezTo>
                <a:cubicBezTo>
                  <a:pt x="236473" y="240792"/>
                  <a:pt x="241300" y="237363"/>
                  <a:pt x="246253" y="230632"/>
                </a:cubicBezTo>
                <a:lnTo>
                  <a:pt x="254381" y="237235"/>
                </a:lnTo>
                <a:cubicBezTo>
                  <a:pt x="245236" y="250697"/>
                  <a:pt x="235839" y="260477"/>
                  <a:pt x="226186" y="266573"/>
                </a:cubicBezTo>
                <a:cubicBezTo>
                  <a:pt x="216408" y="272669"/>
                  <a:pt x="205358" y="275716"/>
                  <a:pt x="192913" y="275716"/>
                </a:cubicBezTo>
                <a:cubicBezTo>
                  <a:pt x="178435" y="275716"/>
                  <a:pt x="167004" y="272288"/>
                  <a:pt x="158750" y="265430"/>
                </a:cubicBezTo>
                <a:cubicBezTo>
                  <a:pt x="150622" y="258699"/>
                  <a:pt x="145669" y="248285"/>
                  <a:pt x="143763" y="234442"/>
                </a:cubicBezTo>
                <a:cubicBezTo>
                  <a:pt x="112648" y="262001"/>
                  <a:pt x="84708" y="275716"/>
                  <a:pt x="59944" y="275716"/>
                </a:cubicBezTo>
                <a:cubicBezTo>
                  <a:pt x="45339" y="275716"/>
                  <a:pt x="33273" y="270891"/>
                  <a:pt x="23622" y="261365"/>
                </a:cubicBezTo>
                <a:cubicBezTo>
                  <a:pt x="13970" y="251841"/>
                  <a:pt x="9144" y="239903"/>
                  <a:pt x="9144" y="225425"/>
                </a:cubicBezTo>
                <a:cubicBezTo>
                  <a:pt x="9144" y="205994"/>
                  <a:pt x="17526" y="188467"/>
                  <a:pt x="34289" y="172846"/>
                </a:cubicBezTo>
                <a:cubicBezTo>
                  <a:pt x="51054" y="157353"/>
                  <a:pt x="87502" y="136652"/>
                  <a:pt x="143763" y="110744"/>
                </a:cubicBezTo>
                <a:lnTo>
                  <a:pt x="143763" y="85090"/>
                </a:lnTo>
                <a:cubicBezTo>
                  <a:pt x="143763" y="65785"/>
                  <a:pt x="142748" y="53594"/>
                  <a:pt x="140589" y="48641"/>
                </a:cubicBezTo>
                <a:cubicBezTo>
                  <a:pt x="138557" y="43561"/>
                  <a:pt x="134620" y="39242"/>
                  <a:pt x="128777" y="35560"/>
                </a:cubicBezTo>
                <a:cubicBezTo>
                  <a:pt x="122936" y="31750"/>
                  <a:pt x="116332" y="29972"/>
                  <a:pt x="109093" y="29972"/>
                </a:cubicBezTo>
                <a:cubicBezTo>
                  <a:pt x="97282" y="29972"/>
                  <a:pt x="87502" y="32511"/>
                  <a:pt x="79883" y="37846"/>
                </a:cubicBezTo>
                <a:cubicBezTo>
                  <a:pt x="75183" y="41147"/>
                  <a:pt x="72771" y="44958"/>
                  <a:pt x="72771" y="49276"/>
                </a:cubicBezTo>
                <a:cubicBezTo>
                  <a:pt x="72771" y="53085"/>
                  <a:pt x="75311" y="57911"/>
                  <a:pt x="80391" y="63500"/>
                </a:cubicBezTo>
                <a:cubicBezTo>
                  <a:pt x="87376" y="71373"/>
                  <a:pt x="90804" y="78866"/>
                  <a:pt x="90804" y="86233"/>
                </a:cubicBezTo>
                <a:cubicBezTo>
                  <a:pt x="90804" y="95123"/>
                  <a:pt x="87502" y="102742"/>
                  <a:pt x="80898" y="108965"/>
                </a:cubicBezTo>
                <a:cubicBezTo>
                  <a:pt x="74167" y="115315"/>
                  <a:pt x="65532" y="118364"/>
                  <a:pt x="54736" y="118364"/>
                </a:cubicBezTo>
                <a:cubicBezTo>
                  <a:pt x="43307" y="118364"/>
                  <a:pt x="33654" y="114935"/>
                  <a:pt x="25908" y="108077"/>
                </a:cubicBezTo>
                <a:cubicBezTo>
                  <a:pt x="18161" y="101092"/>
                  <a:pt x="14351" y="92964"/>
                  <a:pt x="14351" y="83692"/>
                </a:cubicBezTo>
                <a:cubicBezTo>
                  <a:pt x="14351" y="70611"/>
                  <a:pt x="19558" y="58039"/>
                  <a:pt x="29972" y="46227"/>
                </a:cubicBezTo>
                <a:cubicBezTo>
                  <a:pt x="40258" y="34290"/>
                  <a:pt x="54736" y="25146"/>
                  <a:pt x="73279" y="18669"/>
                </a:cubicBezTo>
                <a:cubicBezTo>
                  <a:pt x="91948" y="12319"/>
                  <a:pt x="111252" y="9144"/>
                  <a:pt x="131191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Freeform 3"/>
          <p:cNvSpPr/>
          <p:nvPr/>
        </p:nvSpPr>
        <p:spPr>
          <a:xfrm>
            <a:off x="2010791" y="3208655"/>
            <a:ext cx="294385" cy="400939"/>
          </a:xfrm>
          <a:custGeom>
            <a:avLst/>
            <a:gdLst>
              <a:gd name="connsiteX0" fmla="*/ 186944 w 294385"/>
              <a:gd name="connsiteY0" fmla="*/ 9144 h 400939"/>
              <a:gd name="connsiteX1" fmla="*/ 238125 w 294385"/>
              <a:gd name="connsiteY1" fmla="*/ 26923 h 400939"/>
              <a:gd name="connsiteX2" fmla="*/ 273304 w 294385"/>
              <a:gd name="connsiteY2" fmla="*/ 75946 h 400939"/>
              <a:gd name="connsiteX3" fmla="*/ 285241 w 294385"/>
              <a:gd name="connsiteY3" fmla="*/ 143255 h 400939"/>
              <a:gd name="connsiteX4" fmla="*/ 272795 w 294385"/>
              <a:gd name="connsiteY4" fmla="*/ 214122 h 400939"/>
              <a:gd name="connsiteX5" fmla="*/ 236728 w 294385"/>
              <a:gd name="connsiteY5" fmla="*/ 263016 h 400939"/>
              <a:gd name="connsiteX6" fmla="*/ 184276 w 294385"/>
              <a:gd name="connsiteY6" fmla="*/ 279781 h 400939"/>
              <a:gd name="connsiteX7" fmla="*/ 144906 w 294385"/>
              <a:gd name="connsiteY7" fmla="*/ 270510 h 400939"/>
              <a:gd name="connsiteX8" fmla="*/ 116204 w 294385"/>
              <a:gd name="connsiteY8" fmla="*/ 246253 h 400939"/>
              <a:gd name="connsiteX9" fmla="*/ 116204 w 294385"/>
              <a:gd name="connsiteY9" fmla="*/ 341249 h 400939"/>
              <a:gd name="connsiteX10" fmla="*/ 119379 w 294385"/>
              <a:gd name="connsiteY10" fmla="*/ 368046 h 400939"/>
              <a:gd name="connsiteX11" fmla="*/ 129031 w 294385"/>
              <a:gd name="connsiteY11" fmla="*/ 378460 h 400939"/>
              <a:gd name="connsiteX12" fmla="*/ 154685 w 294385"/>
              <a:gd name="connsiteY12" fmla="*/ 381635 h 400939"/>
              <a:gd name="connsiteX13" fmla="*/ 154685 w 294385"/>
              <a:gd name="connsiteY13" fmla="*/ 391795 h 400939"/>
              <a:gd name="connsiteX14" fmla="*/ 9144 w 294385"/>
              <a:gd name="connsiteY14" fmla="*/ 391795 h 400939"/>
              <a:gd name="connsiteX15" fmla="*/ 9144 w 294385"/>
              <a:gd name="connsiteY15" fmla="*/ 381635 h 400939"/>
              <a:gd name="connsiteX16" fmla="*/ 34289 w 294385"/>
              <a:gd name="connsiteY16" fmla="*/ 372110 h 400939"/>
              <a:gd name="connsiteX17" fmla="*/ 39750 w 294385"/>
              <a:gd name="connsiteY17" fmla="*/ 339597 h 400939"/>
              <a:gd name="connsiteX18" fmla="*/ 39750 w 294385"/>
              <a:gd name="connsiteY18" fmla="*/ 70104 h 400939"/>
              <a:gd name="connsiteX19" fmla="*/ 33400 w 294385"/>
              <a:gd name="connsiteY19" fmla="*/ 35560 h 400939"/>
              <a:gd name="connsiteX20" fmla="*/ 9144 w 294385"/>
              <a:gd name="connsiteY20" fmla="*/ 26923 h 400939"/>
              <a:gd name="connsiteX21" fmla="*/ 9144 w 294385"/>
              <a:gd name="connsiteY21" fmla="*/ 16764 h 400939"/>
              <a:gd name="connsiteX22" fmla="*/ 116204 w 294385"/>
              <a:gd name="connsiteY22" fmla="*/ 16764 h 400939"/>
              <a:gd name="connsiteX23" fmla="*/ 116204 w 294385"/>
              <a:gd name="connsiteY23" fmla="*/ 50419 h 400939"/>
              <a:gd name="connsiteX24" fmla="*/ 143510 w 294385"/>
              <a:gd name="connsiteY24" fmla="*/ 21971 h 400939"/>
              <a:gd name="connsiteX25" fmla="*/ 186944 w 294385"/>
              <a:gd name="connsiteY25" fmla="*/ 9144 h 4009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94385" h="400939">
                <a:moveTo>
                  <a:pt x="186944" y="9144"/>
                </a:moveTo>
                <a:cubicBezTo>
                  <a:pt x="205739" y="9144"/>
                  <a:pt x="222758" y="15113"/>
                  <a:pt x="238125" y="26923"/>
                </a:cubicBezTo>
                <a:cubicBezTo>
                  <a:pt x="253491" y="38735"/>
                  <a:pt x="265175" y="55117"/>
                  <a:pt x="273304" y="75946"/>
                </a:cubicBezTo>
                <a:cubicBezTo>
                  <a:pt x="281304" y="96773"/>
                  <a:pt x="285241" y="119253"/>
                  <a:pt x="285241" y="143255"/>
                </a:cubicBezTo>
                <a:cubicBezTo>
                  <a:pt x="285241" y="169164"/>
                  <a:pt x="281178" y="192785"/>
                  <a:pt x="272795" y="214122"/>
                </a:cubicBezTo>
                <a:cubicBezTo>
                  <a:pt x="264541" y="235458"/>
                  <a:pt x="252475" y="251841"/>
                  <a:pt x="236728" y="263016"/>
                </a:cubicBezTo>
                <a:cubicBezTo>
                  <a:pt x="220979" y="274192"/>
                  <a:pt x="203454" y="279781"/>
                  <a:pt x="184276" y="279781"/>
                </a:cubicBezTo>
                <a:cubicBezTo>
                  <a:pt x="170179" y="279781"/>
                  <a:pt x="157098" y="276733"/>
                  <a:pt x="144906" y="270510"/>
                </a:cubicBezTo>
                <a:cubicBezTo>
                  <a:pt x="135763" y="265811"/>
                  <a:pt x="126238" y="257683"/>
                  <a:pt x="116204" y="246253"/>
                </a:cubicBezTo>
                <a:lnTo>
                  <a:pt x="116204" y="341249"/>
                </a:lnTo>
                <a:cubicBezTo>
                  <a:pt x="116204" y="354330"/>
                  <a:pt x="117220" y="363346"/>
                  <a:pt x="119379" y="368046"/>
                </a:cubicBezTo>
                <a:cubicBezTo>
                  <a:pt x="121411" y="372745"/>
                  <a:pt x="124714" y="376173"/>
                  <a:pt x="129031" y="378460"/>
                </a:cubicBezTo>
                <a:cubicBezTo>
                  <a:pt x="133476" y="380619"/>
                  <a:pt x="141985" y="381635"/>
                  <a:pt x="154685" y="381635"/>
                </a:cubicBezTo>
                <a:lnTo>
                  <a:pt x="154685" y="391795"/>
                </a:lnTo>
                <a:lnTo>
                  <a:pt x="9144" y="391795"/>
                </a:lnTo>
                <a:lnTo>
                  <a:pt x="9144" y="381635"/>
                </a:lnTo>
                <a:cubicBezTo>
                  <a:pt x="20446" y="381254"/>
                  <a:pt x="28829" y="378079"/>
                  <a:pt x="34289" y="372110"/>
                </a:cubicBezTo>
                <a:cubicBezTo>
                  <a:pt x="37973" y="367919"/>
                  <a:pt x="39750" y="357123"/>
                  <a:pt x="39750" y="339597"/>
                </a:cubicBezTo>
                <a:lnTo>
                  <a:pt x="39750" y="70104"/>
                </a:lnTo>
                <a:cubicBezTo>
                  <a:pt x="39750" y="52070"/>
                  <a:pt x="37591" y="40513"/>
                  <a:pt x="33400" y="35560"/>
                </a:cubicBezTo>
                <a:cubicBezTo>
                  <a:pt x="29336" y="30480"/>
                  <a:pt x="21208" y="27685"/>
                  <a:pt x="9144" y="26923"/>
                </a:cubicBezTo>
                <a:lnTo>
                  <a:pt x="9144" y="16764"/>
                </a:lnTo>
                <a:lnTo>
                  <a:pt x="116204" y="16764"/>
                </a:lnTo>
                <a:lnTo>
                  <a:pt x="116204" y="50419"/>
                </a:lnTo>
                <a:cubicBezTo>
                  <a:pt x="125095" y="37338"/>
                  <a:pt x="134238" y="27813"/>
                  <a:pt x="143510" y="21971"/>
                </a:cubicBezTo>
                <a:cubicBezTo>
                  <a:pt x="156845" y="13461"/>
                  <a:pt x="171323" y="9144"/>
                  <a:pt x="1869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1744853" y="3208655"/>
            <a:ext cx="263524" cy="284860"/>
          </a:xfrm>
          <a:custGeom>
            <a:avLst/>
            <a:gdLst>
              <a:gd name="connsiteX0" fmla="*/ 131191 w 263524"/>
              <a:gd name="connsiteY0" fmla="*/ 9144 h 284860"/>
              <a:gd name="connsiteX1" fmla="*/ 188722 w 263524"/>
              <a:gd name="connsiteY1" fmla="*/ 24638 h 284860"/>
              <a:gd name="connsiteX2" fmla="*/ 216153 w 263524"/>
              <a:gd name="connsiteY2" fmla="*/ 58039 h 284860"/>
              <a:gd name="connsiteX3" fmla="*/ 219963 w 263524"/>
              <a:gd name="connsiteY3" fmla="*/ 110744 h 284860"/>
              <a:gd name="connsiteX4" fmla="*/ 219963 w 263524"/>
              <a:gd name="connsiteY4" fmla="*/ 209931 h 284860"/>
              <a:gd name="connsiteX5" fmla="*/ 221361 w 263524"/>
              <a:gd name="connsiteY5" fmla="*/ 231902 h 284860"/>
              <a:gd name="connsiteX6" fmla="*/ 225425 w 263524"/>
              <a:gd name="connsiteY6" fmla="*/ 238505 h 284860"/>
              <a:gd name="connsiteX7" fmla="*/ 231775 w 263524"/>
              <a:gd name="connsiteY7" fmla="*/ 240792 h 284860"/>
              <a:gd name="connsiteX8" fmla="*/ 246253 w 263524"/>
              <a:gd name="connsiteY8" fmla="*/ 230632 h 284860"/>
              <a:gd name="connsiteX9" fmla="*/ 254380 w 263524"/>
              <a:gd name="connsiteY9" fmla="*/ 237235 h 284860"/>
              <a:gd name="connsiteX10" fmla="*/ 226186 w 263524"/>
              <a:gd name="connsiteY10" fmla="*/ 266573 h 284860"/>
              <a:gd name="connsiteX11" fmla="*/ 192913 w 263524"/>
              <a:gd name="connsiteY11" fmla="*/ 275716 h 284860"/>
              <a:gd name="connsiteX12" fmla="*/ 158750 w 263524"/>
              <a:gd name="connsiteY12" fmla="*/ 265430 h 284860"/>
              <a:gd name="connsiteX13" fmla="*/ 143763 w 263524"/>
              <a:gd name="connsiteY13" fmla="*/ 234442 h 284860"/>
              <a:gd name="connsiteX14" fmla="*/ 59944 w 263524"/>
              <a:gd name="connsiteY14" fmla="*/ 275716 h 284860"/>
              <a:gd name="connsiteX15" fmla="*/ 23622 w 263524"/>
              <a:gd name="connsiteY15" fmla="*/ 261365 h 284860"/>
              <a:gd name="connsiteX16" fmla="*/ 9144 w 263524"/>
              <a:gd name="connsiteY16" fmla="*/ 225425 h 284860"/>
              <a:gd name="connsiteX17" fmla="*/ 34289 w 263524"/>
              <a:gd name="connsiteY17" fmla="*/ 172846 h 284860"/>
              <a:gd name="connsiteX18" fmla="*/ 143763 w 263524"/>
              <a:gd name="connsiteY18" fmla="*/ 110744 h 284860"/>
              <a:gd name="connsiteX19" fmla="*/ 143763 w 263524"/>
              <a:gd name="connsiteY19" fmla="*/ 85090 h 284860"/>
              <a:gd name="connsiteX20" fmla="*/ 140588 w 263524"/>
              <a:gd name="connsiteY20" fmla="*/ 48641 h 284860"/>
              <a:gd name="connsiteX21" fmla="*/ 128777 w 263524"/>
              <a:gd name="connsiteY21" fmla="*/ 35560 h 284860"/>
              <a:gd name="connsiteX22" fmla="*/ 109092 w 263524"/>
              <a:gd name="connsiteY22" fmla="*/ 29972 h 284860"/>
              <a:gd name="connsiteX23" fmla="*/ 79883 w 263524"/>
              <a:gd name="connsiteY23" fmla="*/ 37846 h 284860"/>
              <a:gd name="connsiteX24" fmla="*/ 72771 w 263524"/>
              <a:gd name="connsiteY24" fmla="*/ 49276 h 284860"/>
              <a:gd name="connsiteX25" fmla="*/ 80391 w 263524"/>
              <a:gd name="connsiteY25" fmla="*/ 63500 h 284860"/>
              <a:gd name="connsiteX26" fmla="*/ 90804 w 263524"/>
              <a:gd name="connsiteY26" fmla="*/ 86233 h 284860"/>
              <a:gd name="connsiteX27" fmla="*/ 80898 w 263524"/>
              <a:gd name="connsiteY27" fmla="*/ 108965 h 284860"/>
              <a:gd name="connsiteX28" fmla="*/ 54736 w 263524"/>
              <a:gd name="connsiteY28" fmla="*/ 118364 h 284860"/>
              <a:gd name="connsiteX29" fmla="*/ 25907 w 263524"/>
              <a:gd name="connsiteY29" fmla="*/ 108077 h 284860"/>
              <a:gd name="connsiteX30" fmla="*/ 14351 w 263524"/>
              <a:gd name="connsiteY30" fmla="*/ 83692 h 284860"/>
              <a:gd name="connsiteX31" fmla="*/ 29972 w 263524"/>
              <a:gd name="connsiteY31" fmla="*/ 46227 h 284860"/>
              <a:gd name="connsiteX32" fmla="*/ 73279 w 263524"/>
              <a:gd name="connsiteY32" fmla="*/ 18669 h 284860"/>
              <a:gd name="connsiteX33" fmla="*/ 131191 w 263524"/>
              <a:gd name="connsiteY33" fmla="*/ 9144 h 2848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</a:cxnLst>
            <a:rect l="l" t="t" r="r" b="b"/>
            <a:pathLst>
              <a:path w="263524" h="284860">
                <a:moveTo>
                  <a:pt x="131191" y="9144"/>
                </a:moveTo>
                <a:cubicBezTo>
                  <a:pt x="155448" y="9144"/>
                  <a:pt x="174625" y="14351"/>
                  <a:pt x="188722" y="24638"/>
                </a:cubicBezTo>
                <a:cubicBezTo>
                  <a:pt x="202819" y="34925"/>
                  <a:pt x="211963" y="45973"/>
                  <a:pt x="216153" y="58039"/>
                </a:cubicBezTo>
                <a:cubicBezTo>
                  <a:pt x="218694" y="65659"/>
                  <a:pt x="219963" y="83311"/>
                  <a:pt x="219963" y="110744"/>
                </a:cubicBezTo>
                <a:lnTo>
                  <a:pt x="219963" y="209931"/>
                </a:lnTo>
                <a:cubicBezTo>
                  <a:pt x="219963" y="221488"/>
                  <a:pt x="220472" y="228854"/>
                  <a:pt x="221361" y="231902"/>
                </a:cubicBezTo>
                <a:cubicBezTo>
                  <a:pt x="222250" y="234823"/>
                  <a:pt x="223647" y="237109"/>
                  <a:pt x="225425" y="238505"/>
                </a:cubicBezTo>
                <a:cubicBezTo>
                  <a:pt x="227329" y="240030"/>
                  <a:pt x="229361" y="240792"/>
                  <a:pt x="231775" y="240792"/>
                </a:cubicBezTo>
                <a:cubicBezTo>
                  <a:pt x="236473" y="240792"/>
                  <a:pt x="241300" y="237363"/>
                  <a:pt x="246253" y="230632"/>
                </a:cubicBezTo>
                <a:lnTo>
                  <a:pt x="254380" y="237235"/>
                </a:lnTo>
                <a:cubicBezTo>
                  <a:pt x="245236" y="250697"/>
                  <a:pt x="235838" y="260477"/>
                  <a:pt x="226186" y="266573"/>
                </a:cubicBezTo>
                <a:cubicBezTo>
                  <a:pt x="216407" y="272669"/>
                  <a:pt x="205358" y="275716"/>
                  <a:pt x="192913" y="275716"/>
                </a:cubicBezTo>
                <a:cubicBezTo>
                  <a:pt x="178434" y="275716"/>
                  <a:pt x="167004" y="272288"/>
                  <a:pt x="158750" y="265430"/>
                </a:cubicBezTo>
                <a:cubicBezTo>
                  <a:pt x="150622" y="258699"/>
                  <a:pt x="145669" y="248285"/>
                  <a:pt x="143763" y="234442"/>
                </a:cubicBezTo>
                <a:cubicBezTo>
                  <a:pt x="112648" y="262001"/>
                  <a:pt x="84708" y="275716"/>
                  <a:pt x="59944" y="275716"/>
                </a:cubicBezTo>
                <a:cubicBezTo>
                  <a:pt x="45338" y="275716"/>
                  <a:pt x="33273" y="270891"/>
                  <a:pt x="23622" y="261365"/>
                </a:cubicBezTo>
                <a:cubicBezTo>
                  <a:pt x="13969" y="251841"/>
                  <a:pt x="9144" y="239903"/>
                  <a:pt x="9144" y="225425"/>
                </a:cubicBezTo>
                <a:cubicBezTo>
                  <a:pt x="9144" y="205994"/>
                  <a:pt x="17526" y="188467"/>
                  <a:pt x="34289" y="172846"/>
                </a:cubicBezTo>
                <a:cubicBezTo>
                  <a:pt x="51053" y="157353"/>
                  <a:pt x="87502" y="136652"/>
                  <a:pt x="143763" y="110744"/>
                </a:cubicBezTo>
                <a:lnTo>
                  <a:pt x="143763" y="85090"/>
                </a:lnTo>
                <a:cubicBezTo>
                  <a:pt x="143763" y="65785"/>
                  <a:pt x="142748" y="53594"/>
                  <a:pt x="140588" y="48641"/>
                </a:cubicBezTo>
                <a:cubicBezTo>
                  <a:pt x="138557" y="43561"/>
                  <a:pt x="134619" y="39242"/>
                  <a:pt x="128777" y="35560"/>
                </a:cubicBezTo>
                <a:cubicBezTo>
                  <a:pt x="122936" y="31750"/>
                  <a:pt x="116332" y="29972"/>
                  <a:pt x="109092" y="29972"/>
                </a:cubicBezTo>
                <a:cubicBezTo>
                  <a:pt x="97282" y="29972"/>
                  <a:pt x="87502" y="32511"/>
                  <a:pt x="79883" y="37846"/>
                </a:cubicBezTo>
                <a:cubicBezTo>
                  <a:pt x="75183" y="41147"/>
                  <a:pt x="72771" y="44958"/>
                  <a:pt x="72771" y="49276"/>
                </a:cubicBezTo>
                <a:cubicBezTo>
                  <a:pt x="72771" y="53085"/>
                  <a:pt x="75311" y="57911"/>
                  <a:pt x="80391" y="63500"/>
                </a:cubicBezTo>
                <a:cubicBezTo>
                  <a:pt x="87376" y="71373"/>
                  <a:pt x="90804" y="78866"/>
                  <a:pt x="90804" y="86233"/>
                </a:cubicBezTo>
                <a:cubicBezTo>
                  <a:pt x="90804" y="95123"/>
                  <a:pt x="87502" y="102742"/>
                  <a:pt x="80898" y="108965"/>
                </a:cubicBezTo>
                <a:cubicBezTo>
                  <a:pt x="74167" y="115315"/>
                  <a:pt x="65532" y="118364"/>
                  <a:pt x="54736" y="118364"/>
                </a:cubicBezTo>
                <a:cubicBezTo>
                  <a:pt x="43307" y="118364"/>
                  <a:pt x="33654" y="114935"/>
                  <a:pt x="25907" y="108077"/>
                </a:cubicBezTo>
                <a:cubicBezTo>
                  <a:pt x="18161" y="101092"/>
                  <a:pt x="14351" y="92964"/>
                  <a:pt x="14351" y="83692"/>
                </a:cubicBezTo>
                <a:cubicBezTo>
                  <a:pt x="14351" y="70611"/>
                  <a:pt x="19557" y="58039"/>
                  <a:pt x="29972" y="46227"/>
                </a:cubicBezTo>
                <a:cubicBezTo>
                  <a:pt x="40258" y="34290"/>
                  <a:pt x="54736" y="25146"/>
                  <a:pt x="73279" y="18669"/>
                </a:cubicBezTo>
                <a:cubicBezTo>
                  <a:pt x="91948" y="12319"/>
                  <a:pt x="111252" y="9144"/>
                  <a:pt x="131191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2787777" y="3122930"/>
            <a:ext cx="188722" cy="370585"/>
          </a:xfrm>
          <a:custGeom>
            <a:avLst/>
            <a:gdLst>
              <a:gd name="connsiteX0" fmla="*/ 109855 w 188722"/>
              <a:gd name="connsiteY0" fmla="*/ 9144 h 370585"/>
              <a:gd name="connsiteX1" fmla="*/ 118872 w 188722"/>
              <a:gd name="connsiteY1" fmla="*/ 9144 h 370585"/>
              <a:gd name="connsiteX2" fmla="*/ 118872 w 188722"/>
              <a:gd name="connsiteY2" fmla="*/ 102488 h 370585"/>
              <a:gd name="connsiteX3" fmla="*/ 179578 w 188722"/>
              <a:gd name="connsiteY3" fmla="*/ 102488 h 370585"/>
              <a:gd name="connsiteX4" fmla="*/ 179578 w 188722"/>
              <a:gd name="connsiteY4" fmla="*/ 129539 h 370585"/>
              <a:gd name="connsiteX5" fmla="*/ 118872 w 188722"/>
              <a:gd name="connsiteY5" fmla="*/ 129539 h 370585"/>
              <a:gd name="connsiteX6" fmla="*/ 118872 w 188722"/>
              <a:gd name="connsiteY6" fmla="*/ 287146 h 370585"/>
              <a:gd name="connsiteX7" fmla="*/ 121030 w 188722"/>
              <a:gd name="connsiteY7" fmla="*/ 315721 h 370585"/>
              <a:gd name="connsiteX8" fmla="*/ 128270 w 188722"/>
              <a:gd name="connsiteY8" fmla="*/ 326008 h 370585"/>
              <a:gd name="connsiteX9" fmla="*/ 137795 w 188722"/>
              <a:gd name="connsiteY9" fmla="*/ 330072 h 370585"/>
              <a:gd name="connsiteX10" fmla="*/ 171323 w 188722"/>
              <a:gd name="connsiteY10" fmla="*/ 303021 h 370585"/>
              <a:gd name="connsiteX11" fmla="*/ 179578 w 188722"/>
              <a:gd name="connsiteY11" fmla="*/ 308990 h 370585"/>
              <a:gd name="connsiteX12" fmla="*/ 107695 w 188722"/>
              <a:gd name="connsiteY12" fmla="*/ 361441 h 370585"/>
              <a:gd name="connsiteX13" fmla="*/ 66675 w 188722"/>
              <a:gd name="connsiteY13" fmla="*/ 347979 h 370585"/>
              <a:gd name="connsiteX14" fmla="*/ 45212 w 188722"/>
              <a:gd name="connsiteY14" fmla="*/ 317753 h 370585"/>
              <a:gd name="connsiteX15" fmla="*/ 42418 w 188722"/>
              <a:gd name="connsiteY15" fmla="*/ 267461 h 370585"/>
              <a:gd name="connsiteX16" fmla="*/ 42418 w 188722"/>
              <a:gd name="connsiteY16" fmla="*/ 129539 h 370585"/>
              <a:gd name="connsiteX17" fmla="*/ 9144 w 188722"/>
              <a:gd name="connsiteY17" fmla="*/ 129539 h 370585"/>
              <a:gd name="connsiteX18" fmla="*/ 9144 w 188722"/>
              <a:gd name="connsiteY18" fmla="*/ 120014 h 370585"/>
              <a:gd name="connsiteX19" fmla="*/ 67691 w 188722"/>
              <a:gd name="connsiteY19" fmla="*/ 68960 h 370585"/>
              <a:gd name="connsiteX20" fmla="*/ 109855 w 188722"/>
              <a:gd name="connsiteY20" fmla="*/ 9144 h 3705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188722" h="370585">
                <a:moveTo>
                  <a:pt x="109855" y="9144"/>
                </a:moveTo>
                <a:lnTo>
                  <a:pt x="118872" y="9144"/>
                </a:lnTo>
                <a:lnTo>
                  <a:pt x="118872" y="102488"/>
                </a:lnTo>
                <a:lnTo>
                  <a:pt x="179578" y="102488"/>
                </a:lnTo>
                <a:lnTo>
                  <a:pt x="179578" y="129539"/>
                </a:lnTo>
                <a:lnTo>
                  <a:pt x="118872" y="129539"/>
                </a:lnTo>
                <a:lnTo>
                  <a:pt x="118872" y="287146"/>
                </a:lnTo>
                <a:cubicBezTo>
                  <a:pt x="118872" y="301878"/>
                  <a:pt x="119633" y="311403"/>
                  <a:pt x="121030" y="315721"/>
                </a:cubicBezTo>
                <a:cubicBezTo>
                  <a:pt x="122301" y="319912"/>
                  <a:pt x="124714" y="323468"/>
                  <a:pt x="128270" y="326008"/>
                </a:cubicBezTo>
                <a:cubicBezTo>
                  <a:pt x="131699" y="328675"/>
                  <a:pt x="134874" y="330072"/>
                  <a:pt x="137795" y="330072"/>
                </a:cubicBezTo>
                <a:cubicBezTo>
                  <a:pt x="149605" y="330072"/>
                  <a:pt x="160782" y="321056"/>
                  <a:pt x="171323" y="303021"/>
                </a:cubicBezTo>
                <a:lnTo>
                  <a:pt x="179578" y="308990"/>
                </a:lnTo>
                <a:cubicBezTo>
                  <a:pt x="164845" y="343915"/>
                  <a:pt x="140843" y="361441"/>
                  <a:pt x="107695" y="361441"/>
                </a:cubicBezTo>
                <a:cubicBezTo>
                  <a:pt x="91567" y="361441"/>
                  <a:pt x="77851" y="356869"/>
                  <a:pt x="66675" y="347979"/>
                </a:cubicBezTo>
                <a:cubicBezTo>
                  <a:pt x="55372" y="338962"/>
                  <a:pt x="48260" y="328802"/>
                  <a:pt x="45212" y="317753"/>
                </a:cubicBezTo>
                <a:cubicBezTo>
                  <a:pt x="43307" y="311530"/>
                  <a:pt x="42418" y="294766"/>
                  <a:pt x="42418" y="267461"/>
                </a:cubicBezTo>
                <a:lnTo>
                  <a:pt x="42418" y="129539"/>
                </a:lnTo>
                <a:lnTo>
                  <a:pt x="9144" y="129539"/>
                </a:lnTo>
                <a:lnTo>
                  <a:pt x="9144" y="120014"/>
                </a:lnTo>
                <a:cubicBezTo>
                  <a:pt x="32130" y="103758"/>
                  <a:pt x="51562" y="86740"/>
                  <a:pt x="67691" y="68960"/>
                </a:cubicBezTo>
                <a:cubicBezTo>
                  <a:pt x="83820" y="51053"/>
                  <a:pt x="97917" y="31114"/>
                  <a:pt x="109855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2321433" y="3122930"/>
            <a:ext cx="188721" cy="370585"/>
          </a:xfrm>
          <a:custGeom>
            <a:avLst/>
            <a:gdLst>
              <a:gd name="connsiteX0" fmla="*/ 109854 w 188721"/>
              <a:gd name="connsiteY0" fmla="*/ 9144 h 370585"/>
              <a:gd name="connsiteX1" fmla="*/ 118872 w 188721"/>
              <a:gd name="connsiteY1" fmla="*/ 9144 h 370585"/>
              <a:gd name="connsiteX2" fmla="*/ 118872 w 188721"/>
              <a:gd name="connsiteY2" fmla="*/ 102488 h 370585"/>
              <a:gd name="connsiteX3" fmla="*/ 179578 w 188721"/>
              <a:gd name="connsiteY3" fmla="*/ 102488 h 370585"/>
              <a:gd name="connsiteX4" fmla="*/ 179578 w 188721"/>
              <a:gd name="connsiteY4" fmla="*/ 129539 h 370585"/>
              <a:gd name="connsiteX5" fmla="*/ 118872 w 188721"/>
              <a:gd name="connsiteY5" fmla="*/ 129539 h 370585"/>
              <a:gd name="connsiteX6" fmla="*/ 118872 w 188721"/>
              <a:gd name="connsiteY6" fmla="*/ 287146 h 370585"/>
              <a:gd name="connsiteX7" fmla="*/ 121031 w 188721"/>
              <a:gd name="connsiteY7" fmla="*/ 315721 h 370585"/>
              <a:gd name="connsiteX8" fmla="*/ 128270 w 188721"/>
              <a:gd name="connsiteY8" fmla="*/ 326008 h 370585"/>
              <a:gd name="connsiteX9" fmla="*/ 137795 w 188721"/>
              <a:gd name="connsiteY9" fmla="*/ 330072 h 370585"/>
              <a:gd name="connsiteX10" fmla="*/ 171323 w 188721"/>
              <a:gd name="connsiteY10" fmla="*/ 303021 h 370585"/>
              <a:gd name="connsiteX11" fmla="*/ 179578 w 188721"/>
              <a:gd name="connsiteY11" fmla="*/ 308990 h 370585"/>
              <a:gd name="connsiteX12" fmla="*/ 107696 w 188721"/>
              <a:gd name="connsiteY12" fmla="*/ 361441 h 370585"/>
              <a:gd name="connsiteX13" fmla="*/ 66675 w 188721"/>
              <a:gd name="connsiteY13" fmla="*/ 347979 h 370585"/>
              <a:gd name="connsiteX14" fmla="*/ 45212 w 188721"/>
              <a:gd name="connsiteY14" fmla="*/ 317753 h 370585"/>
              <a:gd name="connsiteX15" fmla="*/ 42418 w 188721"/>
              <a:gd name="connsiteY15" fmla="*/ 267461 h 370585"/>
              <a:gd name="connsiteX16" fmla="*/ 42418 w 188721"/>
              <a:gd name="connsiteY16" fmla="*/ 129539 h 370585"/>
              <a:gd name="connsiteX17" fmla="*/ 9144 w 188721"/>
              <a:gd name="connsiteY17" fmla="*/ 129539 h 370585"/>
              <a:gd name="connsiteX18" fmla="*/ 9144 w 188721"/>
              <a:gd name="connsiteY18" fmla="*/ 120014 h 370585"/>
              <a:gd name="connsiteX19" fmla="*/ 67691 w 188721"/>
              <a:gd name="connsiteY19" fmla="*/ 68960 h 370585"/>
              <a:gd name="connsiteX20" fmla="*/ 109854 w 188721"/>
              <a:gd name="connsiteY20" fmla="*/ 9144 h 3705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188721" h="370585">
                <a:moveTo>
                  <a:pt x="109854" y="9144"/>
                </a:moveTo>
                <a:lnTo>
                  <a:pt x="118872" y="9144"/>
                </a:lnTo>
                <a:lnTo>
                  <a:pt x="118872" y="102488"/>
                </a:lnTo>
                <a:lnTo>
                  <a:pt x="179578" y="102488"/>
                </a:lnTo>
                <a:lnTo>
                  <a:pt x="179578" y="129539"/>
                </a:lnTo>
                <a:lnTo>
                  <a:pt x="118872" y="129539"/>
                </a:lnTo>
                <a:lnTo>
                  <a:pt x="118872" y="287146"/>
                </a:lnTo>
                <a:cubicBezTo>
                  <a:pt x="118872" y="301878"/>
                  <a:pt x="119633" y="311403"/>
                  <a:pt x="121031" y="315721"/>
                </a:cubicBezTo>
                <a:cubicBezTo>
                  <a:pt x="122301" y="319912"/>
                  <a:pt x="124714" y="323468"/>
                  <a:pt x="128270" y="326008"/>
                </a:cubicBezTo>
                <a:cubicBezTo>
                  <a:pt x="131699" y="328675"/>
                  <a:pt x="134873" y="330072"/>
                  <a:pt x="137795" y="330072"/>
                </a:cubicBezTo>
                <a:cubicBezTo>
                  <a:pt x="149606" y="330072"/>
                  <a:pt x="160782" y="321056"/>
                  <a:pt x="171323" y="303021"/>
                </a:cubicBezTo>
                <a:lnTo>
                  <a:pt x="179578" y="308990"/>
                </a:lnTo>
                <a:cubicBezTo>
                  <a:pt x="164846" y="343915"/>
                  <a:pt x="140843" y="361441"/>
                  <a:pt x="107696" y="361441"/>
                </a:cubicBezTo>
                <a:cubicBezTo>
                  <a:pt x="91567" y="361441"/>
                  <a:pt x="77851" y="356869"/>
                  <a:pt x="66675" y="347979"/>
                </a:cubicBezTo>
                <a:cubicBezTo>
                  <a:pt x="55372" y="338962"/>
                  <a:pt x="48260" y="328802"/>
                  <a:pt x="45212" y="317753"/>
                </a:cubicBezTo>
                <a:cubicBezTo>
                  <a:pt x="43307" y="311530"/>
                  <a:pt x="42418" y="294766"/>
                  <a:pt x="42418" y="267461"/>
                </a:cubicBezTo>
                <a:lnTo>
                  <a:pt x="42418" y="129539"/>
                </a:lnTo>
                <a:lnTo>
                  <a:pt x="9144" y="129539"/>
                </a:lnTo>
                <a:lnTo>
                  <a:pt x="9144" y="120014"/>
                </a:lnTo>
                <a:cubicBezTo>
                  <a:pt x="32131" y="103758"/>
                  <a:pt x="51562" y="86740"/>
                  <a:pt x="67691" y="68960"/>
                </a:cubicBezTo>
                <a:cubicBezTo>
                  <a:pt x="83820" y="51053"/>
                  <a:pt x="97917" y="31114"/>
                  <a:pt x="10985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1430401" y="3101340"/>
            <a:ext cx="295274" cy="396240"/>
          </a:xfrm>
          <a:custGeom>
            <a:avLst/>
            <a:gdLst>
              <a:gd name="connsiteX0" fmla="*/ 141350 w 295274"/>
              <a:gd name="connsiteY0" fmla="*/ 9144 h 396240"/>
              <a:gd name="connsiteX1" fmla="*/ 254635 w 295274"/>
              <a:gd name="connsiteY1" fmla="*/ 9144 h 396240"/>
              <a:gd name="connsiteX2" fmla="*/ 254635 w 295274"/>
              <a:gd name="connsiteY2" fmla="*/ 303021 h 396240"/>
              <a:gd name="connsiteX3" fmla="*/ 256285 w 295274"/>
              <a:gd name="connsiteY3" fmla="*/ 338200 h 396240"/>
              <a:gd name="connsiteX4" fmla="*/ 264667 w 295274"/>
              <a:gd name="connsiteY4" fmla="*/ 351662 h 396240"/>
              <a:gd name="connsiteX5" fmla="*/ 286131 w 295274"/>
              <a:gd name="connsiteY5" fmla="*/ 357123 h 396240"/>
              <a:gd name="connsiteX6" fmla="*/ 286131 w 295274"/>
              <a:gd name="connsiteY6" fmla="*/ 366140 h 396240"/>
              <a:gd name="connsiteX7" fmla="*/ 178180 w 295274"/>
              <a:gd name="connsiteY7" fmla="*/ 387096 h 396240"/>
              <a:gd name="connsiteX8" fmla="*/ 178180 w 295274"/>
              <a:gd name="connsiteY8" fmla="*/ 346709 h 396240"/>
              <a:gd name="connsiteX9" fmla="*/ 143636 w 295274"/>
              <a:gd name="connsiteY9" fmla="*/ 378714 h 396240"/>
              <a:gd name="connsiteX10" fmla="*/ 109346 w 295274"/>
              <a:gd name="connsiteY10" fmla="*/ 387096 h 396240"/>
              <a:gd name="connsiteX11" fmla="*/ 32130 w 295274"/>
              <a:gd name="connsiteY11" fmla="*/ 343407 h 396240"/>
              <a:gd name="connsiteX12" fmla="*/ 9144 w 295274"/>
              <a:gd name="connsiteY12" fmla="*/ 256285 h 396240"/>
              <a:gd name="connsiteX13" fmla="*/ 23367 w 295274"/>
              <a:gd name="connsiteY13" fmla="*/ 182371 h 396240"/>
              <a:gd name="connsiteX14" fmla="*/ 62229 w 295274"/>
              <a:gd name="connsiteY14" fmla="*/ 133096 h 396240"/>
              <a:gd name="connsiteX15" fmla="*/ 115442 w 295274"/>
              <a:gd name="connsiteY15" fmla="*/ 116458 h 396240"/>
              <a:gd name="connsiteX16" fmla="*/ 147954 w 295274"/>
              <a:gd name="connsiteY16" fmla="*/ 123570 h 396240"/>
              <a:gd name="connsiteX17" fmla="*/ 178180 w 295274"/>
              <a:gd name="connsiteY17" fmla="*/ 148462 h 396240"/>
              <a:gd name="connsiteX18" fmla="*/ 178180 w 295274"/>
              <a:gd name="connsiteY18" fmla="*/ 71373 h 396240"/>
              <a:gd name="connsiteX19" fmla="*/ 175767 w 295274"/>
              <a:gd name="connsiteY19" fmla="*/ 36195 h 396240"/>
              <a:gd name="connsiteX20" fmla="*/ 165861 w 295274"/>
              <a:gd name="connsiteY20" fmla="*/ 24384 h 396240"/>
              <a:gd name="connsiteX21" fmla="*/ 141350 w 295274"/>
              <a:gd name="connsiteY21" fmla="*/ 20573 h 396240"/>
              <a:gd name="connsiteX22" fmla="*/ 141350 w 295274"/>
              <a:gd name="connsiteY22" fmla="*/ 9144 h 396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295274" h="396240">
                <a:moveTo>
                  <a:pt x="141350" y="9144"/>
                </a:moveTo>
                <a:lnTo>
                  <a:pt x="254635" y="9144"/>
                </a:lnTo>
                <a:lnTo>
                  <a:pt x="254635" y="303021"/>
                </a:lnTo>
                <a:cubicBezTo>
                  <a:pt x="254635" y="322834"/>
                  <a:pt x="255269" y="334645"/>
                  <a:pt x="256285" y="338200"/>
                </a:cubicBezTo>
                <a:cubicBezTo>
                  <a:pt x="257809" y="344296"/>
                  <a:pt x="260604" y="348741"/>
                  <a:pt x="264667" y="351662"/>
                </a:cubicBezTo>
                <a:cubicBezTo>
                  <a:pt x="268731" y="354584"/>
                  <a:pt x="275844" y="356361"/>
                  <a:pt x="286131" y="357123"/>
                </a:cubicBezTo>
                <a:lnTo>
                  <a:pt x="286131" y="366140"/>
                </a:lnTo>
                <a:lnTo>
                  <a:pt x="178180" y="387096"/>
                </a:lnTo>
                <a:lnTo>
                  <a:pt x="178180" y="346709"/>
                </a:lnTo>
                <a:cubicBezTo>
                  <a:pt x="165226" y="362330"/>
                  <a:pt x="153796" y="372998"/>
                  <a:pt x="143636" y="378714"/>
                </a:cubicBezTo>
                <a:cubicBezTo>
                  <a:pt x="133603" y="384301"/>
                  <a:pt x="122173" y="387096"/>
                  <a:pt x="109346" y="387096"/>
                </a:cubicBezTo>
                <a:cubicBezTo>
                  <a:pt x="76834" y="387096"/>
                  <a:pt x="51053" y="372617"/>
                  <a:pt x="32130" y="343407"/>
                </a:cubicBezTo>
                <a:cubicBezTo>
                  <a:pt x="16763" y="319785"/>
                  <a:pt x="9144" y="290702"/>
                  <a:pt x="9144" y="256285"/>
                </a:cubicBezTo>
                <a:cubicBezTo>
                  <a:pt x="9144" y="228853"/>
                  <a:pt x="13842" y="204215"/>
                  <a:pt x="23367" y="182371"/>
                </a:cubicBezTo>
                <a:cubicBezTo>
                  <a:pt x="32765" y="160654"/>
                  <a:pt x="45846" y="144271"/>
                  <a:pt x="62229" y="133096"/>
                </a:cubicBezTo>
                <a:cubicBezTo>
                  <a:pt x="78739" y="122046"/>
                  <a:pt x="96519" y="116458"/>
                  <a:pt x="115442" y="116458"/>
                </a:cubicBezTo>
                <a:cubicBezTo>
                  <a:pt x="127634" y="116458"/>
                  <a:pt x="138429" y="118871"/>
                  <a:pt x="147954" y="123570"/>
                </a:cubicBezTo>
                <a:cubicBezTo>
                  <a:pt x="157352" y="128269"/>
                  <a:pt x="167512" y="136651"/>
                  <a:pt x="178180" y="148462"/>
                </a:cubicBezTo>
                <a:lnTo>
                  <a:pt x="178180" y="71373"/>
                </a:lnTo>
                <a:cubicBezTo>
                  <a:pt x="178180" y="51942"/>
                  <a:pt x="177418" y="40131"/>
                  <a:pt x="175767" y="36195"/>
                </a:cubicBezTo>
                <a:cubicBezTo>
                  <a:pt x="173608" y="30860"/>
                  <a:pt x="170306" y="27050"/>
                  <a:pt x="165861" y="24384"/>
                </a:cubicBezTo>
                <a:cubicBezTo>
                  <a:pt x="161544" y="21844"/>
                  <a:pt x="153415" y="20573"/>
                  <a:pt x="141350" y="20573"/>
                </a:cubicBezTo>
                <a:lnTo>
                  <a:pt x="141350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1009357" y="3093720"/>
            <a:ext cx="411518" cy="396240"/>
          </a:xfrm>
          <a:custGeom>
            <a:avLst/>
            <a:gdLst>
              <a:gd name="connsiteX0" fmla="*/ 206044 w 411518"/>
              <a:gd name="connsiteY0" fmla="*/ 9144 h 396240"/>
              <a:gd name="connsiteX1" fmla="*/ 211226 w 411518"/>
              <a:gd name="connsiteY1" fmla="*/ 9144 h 396240"/>
              <a:gd name="connsiteX2" fmla="*/ 344716 w 411518"/>
              <a:gd name="connsiteY2" fmla="*/ 312800 h 396240"/>
              <a:gd name="connsiteX3" fmla="*/ 376212 w 411518"/>
              <a:gd name="connsiteY3" fmla="*/ 367157 h 396240"/>
              <a:gd name="connsiteX4" fmla="*/ 402374 w 411518"/>
              <a:gd name="connsiteY4" fmla="*/ 376935 h 396240"/>
              <a:gd name="connsiteX5" fmla="*/ 402374 w 411518"/>
              <a:gd name="connsiteY5" fmla="*/ 387096 h 396240"/>
              <a:gd name="connsiteX6" fmla="*/ 223253 w 411518"/>
              <a:gd name="connsiteY6" fmla="*/ 387096 h 396240"/>
              <a:gd name="connsiteX7" fmla="*/ 223253 w 411518"/>
              <a:gd name="connsiteY7" fmla="*/ 376935 h 396240"/>
              <a:gd name="connsiteX8" fmla="*/ 230619 w 411518"/>
              <a:gd name="connsiteY8" fmla="*/ 376935 h 396240"/>
              <a:gd name="connsiteX9" fmla="*/ 260896 w 411518"/>
              <a:gd name="connsiteY9" fmla="*/ 370966 h 396240"/>
              <a:gd name="connsiteX10" fmla="*/ 266992 w 411518"/>
              <a:gd name="connsiteY10" fmla="*/ 358394 h 396240"/>
              <a:gd name="connsiteX11" fmla="*/ 265341 w 411518"/>
              <a:gd name="connsiteY11" fmla="*/ 348360 h 396240"/>
              <a:gd name="connsiteX12" fmla="*/ 257111 w 411518"/>
              <a:gd name="connsiteY12" fmla="*/ 327786 h 396240"/>
              <a:gd name="connsiteX13" fmla="*/ 237451 w 411518"/>
              <a:gd name="connsiteY13" fmla="*/ 281685 h 396240"/>
              <a:gd name="connsiteX14" fmla="*/ 106629 w 411518"/>
              <a:gd name="connsiteY14" fmla="*/ 281685 h 396240"/>
              <a:gd name="connsiteX15" fmla="*/ 91071 w 411518"/>
              <a:gd name="connsiteY15" fmla="*/ 317754 h 396240"/>
              <a:gd name="connsiteX16" fmla="*/ 83426 w 411518"/>
              <a:gd name="connsiteY16" fmla="*/ 347471 h 396240"/>
              <a:gd name="connsiteX17" fmla="*/ 95986 w 411518"/>
              <a:gd name="connsiteY17" fmla="*/ 370458 h 396240"/>
              <a:gd name="connsiteX18" fmla="*/ 132308 w 411518"/>
              <a:gd name="connsiteY18" fmla="*/ 376935 h 396240"/>
              <a:gd name="connsiteX19" fmla="*/ 132308 w 411518"/>
              <a:gd name="connsiteY19" fmla="*/ 387096 h 396240"/>
              <a:gd name="connsiteX20" fmla="*/ 9144 w 411518"/>
              <a:gd name="connsiteY20" fmla="*/ 387096 h 396240"/>
              <a:gd name="connsiteX21" fmla="*/ 9144 w 411518"/>
              <a:gd name="connsiteY21" fmla="*/ 376935 h 396240"/>
              <a:gd name="connsiteX22" fmla="*/ 41910 w 411518"/>
              <a:gd name="connsiteY22" fmla="*/ 360426 h 396240"/>
              <a:gd name="connsiteX23" fmla="*/ 73583 w 411518"/>
              <a:gd name="connsiteY23" fmla="*/ 304672 h 396240"/>
              <a:gd name="connsiteX24" fmla="*/ 206044 w 411518"/>
              <a:gd name="connsiteY24" fmla="*/ 9144 h 396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</a:cxnLst>
            <a:rect l="l" t="t" r="r" b="b"/>
            <a:pathLst>
              <a:path w="411518" h="396240">
                <a:moveTo>
                  <a:pt x="206044" y="9144"/>
                </a:moveTo>
                <a:lnTo>
                  <a:pt x="211226" y="9144"/>
                </a:lnTo>
                <a:lnTo>
                  <a:pt x="344716" y="312800"/>
                </a:lnTo>
                <a:cubicBezTo>
                  <a:pt x="357543" y="341629"/>
                  <a:pt x="367957" y="359664"/>
                  <a:pt x="376212" y="367157"/>
                </a:cubicBezTo>
                <a:cubicBezTo>
                  <a:pt x="382435" y="372745"/>
                  <a:pt x="391071" y="376046"/>
                  <a:pt x="402374" y="376935"/>
                </a:cubicBezTo>
                <a:lnTo>
                  <a:pt x="402374" y="387096"/>
                </a:lnTo>
                <a:lnTo>
                  <a:pt x="223253" y="387096"/>
                </a:lnTo>
                <a:lnTo>
                  <a:pt x="223253" y="376935"/>
                </a:lnTo>
                <a:lnTo>
                  <a:pt x="230619" y="376935"/>
                </a:lnTo>
                <a:cubicBezTo>
                  <a:pt x="245008" y="376935"/>
                  <a:pt x="255104" y="375031"/>
                  <a:pt x="260896" y="370966"/>
                </a:cubicBezTo>
                <a:cubicBezTo>
                  <a:pt x="264960" y="368046"/>
                  <a:pt x="266992" y="363854"/>
                  <a:pt x="266992" y="358394"/>
                </a:cubicBezTo>
                <a:cubicBezTo>
                  <a:pt x="266992" y="355091"/>
                  <a:pt x="266357" y="351789"/>
                  <a:pt x="265341" y="348360"/>
                </a:cubicBezTo>
                <a:cubicBezTo>
                  <a:pt x="264960" y="346709"/>
                  <a:pt x="262166" y="339851"/>
                  <a:pt x="257111" y="327786"/>
                </a:cubicBezTo>
                <a:lnTo>
                  <a:pt x="237451" y="281685"/>
                </a:lnTo>
                <a:lnTo>
                  <a:pt x="106629" y="281685"/>
                </a:lnTo>
                <a:lnTo>
                  <a:pt x="91071" y="317754"/>
                </a:lnTo>
                <a:cubicBezTo>
                  <a:pt x="85966" y="329691"/>
                  <a:pt x="83426" y="339725"/>
                  <a:pt x="83426" y="347471"/>
                </a:cubicBezTo>
                <a:cubicBezTo>
                  <a:pt x="83426" y="357885"/>
                  <a:pt x="87604" y="365506"/>
                  <a:pt x="95986" y="370458"/>
                </a:cubicBezTo>
                <a:cubicBezTo>
                  <a:pt x="100901" y="373379"/>
                  <a:pt x="113004" y="375539"/>
                  <a:pt x="132308" y="376935"/>
                </a:cubicBezTo>
                <a:lnTo>
                  <a:pt x="132308" y="387096"/>
                </a:lnTo>
                <a:lnTo>
                  <a:pt x="9144" y="387096"/>
                </a:lnTo>
                <a:lnTo>
                  <a:pt x="9144" y="376935"/>
                </a:lnTo>
                <a:cubicBezTo>
                  <a:pt x="22428" y="375031"/>
                  <a:pt x="33350" y="369442"/>
                  <a:pt x="41910" y="360426"/>
                </a:cubicBezTo>
                <a:cubicBezTo>
                  <a:pt x="50469" y="351408"/>
                  <a:pt x="61023" y="332866"/>
                  <a:pt x="73583" y="304672"/>
                </a:cubicBezTo>
                <a:lnTo>
                  <a:pt x="2060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Freeform 3"/>
          <p:cNvSpPr/>
          <p:nvPr/>
        </p:nvSpPr>
        <p:spPr>
          <a:xfrm>
            <a:off x="3001518" y="3092576"/>
            <a:ext cx="102742" cy="102743"/>
          </a:xfrm>
          <a:custGeom>
            <a:avLst/>
            <a:gdLst>
              <a:gd name="connsiteX0" fmla="*/ 51181 w 102742"/>
              <a:gd name="connsiteY0" fmla="*/ 9144 h 102743"/>
              <a:gd name="connsiteX1" fmla="*/ 81279 w 102742"/>
              <a:gd name="connsiteY1" fmla="*/ 21590 h 102743"/>
              <a:gd name="connsiteX2" fmla="*/ 93598 w 102742"/>
              <a:gd name="connsiteY2" fmla="*/ 51562 h 102743"/>
              <a:gd name="connsiteX3" fmla="*/ 81152 w 102742"/>
              <a:gd name="connsiteY3" fmla="*/ 81280 h 102743"/>
              <a:gd name="connsiteX4" fmla="*/ 51181 w 102742"/>
              <a:gd name="connsiteY4" fmla="*/ 93599 h 102743"/>
              <a:gd name="connsiteX5" fmla="*/ 21463 w 102742"/>
              <a:gd name="connsiteY5" fmla="*/ 81280 h 102743"/>
              <a:gd name="connsiteX6" fmla="*/ 9144 w 102742"/>
              <a:gd name="connsiteY6" fmla="*/ 51562 h 102743"/>
              <a:gd name="connsiteX7" fmla="*/ 21463 w 102742"/>
              <a:gd name="connsiteY7" fmla="*/ 21590 h 102743"/>
              <a:gd name="connsiteX8" fmla="*/ 51181 w 102742"/>
              <a:gd name="connsiteY8" fmla="*/ 9144 h 10274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02742" h="102743">
                <a:moveTo>
                  <a:pt x="51181" y="9144"/>
                </a:moveTo>
                <a:cubicBezTo>
                  <a:pt x="63119" y="9144"/>
                  <a:pt x="73025" y="13335"/>
                  <a:pt x="81279" y="21590"/>
                </a:cubicBezTo>
                <a:cubicBezTo>
                  <a:pt x="89535" y="29845"/>
                  <a:pt x="93598" y="39878"/>
                  <a:pt x="93598" y="51562"/>
                </a:cubicBezTo>
                <a:cubicBezTo>
                  <a:pt x="93598" y="63119"/>
                  <a:pt x="89408" y="73025"/>
                  <a:pt x="81152" y="81280"/>
                </a:cubicBezTo>
                <a:cubicBezTo>
                  <a:pt x="72898" y="89408"/>
                  <a:pt x="62864" y="93599"/>
                  <a:pt x="51181" y="93599"/>
                </a:cubicBezTo>
                <a:cubicBezTo>
                  <a:pt x="39623" y="93599"/>
                  <a:pt x="29718" y="89408"/>
                  <a:pt x="21463" y="81280"/>
                </a:cubicBezTo>
                <a:cubicBezTo>
                  <a:pt x="13335" y="73025"/>
                  <a:pt x="9144" y="63119"/>
                  <a:pt x="9144" y="51562"/>
                </a:cubicBezTo>
                <a:cubicBezTo>
                  <a:pt x="9144" y="39878"/>
                  <a:pt x="13335" y="29845"/>
                  <a:pt x="21463" y="21590"/>
                </a:cubicBezTo>
                <a:cubicBezTo>
                  <a:pt x="29718" y="13335"/>
                  <a:pt x="39623" y="9144"/>
                  <a:pt x="51181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Freeform 3"/>
          <p:cNvSpPr/>
          <p:nvPr/>
        </p:nvSpPr>
        <p:spPr>
          <a:xfrm>
            <a:off x="3732911" y="3324081"/>
            <a:ext cx="159219" cy="56531"/>
          </a:xfrm>
          <a:custGeom>
            <a:avLst/>
            <a:gdLst>
              <a:gd name="connsiteX0" fmla="*/ 0 w 159219"/>
              <a:gd name="connsiteY0" fmla="*/ 56531 h 56531"/>
              <a:gd name="connsiteX1" fmla="*/ 159219 w 159219"/>
              <a:gd name="connsiteY1" fmla="*/ 56531 h 56531"/>
              <a:gd name="connsiteX2" fmla="*/ 159219 w 159219"/>
              <a:gd name="connsiteY2" fmla="*/ 0 h 56531"/>
              <a:gd name="connsiteX3" fmla="*/ 0 w 159219"/>
              <a:gd name="connsiteY3" fmla="*/ 0 h 56531"/>
              <a:gd name="connsiteX4" fmla="*/ 0 w 159219"/>
              <a:gd name="connsiteY4" fmla="*/ 56531 h 5653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9219" h="56531">
                <a:moveTo>
                  <a:pt x="0" y="56531"/>
                </a:moveTo>
                <a:lnTo>
                  <a:pt x="159219" y="56531"/>
                </a:lnTo>
                <a:lnTo>
                  <a:pt x="159219" y="0"/>
                </a:lnTo>
                <a:lnTo>
                  <a:pt x="0" y="0"/>
                </a:lnTo>
                <a:lnTo>
                  <a:pt x="0" y="56531"/>
                </a:lnTo>
              </a:path>
            </a:pathLst>
          </a:custGeom>
          <a:solidFill>
            <a:srgbClr val="FF99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Freeform 3"/>
          <p:cNvSpPr/>
          <p:nvPr/>
        </p:nvSpPr>
        <p:spPr>
          <a:xfrm>
            <a:off x="3723767" y="3314937"/>
            <a:ext cx="177507" cy="74819"/>
          </a:xfrm>
          <a:custGeom>
            <a:avLst/>
            <a:gdLst>
              <a:gd name="connsiteX0" fmla="*/ 9144 w 177507"/>
              <a:gd name="connsiteY0" fmla="*/ 65675 h 74819"/>
              <a:gd name="connsiteX1" fmla="*/ 168363 w 177507"/>
              <a:gd name="connsiteY1" fmla="*/ 65675 h 74819"/>
              <a:gd name="connsiteX2" fmla="*/ 168363 w 177507"/>
              <a:gd name="connsiteY2" fmla="*/ 9144 h 74819"/>
              <a:gd name="connsiteX3" fmla="*/ 9144 w 177507"/>
              <a:gd name="connsiteY3" fmla="*/ 9144 h 74819"/>
              <a:gd name="connsiteX4" fmla="*/ 9144 w 177507"/>
              <a:gd name="connsiteY4" fmla="*/ 65675 h 748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7507" h="74819">
                <a:moveTo>
                  <a:pt x="9144" y="65675"/>
                </a:moveTo>
                <a:lnTo>
                  <a:pt x="168363" y="65675"/>
                </a:lnTo>
                <a:lnTo>
                  <a:pt x="168363" y="9144"/>
                </a:lnTo>
                <a:lnTo>
                  <a:pt x="9144" y="9144"/>
                </a:lnTo>
                <a:lnTo>
                  <a:pt x="9144" y="6567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Freeform 3"/>
          <p:cNvSpPr/>
          <p:nvPr/>
        </p:nvSpPr>
        <p:spPr>
          <a:xfrm>
            <a:off x="5287263" y="3102864"/>
            <a:ext cx="393192" cy="377952"/>
          </a:xfrm>
          <a:custGeom>
            <a:avLst/>
            <a:gdLst>
              <a:gd name="connsiteX0" fmla="*/ 196850 w 393192"/>
              <a:gd name="connsiteY0" fmla="*/ 0 h 377952"/>
              <a:gd name="connsiteX1" fmla="*/ 202057 w 393192"/>
              <a:gd name="connsiteY1" fmla="*/ 0 h 377952"/>
              <a:gd name="connsiteX2" fmla="*/ 335534 w 393192"/>
              <a:gd name="connsiteY2" fmla="*/ 303656 h 377952"/>
              <a:gd name="connsiteX3" fmla="*/ 367030 w 393192"/>
              <a:gd name="connsiteY3" fmla="*/ 358013 h 377952"/>
              <a:gd name="connsiteX4" fmla="*/ 393192 w 393192"/>
              <a:gd name="connsiteY4" fmla="*/ 367791 h 377952"/>
              <a:gd name="connsiteX5" fmla="*/ 393192 w 393192"/>
              <a:gd name="connsiteY5" fmla="*/ 377952 h 377952"/>
              <a:gd name="connsiteX6" fmla="*/ 214122 w 393192"/>
              <a:gd name="connsiteY6" fmla="*/ 377952 h 377952"/>
              <a:gd name="connsiteX7" fmla="*/ 214122 w 393192"/>
              <a:gd name="connsiteY7" fmla="*/ 367791 h 377952"/>
              <a:gd name="connsiteX8" fmla="*/ 221488 w 393192"/>
              <a:gd name="connsiteY8" fmla="*/ 367791 h 377952"/>
              <a:gd name="connsiteX9" fmla="*/ 251714 w 393192"/>
              <a:gd name="connsiteY9" fmla="*/ 361822 h 377952"/>
              <a:gd name="connsiteX10" fmla="*/ 257810 w 393192"/>
              <a:gd name="connsiteY10" fmla="*/ 349250 h 377952"/>
              <a:gd name="connsiteX11" fmla="*/ 256159 w 393192"/>
              <a:gd name="connsiteY11" fmla="*/ 339216 h 377952"/>
              <a:gd name="connsiteX12" fmla="*/ 247904 w 393192"/>
              <a:gd name="connsiteY12" fmla="*/ 318642 h 377952"/>
              <a:gd name="connsiteX13" fmla="*/ 228219 w 393192"/>
              <a:gd name="connsiteY13" fmla="*/ 272541 h 377952"/>
              <a:gd name="connsiteX14" fmla="*/ 97409 w 393192"/>
              <a:gd name="connsiteY14" fmla="*/ 272541 h 377952"/>
              <a:gd name="connsiteX15" fmla="*/ 81915 w 393192"/>
              <a:gd name="connsiteY15" fmla="*/ 308610 h 377952"/>
              <a:gd name="connsiteX16" fmla="*/ 74295 w 393192"/>
              <a:gd name="connsiteY16" fmla="*/ 338327 h 377952"/>
              <a:gd name="connsiteX17" fmla="*/ 86741 w 393192"/>
              <a:gd name="connsiteY17" fmla="*/ 361314 h 377952"/>
              <a:gd name="connsiteX18" fmla="*/ 123063 w 393192"/>
              <a:gd name="connsiteY18" fmla="*/ 367791 h 377952"/>
              <a:gd name="connsiteX19" fmla="*/ 123063 w 393192"/>
              <a:gd name="connsiteY19" fmla="*/ 377952 h 377952"/>
              <a:gd name="connsiteX20" fmla="*/ 0 w 393192"/>
              <a:gd name="connsiteY20" fmla="*/ 377952 h 377952"/>
              <a:gd name="connsiteX21" fmla="*/ 0 w 393192"/>
              <a:gd name="connsiteY21" fmla="*/ 367791 h 377952"/>
              <a:gd name="connsiteX22" fmla="*/ 32766 w 393192"/>
              <a:gd name="connsiteY22" fmla="*/ 351282 h 377952"/>
              <a:gd name="connsiteX23" fmla="*/ 64389 w 393192"/>
              <a:gd name="connsiteY23" fmla="*/ 295528 h 377952"/>
              <a:gd name="connsiteX24" fmla="*/ 196850 w 393192"/>
              <a:gd name="connsiteY24" fmla="*/ 0 h 3779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</a:cxnLst>
            <a:rect l="l" t="t" r="r" b="b"/>
            <a:pathLst>
              <a:path w="393192" h="377952">
                <a:moveTo>
                  <a:pt x="196850" y="0"/>
                </a:moveTo>
                <a:lnTo>
                  <a:pt x="202057" y="0"/>
                </a:lnTo>
                <a:lnTo>
                  <a:pt x="335534" y="303656"/>
                </a:lnTo>
                <a:cubicBezTo>
                  <a:pt x="348361" y="332485"/>
                  <a:pt x="358775" y="350520"/>
                  <a:pt x="367030" y="358013"/>
                </a:cubicBezTo>
                <a:cubicBezTo>
                  <a:pt x="373253" y="363601"/>
                  <a:pt x="381889" y="366902"/>
                  <a:pt x="393192" y="367791"/>
                </a:cubicBezTo>
                <a:lnTo>
                  <a:pt x="393192" y="377952"/>
                </a:lnTo>
                <a:lnTo>
                  <a:pt x="214122" y="377952"/>
                </a:lnTo>
                <a:lnTo>
                  <a:pt x="214122" y="367791"/>
                </a:lnTo>
                <a:lnTo>
                  <a:pt x="221488" y="367791"/>
                </a:lnTo>
                <a:cubicBezTo>
                  <a:pt x="235839" y="367791"/>
                  <a:pt x="245872" y="365886"/>
                  <a:pt x="251714" y="361822"/>
                </a:cubicBezTo>
                <a:cubicBezTo>
                  <a:pt x="255778" y="358902"/>
                  <a:pt x="257810" y="354710"/>
                  <a:pt x="257810" y="349250"/>
                </a:cubicBezTo>
                <a:cubicBezTo>
                  <a:pt x="257810" y="345947"/>
                  <a:pt x="257175" y="342645"/>
                  <a:pt x="256159" y="339216"/>
                </a:cubicBezTo>
                <a:cubicBezTo>
                  <a:pt x="255778" y="337565"/>
                  <a:pt x="252984" y="330707"/>
                  <a:pt x="247904" y="318642"/>
                </a:cubicBezTo>
                <a:lnTo>
                  <a:pt x="228219" y="272541"/>
                </a:lnTo>
                <a:lnTo>
                  <a:pt x="97409" y="272541"/>
                </a:lnTo>
                <a:lnTo>
                  <a:pt x="81915" y="308610"/>
                </a:lnTo>
                <a:cubicBezTo>
                  <a:pt x="76835" y="320547"/>
                  <a:pt x="74295" y="330581"/>
                  <a:pt x="74295" y="338327"/>
                </a:cubicBezTo>
                <a:cubicBezTo>
                  <a:pt x="74295" y="348741"/>
                  <a:pt x="78486" y="356361"/>
                  <a:pt x="86741" y="361314"/>
                </a:cubicBezTo>
                <a:cubicBezTo>
                  <a:pt x="91694" y="364235"/>
                  <a:pt x="103886" y="366395"/>
                  <a:pt x="123063" y="367791"/>
                </a:cubicBezTo>
                <a:lnTo>
                  <a:pt x="123063" y="377952"/>
                </a:lnTo>
                <a:lnTo>
                  <a:pt x="0" y="377952"/>
                </a:lnTo>
                <a:lnTo>
                  <a:pt x="0" y="367791"/>
                </a:lnTo>
                <a:cubicBezTo>
                  <a:pt x="13208" y="365886"/>
                  <a:pt x="24130" y="360298"/>
                  <a:pt x="32766" y="351282"/>
                </a:cubicBezTo>
                <a:cubicBezTo>
                  <a:pt x="41275" y="342264"/>
                  <a:pt x="51816" y="323722"/>
                  <a:pt x="64389" y="295528"/>
                </a:cubicBezTo>
                <a:lnTo>
                  <a:pt x="196850" y="0"/>
                </a:lnTo>
              </a:path>
            </a:pathLst>
          </a:custGeom>
          <a:solidFill>
            <a:srgbClr val="FF99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4" name="Freeform 3"/>
          <p:cNvSpPr/>
          <p:nvPr/>
        </p:nvSpPr>
        <p:spPr>
          <a:xfrm>
            <a:off x="7279386" y="3101720"/>
            <a:ext cx="84455" cy="84455"/>
          </a:xfrm>
          <a:custGeom>
            <a:avLst/>
            <a:gdLst>
              <a:gd name="connsiteX0" fmla="*/ 42037 w 84455"/>
              <a:gd name="connsiteY0" fmla="*/ 0 h 84455"/>
              <a:gd name="connsiteX1" fmla="*/ 72135 w 84455"/>
              <a:gd name="connsiteY1" fmla="*/ 12446 h 84455"/>
              <a:gd name="connsiteX2" fmla="*/ 84455 w 84455"/>
              <a:gd name="connsiteY2" fmla="*/ 42418 h 84455"/>
              <a:gd name="connsiteX3" fmla="*/ 72008 w 84455"/>
              <a:gd name="connsiteY3" fmla="*/ 72136 h 84455"/>
              <a:gd name="connsiteX4" fmla="*/ 42037 w 84455"/>
              <a:gd name="connsiteY4" fmla="*/ 84455 h 84455"/>
              <a:gd name="connsiteX5" fmla="*/ 12318 w 84455"/>
              <a:gd name="connsiteY5" fmla="*/ 72136 h 84455"/>
              <a:gd name="connsiteX6" fmla="*/ 0 w 84455"/>
              <a:gd name="connsiteY6" fmla="*/ 42418 h 84455"/>
              <a:gd name="connsiteX7" fmla="*/ 12318 w 84455"/>
              <a:gd name="connsiteY7" fmla="*/ 12446 h 84455"/>
              <a:gd name="connsiteX8" fmla="*/ 42037 w 84455"/>
              <a:gd name="connsiteY8" fmla="*/ 0 h 844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84455" h="84455">
                <a:moveTo>
                  <a:pt x="42037" y="0"/>
                </a:moveTo>
                <a:cubicBezTo>
                  <a:pt x="53975" y="0"/>
                  <a:pt x="63881" y="4191"/>
                  <a:pt x="72135" y="12446"/>
                </a:cubicBezTo>
                <a:cubicBezTo>
                  <a:pt x="80391" y="20701"/>
                  <a:pt x="84455" y="30734"/>
                  <a:pt x="84455" y="42418"/>
                </a:cubicBezTo>
                <a:cubicBezTo>
                  <a:pt x="84455" y="53975"/>
                  <a:pt x="80264" y="63880"/>
                  <a:pt x="72008" y="72136"/>
                </a:cubicBezTo>
                <a:cubicBezTo>
                  <a:pt x="63754" y="80264"/>
                  <a:pt x="53721" y="84455"/>
                  <a:pt x="42037" y="84455"/>
                </a:cubicBezTo>
                <a:cubicBezTo>
                  <a:pt x="30480" y="84455"/>
                  <a:pt x="20573" y="80264"/>
                  <a:pt x="12318" y="72136"/>
                </a:cubicBezTo>
                <a:cubicBezTo>
                  <a:pt x="4191" y="63880"/>
                  <a:pt x="0" y="53975"/>
                  <a:pt x="0" y="42418"/>
                </a:cubicBezTo>
                <a:cubicBezTo>
                  <a:pt x="0" y="30734"/>
                  <a:pt x="4191" y="20701"/>
                  <a:pt x="12318" y="12446"/>
                </a:cubicBezTo>
                <a:cubicBezTo>
                  <a:pt x="20573" y="4191"/>
                  <a:pt x="30480" y="0"/>
                  <a:pt x="42037" y="0"/>
                </a:cubicBezTo>
              </a:path>
            </a:pathLst>
          </a:custGeom>
          <a:solidFill>
            <a:srgbClr val="FF99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5" name="Freeform 3"/>
          <p:cNvSpPr/>
          <p:nvPr/>
        </p:nvSpPr>
        <p:spPr>
          <a:xfrm>
            <a:off x="8003414" y="3387598"/>
            <a:ext cx="109219" cy="109220"/>
          </a:xfrm>
          <a:custGeom>
            <a:avLst/>
            <a:gdLst>
              <a:gd name="connsiteX0" fmla="*/ 54482 w 109219"/>
              <a:gd name="connsiteY0" fmla="*/ 9144 h 109220"/>
              <a:gd name="connsiteX1" fmla="*/ 86867 w 109219"/>
              <a:gd name="connsiteY1" fmla="*/ 22479 h 109220"/>
              <a:gd name="connsiteX2" fmla="*/ 100075 w 109219"/>
              <a:gd name="connsiteY2" fmla="*/ 54737 h 109220"/>
              <a:gd name="connsiteX3" fmla="*/ 86613 w 109219"/>
              <a:gd name="connsiteY3" fmla="*/ 86741 h 109220"/>
              <a:gd name="connsiteX4" fmla="*/ 54482 w 109219"/>
              <a:gd name="connsiteY4" fmla="*/ 100076 h 109220"/>
              <a:gd name="connsiteX5" fmla="*/ 22351 w 109219"/>
              <a:gd name="connsiteY5" fmla="*/ 86741 h 109220"/>
              <a:gd name="connsiteX6" fmla="*/ 9143 w 109219"/>
              <a:gd name="connsiteY6" fmla="*/ 54737 h 109220"/>
              <a:gd name="connsiteX7" fmla="*/ 22351 w 109219"/>
              <a:gd name="connsiteY7" fmla="*/ 22479 h 109220"/>
              <a:gd name="connsiteX8" fmla="*/ 54482 w 109219"/>
              <a:gd name="connsiteY8" fmla="*/ 9144 h 1092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09219" h="109220">
                <a:moveTo>
                  <a:pt x="54482" y="9144"/>
                </a:moveTo>
                <a:cubicBezTo>
                  <a:pt x="67182" y="9144"/>
                  <a:pt x="77977" y="13589"/>
                  <a:pt x="86867" y="22479"/>
                </a:cubicBezTo>
                <a:cubicBezTo>
                  <a:pt x="95630" y="31369"/>
                  <a:pt x="100075" y="42164"/>
                  <a:pt x="100075" y="54737"/>
                </a:cubicBezTo>
                <a:cubicBezTo>
                  <a:pt x="100075" y="67310"/>
                  <a:pt x="95630" y="77978"/>
                  <a:pt x="86613" y="86741"/>
                </a:cubicBezTo>
                <a:cubicBezTo>
                  <a:pt x="77723" y="95630"/>
                  <a:pt x="67055" y="100076"/>
                  <a:pt x="54482" y="100076"/>
                </a:cubicBezTo>
                <a:cubicBezTo>
                  <a:pt x="41909" y="100076"/>
                  <a:pt x="31240" y="95630"/>
                  <a:pt x="22351" y="86741"/>
                </a:cubicBezTo>
                <a:cubicBezTo>
                  <a:pt x="13588" y="77978"/>
                  <a:pt x="9143" y="67310"/>
                  <a:pt x="9143" y="54737"/>
                </a:cubicBezTo>
                <a:cubicBezTo>
                  <a:pt x="9143" y="42164"/>
                  <a:pt x="13588" y="31369"/>
                  <a:pt x="22351" y="22479"/>
                </a:cubicBezTo>
                <a:cubicBezTo>
                  <a:pt x="31240" y="13589"/>
                  <a:pt x="41909" y="9144"/>
                  <a:pt x="5448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6" name="Freeform 3"/>
          <p:cNvSpPr/>
          <p:nvPr/>
        </p:nvSpPr>
        <p:spPr>
          <a:xfrm>
            <a:off x="6865620" y="3328543"/>
            <a:ext cx="78105" cy="119126"/>
          </a:xfrm>
          <a:custGeom>
            <a:avLst/>
            <a:gdLst>
              <a:gd name="connsiteX0" fmla="*/ 68960 w 78105"/>
              <a:gd name="connsiteY0" fmla="*/ 9144 h 119126"/>
              <a:gd name="connsiteX1" fmla="*/ 19811 w 78105"/>
              <a:gd name="connsiteY1" fmla="*/ 50673 h 119126"/>
              <a:gd name="connsiteX2" fmla="*/ 9143 w 78105"/>
              <a:gd name="connsiteY2" fmla="*/ 80391 h 119126"/>
              <a:gd name="connsiteX3" fmla="*/ 18160 w 78105"/>
              <a:gd name="connsiteY3" fmla="*/ 102616 h 119126"/>
              <a:gd name="connsiteX4" fmla="*/ 37337 w 78105"/>
              <a:gd name="connsiteY4" fmla="*/ 109982 h 119126"/>
              <a:gd name="connsiteX5" fmla="*/ 68960 w 78105"/>
              <a:gd name="connsiteY5" fmla="*/ 94615 h 119126"/>
              <a:gd name="connsiteX6" fmla="*/ 68960 w 78105"/>
              <a:gd name="connsiteY6" fmla="*/ 9144 h 1191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8105" h="119126">
                <a:moveTo>
                  <a:pt x="68960" y="9144"/>
                </a:moveTo>
                <a:cubicBezTo>
                  <a:pt x="46989" y="22097"/>
                  <a:pt x="30606" y="35941"/>
                  <a:pt x="19811" y="50673"/>
                </a:cubicBezTo>
                <a:cubicBezTo>
                  <a:pt x="12699" y="60452"/>
                  <a:pt x="9143" y="70485"/>
                  <a:pt x="9143" y="80391"/>
                </a:cubicBezTo>
                <a:cubicBezTo>
                  <a:pt x="9143" y="88773"/>
                  <a:pt x="12191" y="96139"/>
                  <a:pt x="18160" y="102616"/>
                </a:cubicBezTo>
                <a:cubicBezTo>
                  <a:pt x="22732" y="107442"/>
                  <a:pt x="29082" y="109982"/>
                  <a:pt x="37337" y="109982"/>
                </a:cubicBezTo>
                <a:cubicBezTo>
                  <a:pt x="46354" y="109982"/>
                  <a:pt x="57022" y="104902"/>
                  <a:pt x="68960" y="94615"/>
                </a:cubicBezTo>
                <a:lnTo>
                  <a:pt x="68960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8" name="Freeform 3"/>
          <p:cNvSpPr/>
          <p:nvPr/>
        </p:nvSpPr>
        <p:spPr>
          <a:xfrm>
            <a:off x="6088380" y="3328543"/>
            <a:ext cx="78104" cy="119126"/>
          </a:xfrm>
          <a:custGeom>
            <a:avLst/>
            <a:gdLst>
              <a:gd name="connsiteX0" fmla="*/ 68960 w 78104"/>
              <a:gd name="connsiteY0" fmla="*/ 9144 h 119126"/>
              <a:gd name="connsiteX1" fmla="*/ 19811 w 78104"/>
              <a:gd name="connsiteY1" fmla="*/ 50673 h 119126"/>
              <a:gd name="connsiteX2" fmla="*/ 9144 w 78104"/>
              <a:gd name="connsiteY2" fmla="*/ 80391 h 119126"/>
              <a:gd name="connsiteX3" fmla="*/ 18160 w 78104"/>
              <a:gd name="connsiteY3" fmla="*/ 102616 h 119126"/>
              <a:gd name="connsiteX4" fmla="*/ 37338 w 78104"/>
              <a:gd name="connsiteY4" fmla="*/ 109982 h 119126"/>
              <a:gd name="connsiteX5" fmla="*/ 68960 w 78104"/>
              <a:gd name="connsiteY5" fmla="*/ 94615 h 119126"/>
              <a:gd name="connsiteX6" fmla="*/ 68960 w 78104"/>
              <a:gd name="connsiteY6" fmla="*/ 9144 h 1191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8104" h="119126">
                <a:moveTo>
                  <a:pt x="68960" y="9144"/>
                </a:moveTo>
                <a:cubicBezTo>
                  <a:pt x="46990" y="22097"/>
                  <a:pt x="30607" y="35941"/>
                  <a:pt x="19811" y="50673"/>
                </a:cubicBezTo>
                <a:cubicBezTo>
                  <a:pt x="12700" y="60452"/>
                  <a:pt x="9144" y="70485"/>
                  <a:pt x="9144" y="80391"/>
                </a:cubicBezTo>
                <a:cubicBezTo>
                  <a:pt x="9144" y="88773"/>
                  <a:pt x="12191" y="96139"/>
                  <a:pt x="18160" y="102616"/>
                </a:cubicBezTo>
                <a:cubicBezTo>
                  <a:pt x="22733" y="107442"/>
                  <a:pt x="29083" y="109982"/>
                  <a:pt x="37338" y="109982"/>
                </a:cubicBezTo>
                <a:cubicBezTo>
                  <a:pt x="46354" y="109982"/>
                  <a:pt x="57022" y="104902"/>
                  <a:pt x="68960" y="94615"/>
                </a:cubicBezTo>
                <a:lnTo>
                  <a:pt x="68960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9" name="Freeform 3"/>
          <p:cNvSpPr/>
          <p:nvPr/>
        </p:nvSpPr>
        <p:spPr>
          <a:xfrm>
            <a:off x="4492751" y="3328543"/>
            <a:ext cx="78105" cy="119126"/>
          </a:xfrm>
          <a:custGeom>
            <a:avLst/>
            <a:gdLst>
              <a:gd name="connsiteX0" fmla="*/ 68961 w 78105"/>
              <a:gd name="connsiteY0" fmla="*/ 9144 h 119126"/>
              <a:gd name="connsiteX1" fmla="*/ 19811 w 78105"/>
              <a:gd name="connsiteY1" fmla="*/ 50673 h 119126"/>
              <a:gd name="connsiteX2" fmla="*/ 9144 w 78105"/>
              <a:gd name="connsiteY2" fmla="*/ 80391 h 119126"/>
              <a:gd name="connsiteX3" fmla="*/ 18161 w 78105"/>
              <a:gd name="connsiteY3" fmla="*/ 102616 h 119126"/>
              <a:gd name="connsiteX4" fmla="*/ 37338 w 78105"/>
              <a:gd name="connsiteY4" fmla="*/ 109982 h 119126"/>
              <a:gd name="connsiteX5" fmla="*/ 68961 w 78105"/>
              <a:gd name="connsiteY5" fmla="*/ 94615 h 119126"/>
              <a:gd name="connsiteX6" fmla="*/ 68961 w 78105"/>
              <a:gd name="connsiteY6" fmla="*/ 9144 h 1191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8105" h="119126">
                <a:moveTo>
                  <a:pt x="68961" y="9144"/>
                </a:moveTo>
                <a:cubicBezTo>
                  <a:pt x="46990" y="22097"/>
                  <a:pt x="30607" y="35941"/>
                  <a:pt x="19811" y="50673"/>
                </a:cubicBezTo>
                <a:cubicBezTo>
                  <a:pt x="12700" y="60452"/>
                  <a:pt x="9144" y="70485"/>
                  <a:pt x="9144" y="80391"/>
                </a:cubicBezTo>
                <a:cubicBezTo>
                  <a:pt x="9144" y="88773"/>
                  <a:pt x="12192" y="96139"/>
                  <a:pt x="18161" y="102616"/>
                </a:cubicBezTo>
                <a:cubicBezTo>
                  <a:pt x="22733" y="107442"/>
                  <a:pt x="29083" y="109982"/>
                  <a:pt x="37338" y="109982"/>
                </a:cubicBezTo>
                <a:cubicBezTo>
                  <a:pt x="46355" y="109982"/>
                  <a:pt x="57023" y="104902"/>
                  <a:pt x="68961" y="94615"/>
                </a:cubicBezTo>
                <a:lnTo>
                  <a:pt x="68961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0" name="Freeform 3"/>
          <p:cNvSpPr/>
          <p:nvPr/>
        </p:nvSpPr>
        <p:spPr>
          <a:xfrm>
            <a:off x="6386576" y="3242056"/>
            <a:ext cx="107060" cy="227710"/>
          </a:xfrm>
          <a:custGeom>
            <a:avLst/>
            <a:gdLst>
              <a:gd name="connsiteX0" fmla="*/ 54483 w 107060"/>
              <a:gd name="connsiteY0" fmla="*/ 9144 h 227710"/>
              <a:gd name="connsiteX1" fmla="*/ 9144 w 107060"/>
              <a:gd name="connsiteY1" fmla="*/ 48895 h 227710"/>
              <a:gd name="connsiteX2" fmla="*/ 9144 w 107060"/>
              <a:gd name="connsiteY2" fmla="*/ 185292 h 227710"/>
              <a:gd name="connsiteX3" fmla="*/ 59435 w 107060"/>
              <a:gd name="connsiteY3" fmla="*/ 218566 h 227710"/>
              <a:gd name="connsiteX4" fmla="*/ 83692 w 107060"/>
              <a:gd name="connsiteY4" fmla="*/ 202945 h 227710"/>
              <a:gd name="connsiteX5" fmla="*/ 97916 w 107060"/>
              <a:gd name="connsiteY5" fmla="*/ 115570 h 227710"/>
              <a:gd name="connsiteX6" fmla="*/ 82295 w 107060"/>
              <a:gd name="connsiteY6" fmla="*/ 25145 h 227710"/>
              <a:gd name="connsiteX7" fmla="*/ 54483 w 107060"/>
              <a:gd name="connsiteY7" fmla="*/ 9144 h 22771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107060" h="227710">
                <a:moveTo>
                  <a:pt x="54483" y="9144"/>
                </a:moveTo>
                <a:cubicBezTo>
                  <a:pt x="36067" y="9144"/>
                  <a:pt x="20954" y="22352"/>
                  <a:pt x="9144" y="48895"/>
                </a:cubicBezTo>
                <a:lnTo>
                  <a:pt x="9144" y="185292"/>
                </a:lnTo>
                <a:cubicBezTo>
                  <a:pt x="24764" y="207391"/>
                  <a:pt x="41528" y="218566"/>
                  <a:pt x="59435" y="218566"/>
                </a:cubicBezTo>
                <a:cubicBezTo>
                  <a:pt x="69214" y="218566"/>
                  <a:pt x="77342" y="213360"/>
                  <a:pt x="83692" y="202945"/>
                </a:cubicBezTo>
                <a:cubicBezTo>
                  <a:pt x="93217" y="187705"/>
                  <a:pt x="97916" y="158622"/>
                  <a:pt x="97916" y="115570"/>
                </a:cubicBezTo>
                <a:cubicBezTo>
                  <a:pt x="97916" y="71501"/>
                  <a:pt x="92709" y="41402"/>
                  <a:pt x="82295" y="25145"/>
                </a:cubicBezTo>
                <a:cubicBezTo>
                  <a:pt x="75437" y="14478"/>
                  <a:pt x="66166" y="9144"/>
                  <a:pt x="54483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1" name="Freeform 3"/>
          <p:cNvSpPr/>
          <p:nvPr/>
        </p:nvSpPr>
        <p:spPr>
          <a:xfrm>
            <a:off x="5779135" y="3235706"/>
            <a:ext cx="107314" cy="229108"/>
          </a:xfrm>
          <a:custGeom>
            <a:avLst/>
            <a:gdLst>
              <a:gd name="connsiteX0" fmla="*/ 48767 w 107314"/>
              <a:gd name="connsiteY0" fmla="*/ 9144 h 229108"/>
              <a:gd name="connsiteX1" fmla="*/ 32130 w 107314"/>
              <a:gd name="connsiteY1" fmla="*/ 14604 h 229108"/>
              <a:gd name="connsiteX2" fmla="*/ 15620 w 107314"/>
              <a:gd name="connsiteY2" fmla="*/ 44322 h 229108"/>
              <a:gd name="connsiteX3" fmla="*/ 9144 w 107314"/>
              <a:gd name="connsiteY3" fmla="*/ 109601 h 229108"/>
              <a:gd name="connsiteX4" fmla="*/ 16255 w 107314"/>
              <a:gd name="connsiteY4" fmla="*/ 181229 h 229108"/>
              <a:gd name="connsiteX5" fmla="*/ 35686 w 107314"/>
              <a:gd name="connsiteY5" fmla="*/ 214757 h 229108"/>
              <a:gd name="connsiteX6" fmla="*/ 52832 w 107314"/>
              <a:gd name="connsiteY6" fmla="*/ 219964 h 229108"/>
              <a:gd name="connsiteX7" fmla="*/ 98170 w 107314"/>
              <a:gd name="connsiteY7" fmla="*/ 182245 h 229108"/>
              <a:gd name="connsiteX8" fmla="*/ 98170 w 107314"/>
              <a:gd name="connsiteY8" fmla="*/ 47879 h 229108"/>
              <a:gd name="connsiteX9" fmla="*/ 48767 w 107314"/>
              <a:gd name="connsiteY9" fmla="*/ 9144 h 2291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107314" h="229108">
                <a:moveTo>
                  <a:pt x="48767" y="9144"/>
                </a:moveTo>
                <a:cubicBezTo>
                  <a:pt x="42036" y="9144"/>
                  <a:pt x="36448" y="10922"/>
                  <a:pt x="32130" y="14604"/>
                </a:cubicBezTo>
                <a:cubicBezTo>
                  <a:pt x="25399" y="20320"/>
                  <a:pt x="19811" y="30226"/>
                  <a:pt x="15620" y="44322"/>
                </a:cubicBezTo>
                <a:cubicBezTo>
                  <a:pt x="11302" y="58546"/>
                  <a:pt x="9144" y="80391"/>
                  <a:pt x="9144" y="109601"/>
                </a:cubicBezTo>
                <a:cubicBezTo>
                  <a:pt x="9144" y="141859"/>
                  <a:pt x="11556" y="165734"/>
                  <a:pt x="16255" y="181229"/>
                </a:cubicBezTo>
                <a:cubicBezTo>
                  <a:pt x="20954" y="196722"/>
                  <a:pt x="27432" y="207899"/>
                  <a:pt x="35686" y="214757"/>
                </a:cubicBezTo>
                <a:cubicBezTo>
                  <a:pt x="39877" y="218313"/>
                  <a:pt x="45592" y="219964"/>
                  <a:pt x="52832" y="219964"/>
                </a:cubicBezTo>
                <a:cubicBezTo>
                  <a:pt x="68833" y="219964"/>
                  <a:pt x="83946" y="207391"/>
                  <a:pt x="98170" y="182245"/>
                </a:cubicBezTo>
                <a:lnTo>
                  <a:pt x="98170" y="47879"/>
                </a:lnTo>
                <a:cubicBezTo>
                  <a:pt x="84708" y="22098"/>
                  <a:pt x="68198" y="9144"/>
                  <a:pt x="48767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2" name="Freeform 3"/>
          <p:cNvSpPr/>
          <p:nvPr/>
        </p:nvSpPr>
        <p:spPr>
          <a:xfrm>
            <a:off x="7487666" y="3228086"/>
            <a:ext cx="97535" cy="250698"/>
          </a:xfrm>
          <a:custGeom>
            <a:avLst/>
            <a:gdLst>
              <a:gd name="connsiteX0" fmla="*/ 49403 w 97535"/>
              <a:gd name="connsiteY0" fmla="*/ 9144 h 250698"/>
              <a:gd name="connsiteX1" fmla="*/ 25400 w 97535"/>
              <a:gd name="connsiteY1" fmla="*/ 19684 h 250698"/>
              <a:gd name="connsiteX2" fmla="*/ 12318 w 97535"/>
              <a:gd name="connsiteY2" fmla="*/ 61086 h 250698"/>
              <a:gd name="connsiteX3" fmla="*/ 9143 w 97535"/>
              <a:gd name="connsiteY3" fmla="*/ 147320 h 250698"/>
              <a:gd name="connsiteX4" fmla="*/ 13080 w 97535"/>
              <a:gd name="connsiteY4" fmla="*/ 201930 h 250698"/>
              <a:gd name="connsiteX5" fmla="*/ 25907 w 97535"/>
              <a:gd name="connsiteY5" fmla="*/ 231394 h 250698"/>
              <a:gd name="connsiteX6" fmla="*/ 48259 w 97535"/>
              <a:gd name="connsiteY6" fmla="*/ 241554 h 250698"/>
              <a:gd name="connsiteX7" fmla="*/ 68707 w 97535"/>
              <a:gd name="connsiteY7" fmla="*/ 234696 h 250698"/>
              <a:gd name="connsiteX8" fmla="*/ 82930 w 97535"/>
              <a:gd name="connsiteY8" fmla="*/ 208788 h 250698"/>
              <a:gd name="connsiteX9" fmla="*/ 88391 w 97535"/>
              <a:gd name="connsiteY9" fmla="*/ 103885 h 250698"/>
              <a:gd name="connsiteX10" fmla="*/ 83184 w 97535"/>
              <a:gd name="connsiteY10" fmla="*/ 40132 h 250698"/>
              <a:gd name="connsiteX11" fmla="*/ 67945 w 97535"/>
              <a:gd name="connsiteY11" fmla="*/ 14859 h 250698"/>
              <a:gd name="connsiteX12" fmla="*/ 49403 w 97535"/>
              <a:gd name="connsiteY12" fmla="*/ 9144 h 2506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97535" h="250698">
                <a:moveTo>
                  <a:pt x="49403" y="9144"/>
                </a:moveTo>
                <a:cubicBezTo>
                  <a:pt x="40005" y="9144"/>
                  <a:pt x="32130" y="12573"/>
                  <a:pt x="25400" y="19684"/>
                </a:cubicBezTo>
                <a:cubicBezTo>
                  <a:pt x="18795" y="26670"/>
                  <a:pt x="14478" y="40513"/>
                  <a:pt x="12318" y="61086"/>
                </a:cubicBezTo>
                <a:cubicBezTo>
                  <a:pt x="10286" y="81788"/>
                  <a:pt x="9143" y="110490"/>
                  <a:pt x="9143" y="147320"/>
                </a:cubicBezTo>
                <a:cubicBezTo>
                  <a:pt x="9143" y="166751"/>
                  <a:pt x="10414" y="185039"/>
                  <a:pt x="13080" y="201930"/>
                </a:cubicBezTo>
                <a:cubicBezTo>
                  <a:pt x="14985" y="214884"/>
                  <a:pt x="19303" y="224663"/>
                  <a:pt x="25907" y="231394"/>
                </a:cubicBezTo>
                <a:cubicBezTo>
                  <a:pt x="32384" y="238125"/>
                  <a:pt x="39878" y="241554"/>
                  <a:pt x="48259" y="241554"/>
                </a:cubicBezTo>
                <a:cubicBezTo>
                  <a:pt x="56388" y="241554"/>
                  <a:pt x="63245" y="239268"/>
                  <a:pt x="68707" y="234696"/>
                </a:cubicBezTo>
                <a:cubicBezTo>
                  <a:pt x="75818" y="228473"/>
                  <a:pt x="80518" y="219836"/>
                  <a:pt x="82930" y="208788"/>
                </a:cubicBezTo>
                <a:cubicBezTo>
                  <a:pt x="86614" y="191515"/>
                  <a:pt x="88391" y="156464"/>
                  <a:pt x="88391" y="103885"/>
                </a:cubicBezTo>
                <a:cubicBezTo>
                  <a:pt x="88391" y="72898"/>
                  <a:pt x="86614" y="51689"/>
                  <a:pt x="83184" y="40132"/>
                </a:cubicBezTo>
                <a:cubicBezTo>
                  <a:pt x="79755" y="28575"/>
                  <a:pt x="74676" y="20192"/>
                  <a:pt x="67945" y="14859"/>
                </a:cubicBezTo>
                <a:cubicBezTo>
                  <a:pt x="63118" y="11049"/>
                  <a:pt x="57022" y="9144"/>
                  <a:pt x="49403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3" name="Freeform 3"/>
          <p:cNvSpPr/>
          <p:nvPr/>
        </p:nvSpPr>
        <p:spPr>
          <a:xfrm>
            <a:off x="5385181" y="3218561"/>
            <a:ext cx="130174" cy="145795"/>
          </a:xfrm>
          <a:custGeom>
            <a:avLst/>
            <a:gdLst>
              <a:gd name="connsiteX0" fmla="*/ 65913 w 130174"/>
              <a:gd name="connsiteY0" fmla="*/ 9144 h 145795"/>
              <a:gd name="connsiteX1" fmla="*/ 9144 w 130174"/>
              <a:gd name="connsiteY1" fmla="*/ 136651 h 145795"/>
              <a:gd name="connsiteX2" fmla="*/ 121030 w 130174"/>
              <a:gd name="connsiteY2" fmla="*/ 136651 h 145795"/>
              <a:gd name="connsiteX3" fmla="*/ 65913 w 130174"/>
              <a:gd name="connsiteY3" fmla="*/ 9144 h 1457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30174" h="145795">
                <a:moveTo>
                  <a:pt x="65913" y="9144"/>
                </a:moveTo>
                <a:lnTo>
                  <a:pt x="9144" y="136651"/>
                </a:lnTo>
                <a:lnTo>
                  <a:pt x="121030" y="136651"/>
                </a:lnTo>
                <a:lnTo>
                  <a:pt x="65913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4" name="Freeform 3"/>
          <p:cNvSpPr/>
          <p:nvPr/>
        </p:nvSpPr>
        <p:spPr>
          <a:xfrm>
            <a:off x="7243572" y="3216275"/>
            <a:ext cx="156209" cy="273685"/>
          </a:xfrm>
          <a:custGeom>
            <a:avLst/>
            <a:gdLst>
              <a:gd name="connsiteX0" fmla="*/ 9143 w 156209"/>
              <a:gd name="connsiteY0" fmla="*/ 9144 h 273685"/>
              <a:gd name="connsiteX1" fmla="*/ 116204 w 156209"/>
              <a:gd name="connsiteY1" fmla="*/ 9144 h 273685"/>
              <a:gd name="connsiteX2" fmla="*/ 116204 w 156209"/>
              <a:gd name="connsiteY2" fmla="*/ 211582 h 273685"/>
              <a:gd name="connsiteX3" fmla="*/ 122427 w 156209"/>
              <a:gd name="connsiteY3" fmla="*/ 246126 h 273685"/>
              <a:gd name="connsiteX4" fmla="*/ 147065 w 156209"/>
              <a:gd name="connsiteY4" fmla="*/ 254761 h 273685"/>
              <a:gd name="connsiteX5" fmla="*/ 147065 w 156209"/>
              <a:gd name="connsiteY5" fmla="*/ 264541 h 273685"/>
              <a:gd name="connsiteX6" fmla="*/ 9143 w 156209"/>
              <a:gd name="connsiteY6" fmla="*/ 264541 h 273685"/>
              <a:gd name="connsiteX7" fmla="*/ 9143 w 156209"/>
              <a:gd name="connsiteY7" fmla="*/ 254761 h 273685"/>
              <a:gd name="connsiteX8" fmla="*/ 34162 w 156209"/>
              <a:gd name="connsiteY8" fmla="*/ 244855 h 273685"/>
              <a:gd name="connsiteX9" fmla="*/ 39623 w 156209"/>
              <a:gd name="connsiteY9" fmla="*/ 211582 h 273685"/>
              <a:gd name="connsiteX10" fmla="*/ 39623 w 156209"/>
              <a:gd name="connsiteY10" fmla="*/ 62484 h 273685"/>
              <a:gd name="connsiteX11" fmla="*/ 33401 w 156209"/>
              <a:gd name="connsiteY11" fmla="*/ 27940 h 273685"/>
              <a:gd name="connsiteX12" fmla="*/ 9143 w 156209"/>
              <a:gd name="connsiteY12" fmla="*/ 19303 h 273685"/>
              <a:gd name="connsiteX13" fmla="*/ 9143 w 156209"/>
              <a:gd name="connsiteY13" fmla="*/ 9144 h 2736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56209" h="273685">
                <a:moveTo>
                  <a:pt x="9143" y="9144"/>
                </a:moveTo>
                <a:lnTo>
                  <a:pt x="116204" y="9144"/>
                </a:lnTo>
                <a:lnTo>
                  <a:pt x="116204" y="211582"/>
                </a:lnTo>
                <a:cubicBezTo>
                  <a:pt x="116204" y="229615"/>
                  <a:pt x="118236" y="241045"/>
                  <a:pt x="122427" y="246126"/>
                </a:cubicBezTo>
                <a:cubicBezTo>
                  <a:pt x="126618" y="251079"/>
                  <a:pt x="134746" y="254000"/>
                  <a:pt x="147065" y="254761"/>
                </a:cubicBezTo>
                <a:lnTo>
                  <a:pt x="147065" y="264541"/>
                </a:lnTo>
                <a:lnTo>
                  <a:pt x="9143" y="264541"/>
                </a:lnTo>
                <a:lnTo>
                  <a:pt x="9143" y="254761"/>
                </a:lnTo>
                <a:cubicBezTo>
                  <a:pt x="20319" y="254380"/>
                  <a:pt x="28701" y="251079"/>
                  <a:pt x="34162" y="244855"/>
                </a:cubicBezTo>
                <a:cubicBezTo>
                  <a:pt x="37844" y="240665"/>
                  <a:pt x="39623" y="229615"/>
                  <a:pt x="39623" y="211582"/>
                </a:cubicBezTo>
                <a:lnTo>
                  <a:pt x="39623" y="62484"/>
                </a:lnTo>
                <a:cubicBezTo>
                  <a:pt x="39623" y="44450"/>
                  <a:pt x="37591" y="32892"/>
                  <a:pt x="33401" y="27940"/>
                </a:cubicBezTo>
                <a:cubicBezTo>
                  <a:pt x="29209" y="22860"/>
                  <a:pt x="21081" y="20065"/>
                  <a:pt x="9143" y="19303"/>
                </a:cubicBezTo>
                <a:lnTo>
                  <a:pt x="9143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5" name="Freeform 3"/>
          <p:cNvSpPr/>
          <p:nvPr/>
        </p:nvSpPr>
        <p:spPr>
          <a:xfrm>
            <a:off x="7687056" y="3208655"/>
            <a:ext cx="293878" cy="281305"/>
          </a:xfrm>
          <a:custGeom>
            <a:avLst/>
            <a:gdLst>
              <a:gd name="connsiteX0" fmla="*/ 189610 w 293878"/>
              <a:gd name="connsiteY0" fmla="*/ 9144 h 281305"/>
              <a:gd name="connsiteX1" fmla="*/ 230885 w 293878"/>
              <a:gd name="connsiteY1" fmla="*/ 22986 h 281305"/>
              <a:gd name="connsiteX2" fmla="*/ 252729 w 293878"/>
              <a:gd name="connsiteY2" fmla="*/ 57277 h 281305"/>
              <a:gd name="connsiteX3" fmla="*/ 257047 w 293878"/>
              <a:gd name="connsiteY3" fmla="*/ 117094 h 281305"/>
              <a:gd name="connsiteX4" fmla="*/ 257047 w 293878"/>
              <a:gd name="connsiteY4" fmla="*/ 216408 h 281305"/>
              <a:gd name="connsiteX5" fmla="*/ 262381 w 293878"/>
              <a:gd name="connsiteY5" fmla="*/ 253238 h 281305"/>
              <a:gd name="connsiteX6" fmla="*/ 284733 w 293878"/>
              <a:gd name="connsiteY6" fmla="*/ 262382 h 281305"/>
              <a:gd name="connsiteX7" fmla="*/ 284733 w 293878"/>
              <a:gd name="connsiteY7" fmla="*/ 272161 h 281305"/>
              <a:gd name="connsiteX8" fmla="*/ 155447 w 293878"/>
              <a:gd name="connsiteY8" fmla="*/ 272161 h 281305"/>
              <a:gd name="connsiteX9" fmla="*/ 155447 w 293878"/>
              <a:gd name="connsiteY9" fmla="*/ 262382 h 281305"/>
              <a:gd name="connsiteX10" fmla="*/ 176275 w 293878"/>
              <a:gd name="connsiteY10" fmla="*/ 250316 h 281305"/>
              <a:gd name="connsiteX11" fmla="*/ 180593 w 293878"/>
              <a:gd name="connsiteY11" fmla="*/ 216408 h 281305"/>
              <a:gd name="connsiteX12" fmla="*/ 180593 w 293878"/>
              <a:gd name="connsiteY12" fmla="*/ 102870 h 281305"/>
              <a:gd name="connsiteX13" fmla="*/ 178180 w 293878"/>
              <a:gd name="connsiteY13" fmla="*/ 63246 h 281305"/>
              <a:gd name="connsiteX14" fmla="*/ 169798 w 293878"/>
              <a:gd name="connsiteY14" fmla="*/ 50546 h 281305"/>
              <a:gd name="connsiteX15" fmla="*/ 156844 w 293878"/>
              <a:gd name="connsiteY15" fmla="*/ 45973 h 281305"/>
              <a:gd name="connsiteX16" fmla="*/ 113156 w 293878"/>
              <a:gd name="connsiteY16" fmla="*/ 79629 h 281305"/>
              <a:gd name="connsiteX17" fmla="*/ 113156 w 293878"/>
              <a:gd name="connsiteY17" fmla="*/ 216408 h 281305"/>
              <a:gd name="connsiteX18" fmla="*/ 118490 w 293878"/>
              <a:gd name="connsiteY18" fmla="*/ 252730 h 281305"/>
              <a:gd name="connsiteX19" fmla="*/ 138302 w 293878"/>
              <a:gd name="connsiteY19" fmla="*/ 262382 h 281305"/>
              <a:gd name="connsiteX20" fmla="*/ 138302 w 293878"/>
              <a:gd name="connsiteY20" fmla="*/ 272161 h 281305"/>
              <a:gd name="connsiteX21" fmla="*/ 9143 w 293878"/>
              <a:gd name="connsiteY21" fmla="*/ 272161 h 281305"/>
              <a:gd name="connsiteX22" fmla="*/ 9143 w 293878"/>
              <a:gd name="connsiteY22" fmla="*/ 262382 h 281305"/>
              <a:gd name="connsiteX23" fmla="*/ 32003 w 293878"/>
              <a:gd name="connsiteY23" fmla="*/ 251967 h 281305"/>
              <a:gd name="connsiteX24" fmla="*/ 36702 w 293878"/>
              <a:gd name="connsiteY24" fmla="*/ 216408 h 281305"/>
              <a:gd name="connsiteX25" fmla="*/ 36702 w 293878"/>
              <a:gd name="connsiteY25" fmla="*/ 72263 h 281305"/>
              <a:gd name="connsiteX26" fmla="*/ 31368 w 293878"/>
              <a:gd name="connsiteY26" fmla="*/ 36195 h 281305"/>
              <a:gd name="connsiteX27" fmla="*/ 9143 w 293878"/>
              <a:gd name="connsiteY27" fmla="*/ 26923 h 281305"/>
              <a:gd name="connsiteX28" fmla="*/ 9143 w 293878"/>
              <a:gd name="connsiteY28" fmla="*/ 16764 h 281305"/>
              <a:gd name="connsiteX29" fmla="*/ 113156 w 293878"/>
              <a:gd name="connsiteY29" fmla="*/ 16764 h 281305"/>
              <a:gd name="connsiteX30" fmla="*/ 113156 w 293878"/>
              <a:gd name="connsiteY30" fmla="*/ 49911 h 281305"/>
              <a:gd name="connsiteX31" fmla="*/ 150875 w 293878"/>
              <a:gd name="connsiteY31" fmla="*/ 18923 h 281305"/>
              <a:gd name="connsiteX32" fmla="*/ 189610 w 293878"/>
              <a:gd name="connsiteY32" fmla="*/ 9144 h 2813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</a:cxnLst>
            <a:rect l="l" t="t" r="r" b="b"/>
            <a:pathLst>
              <a:path w="293878" h="281305">
                <a:moveTo>
                  <a:pt x="189610" y="9144"/>
                </a:moveTo>
                <a:cubicBezTo>
                  <a:pt x="206247" y="9144"/>
                  <a:pt x="219963" y="13715"/>
                  <a:pt x="230885" y="22986"/>
                </a:cubicBezTo>
                <a:cubicBezTo>
                  <a:pt x="241807" y="32131"/>
                  <a:pt x="249046" y="43561"/>
                  <a:pt x="252729" y="57277"/>
                </a:cubicBezTo>
                <a:cubicBezTo>
                  <a:pt x="255651" y="67564"/>
                  <a:pt x="257047" y="87503"/>
                  <a:pt x="257047" y="117094"/>
                </a:cubicBezTo>
                <a:lnTo>
                  <a:pt x="257047" y="216408"/>
                </a:lnTo>
                <a:cubicBezTo>
                  <a:pt x="257047" y="236092"/>
                  <a:pt x="258825" y="248411"/>
                  <a:pt x="262381" y="253238"/>
                </a:cubicBezTo>
                <a:cubicBezTo>
                  <a:pt x="265938" y="258064"/>
                  <a:pt x="273430" y="261111"/>
                  <a:pt x="284733" y="262382"/>
                </a:cubicBezTo>
                <a:lnTo>
                  <a:pt x="284733" y="272161"/>
                </a:lnTo>
                <a:lnTo>
                  <a:pt x="155447" y="272161"/>
                </a:lnTo>
                <a:lnTo>
                  <a:pt x="155447" y="262382"/>
                </a:lnTo>
                <a:cubicBezTo>
                  <a:pt x="165100" y="261111"/>
                  <a:pt x="172084" y="257047"/>
                  <a:pt x="176275" y="250316"/>
                </a:cubicBezTo>
                <a:cubicBezTo>
                  <a:pt x="179196" y="245745"/>
                  <a:pt x="180593" y="234442"/>
                  <a:pt x="180593" y="216408"/>
                </a:cubicBezTo>
                <a:lnTo>
                  <a:pt x="180593" y="102870"/>
                </a:lnTo>
                <a:cubicBezTo>
                  <a:pt x="180593" y="81915"/>
                  <a:pt x="179831" y="68707"/>
                  <a:pt x="178180" y="63246"/>
                </a:cubicBezTo>
                <a:cubicBezTo>
                  <a:pt x="176529" y="57785"/>
                  <a:pt x="173735" y="53594"/>
                  <a:pt x="169798" y="50546"/>
                </a:cubicBezTo>
                <a:cubicBezTo>
                  <a:pt x="165861" y="47497"/>
                  <a:pt x="161543" y="45973"/>
                  <a:pt x="156844" y="45973"/>
                </a:cubicBezTo>
                <a:cubicBezTo>
                  <a:pt x="141223" y="45973"/>
                  <a:pt x="126618" y="57277"/>
                  <a:pt x="113156" y="79629"/>
                </a:cubicBezTo>
                <a:lnTo>
                  <a:pt x="113156" y="216408"/>
                </a:lnTo>
                <a:cubicBezTo>
                  <a:pt x="113156" y="235585"/>
                  <a:pt x="114934" y="247650"/>
                  <a:pt x="118490" y="252730"/>
                </a:cubicBezTo>
                <a:cubicBezTo>
                  <a:pt x="122046" y="257810"/>
                  <a:pt x="128651" y="261111"/>
                  <a:pt x="138302" y="262382"/>
                </a:cubicBezTo>
                <a:lnTo>
                  <a:pt x="138302" y="272161"/>
                </a:lnTo>
                <a:lnTo>
                  <a:pt x="9143" y="272161"/>
                </a:lnTo>
                <a:lnTo>
                  <a:pt x="9143" y="262382"/>
                </a:lnTo>
                <a:cubicBezTo>
                  <a:pt x="19811" y="261239"/>
                  <a:pt x="27558" y="257810"/>
                  <a:pt x="32003" y="251967"/>
                </a:cubicBezTo>
                <a:cubicBezTo>
                  <a:pt x="35178" y="247904"/>
                  <a:pt x="36702" y="236092"/>
                  <a:pt x="36702" y="216408"/>
                </a:cubicBezTo>
                <a:lnTo>
                  <a:pt x="36702" y="72263"/>
                </a:lnTo>
                <a:cubicBezTo>
                  <a:pt x="36702" y="52959"/>
                  <a:pt x="34925" y="40894"/>
                  <a:pt x="31368" y="36195"/>
                </a:cubicBezTo>
                <a:cubicBezTo>
                  <a:pt x="27813" y="31496"/>
                  <a:pt x="20446" y="28321"/>
                  <a:pt x="9143" y="26923"/>
                </a:cubicBezTo>
                <a:lnTo>
                  <a:pt x="9143" y="16764"/>
                </a:lnTo>
                <a:lnTo>
                  <a:pt x="113156" y="16764"/>
                </a:lnTo>
                <a:lnTo>
                  <a:pt x="113156" y="49911"/>
                </a:lnTo>
                <a:cubicBezTo>
                  <a:pt x="126238" y="35686"/>
                  <a:pt x="138810" y="25273"/>
                  <a:pt x="150875" y="18923"/>
                </a:cubicBezTo>
                <a:cubicBezTo>
                  <a:pt x="162813" y="12446"/>
                  <a:pt x="175767" y="9144"/>
                  <a:pt x="189610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6" name="Freeform 3"/>
          <p:cNvSpPr/>
          <p:nvPr/>
        </p:nvSpPr>
        <p:spPr>
          <a:xfrm>
            <a:off x="7407656" y="3208655"/>
            <a:ext cx="257809" cy="288925"/>
          </a:xfrm>
          <a:custGeom>
            <a:avLst/>
            <a:gdLst>
              <a:gd name="connsiteX0" fmla="*/ 128269 w 257809"/>
              <a:gd name="connsiteY0" fmla="*/ 9144 h 288925"/>
              <a:gd name="connsiteX1" fmla="*/ 190245 w 257809"/>
              <a:gd name="connsiteY1" fmla="*/ 26415 h 288925"/>
              <a:gd name="connsiteX2" fmla="*/ 233806 w 257809"/>
              <a:gd name="connsiteY2" fmla="*/ 75311 h 288925"/>
              <a:gd name="connsiteX3" fmla="*/ 248665 w 257809"/>
              <a:gd name="connsiteY3" fmla="*/ 144653 h 288925"/>
              <a:gd name="connsiteX4" fmla="*/ 221106 w 257809"/>
              <a:gd name="connsiteY4" fmla="*/ 235585 h 288925"/>
              <a:gd name="connsiteX5" fmla="*/ 129031 w 257809"/>
              <a:gd name="connsiteY5" fmla="*/ 279781 h 288925"/>
              <a:gd name="connsiteX6" fmla="*/ 40385 w 257809"/>
              <a:gd name="connsiteY6" fmla="*/ 239395 h 288925"/>
              <a:gd name="connsiteX7" fmla="*/ 9143 w 257809"/>
              <a:gd name="connsiteY7" fmla="*/ 145669 h 288925"/>
              <a:gd name="connsiteX8" fmla="*/ 41020 w 257809"/>
              <a:gd name="connsiteY8" fmla="*/ 50038 h 288925"/>
              <a:gd name="connsiteX9" fmla="*/ 128269 w 257809"/>
              <a:gd name="connsiteY9" fmla="*/ 9144 h 2889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257809" h="288925">
                <a:moveTo>
                  <a:pt x="128269" y="9144"/>
                </a:moveTo>
                <a:cubicBezTo>
                  <a:pt x="150494" y="9144"/>
                  <a:pt x="171195" y="14859"/>
                  <a:pt x="190245" y="26415"/>
                </a:cubicBezTo>
                <a:cubicBezTo>
                  <a:pt x="209422" y="37846"/>
                  <a:pt x="223901" y="54102"/>
                  <a:pt x="233806" y="75311"/>
                </a:cubicBezTo>
                <a:cubicBezTo>
                  <a:pt x="243713" y="96392"/>
                  <a:pt x="248665" y="119507"/>
                  <a:pt x="248665" y="144653"/>
                </a:cubicBezTo>
                <a:cubicBezTo>
                  <a:pt x="248665" y="180847"/>
                  <a:pt x="239521" y="211201"/>
                  <a:pt x="221106" y="235585"/>
                </a:cubicBezTo>
                <a:cubicBezTo>
                  <a:pt x="198881" y="265049"/>
                  <a:pt x="168275" y="279781"/>
                  <a:pt x="129031" y="279781"/>
                </a:cubicBezTo>
                <a:cubicBezTo>
                  <a:pt x="90678" y="279781"/>
                  <a:pt x="61086" y="266319"/>
                  <a:pt x="40385" y="239395"/>
                </a:cubicBezTo>
                <a:cubicBezTo>
                  <a:pt x="19557" y="212471"/>
                  <a:pt x="9143" y="181229"/>
                  <a:pt x="9143" y="145669"/>
                </a:cubicBezTo>
                <a:cubicBezTo>
                  <a:pt x="9143" y="109092"/>
                  <a:pt x="19811" y="77215"/>
                  <a:pt x="41020" y="50038"/>
                </a:cubicBezTo>
                <a:cubicBezTo>
                  <a:pt x="62229" y="22733"/>
                  <a:pt x="91313" y="9144"/>
                  <a:pt x="128269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7" name="Freeform 3"/>
          <p:cNvSpPr/>
          <p:nvPr/>
        </p:nvSpPr>
        <p:spPr>
          <a:xfrm>
            <a:off x="6790818" y="3208655"/>
            <a:ext cx="263524" cy="284860"/>
          </a:xfrm>
          <a:custGeom>
            <a:avLst/>
            <a:gdLst>
              <a:gd name="connsiteX0" fmla="*/ 131189 w 263524"/>
              <a:gd name="connsiteY0" fmla="*/ 9144 h 284860"/>
              <a:gd name="connsiteX1" fmla="*/ 188721 w 263524"/>
              <a:gd name="connsiteY1" fmla="*/ 24638 h 284860"/>
              <a:gd name="connsiteX2" fmla="*/ 216153 w 263524"/>
              <a:gd name="connsiteY2" fmla="*/ 58039 h 284860"/>
              <a:gd name="connsiteX3" fmla="*/ 219963 w 263524"/>
              <a:gd name="connsiteY3" fmla="*/ 110744 h 284860"/>
              <a:gd name="connsiteX4" fmla="*/ 219963 w 263524"/>
              <a:gd name="connsiteY4" fmla="*/ 209931 h 284860"/>
              <a:gd name="connsiteX5" fmla="*/ 221359 w 263524"/>
              <a:gd name="connsiteY5" fmla="*/ 231902 h 284860"/>
              <a:gd name="connsiteX6" fmla="*/ 225424 w 263524"/>
              <a:gd name="connsiteY6" fmla="*/ 238505 h 284860"/>
              <a:gd name="connsiteX7" fmla="*/ 231774 w 263524"/>
              <a:gd name="connsiteY7" fmla="*/ 240792 h 284860"/>
              <a:gd name="connsiteX8" fmla="*/ 246251 w 263524"/>
              <a:gd name="connsiteY8" fmla="*/ 230632 h 284860"/>
              <a:gd name="connsiteX9" fmla="*/ 254379 w 263524"/>
              <a:gd name="connsiteY9" fmla="*/ 237235 h 284860"/>
              <a:gd name="connsiteX10" fmla="*/ 226186 w 263524"/>
              <a:gd name="connsiteY10" fmla="*/ 266573 h 284860"/>
              <a:gd name="connsiteX11" fmla="*/ 192912 w 263524"/>
              <a:gd name="connsiteY11" fmla="*/ 275716 h 284860"/>
              <a:gd name="connsiteX12" fmla="*/ 158749 w 263524"/>
              <a:gd name="connsiteY12" fmla="*/ 265430 h 284860"/>
              <a:gd name="connsiteX13" fmla="*/ 143763 w 263524"/>
              <a:gd name="connsiteY13" fmla="*/ 234442 h 284860"/>
              <a:gd name="connsiteX14" fmla="*/ 59943 w 263524"/>
              <a:gd name="connsiteY14" fmla="*/ 275716 h 284860"/>
              <a:gd name="connsiteX15" fmla="*/ 23621 w 263524"/>
              <a:gd name="connsiteY15" fmla="*/ 261365 h 284860"/>
              <a:gd name="connsiteX16" fmla="*/ 9143 w 263524"/>
              <a:gd name="connsiteY16" fmla="*/ 225425 h 284860"/>
              <a:gd name="connsiteX17" fmla="*/ 34289 w 263524"/>
              <a:gd name="connsiteY17" fmla="*/ 172846 h 284860"/>
              <a:gd name="connsiteX18" fmla="*/ 143763 w 263524"/>
              <a:gd name="connsiteY18" fmla="*/ 110744 h 284860"/>
              <a:gd name="connsiteX19" fmla="*/ 143763 w 263524"/>
              <a:gd name="connsiteY19" fmla="*/ 85090 h 284860"/>
              <a:gd name="connsiteX20" fmla="*/ 140588 w 263524"/>
              <a:gd name="connsiteY20" fmla="*/ 48641 h 284860"/>
              <a:gd name="connsiteX21" fmla="*/ 128776 w 263524"/>
              <a:gd name="connsiteY21" fmla="*/ 35560 h 284860"/>
              <a:gd name="connsiteX22" fmla="*/ 109091 w 263524"/>
              <a:gd name="connsiteY22" fmla="*/ 29972 h 284860"/>
              <a:gd name="connsiteX23" fmla="*/ 79881 w 263524"/>
              <a:gd name="connsiteY23" fmla="*/ 37846 h 284860"/>
              <a:gd name="connsiteX24" fmla="*/ 72769 w 263524"/>
              <a:gd name="connsiteY24" fmla="*/ 49276 h 284860"/>
              <a:gd name="connsiteX25" fmla="*/ 80389 w 263524"/>
              <a:gd name="connsiteY25" fmla="*/ 63500 h 284860"/>
              <a:gd name="connsiteX26" fmla="*/ 90803 w 263524"/>
              <a:gd name="connsiteY26" fmla="*/ 86233 h 284860"/>
              <a:gd name="connsiteX27" fmla="*/ 80898 w 263524"/>
              <a:gd name="connsiteY27" fmla="*/ 108965 h 284860"/>
              <a:gd name="connsiteX28" fmla="*/ 54736 w 263524"/>
              <a:gd name="connsiteY28" fmla="*/ 118364 h 284860"/>
              <a:gd name="connsiteX29" fmla="*/ 25906 w 263524"/>
              <a:gd name="connsiteY29" fmla="*/ 108077 h 284860"/>
              <a:gd name="connsiteX30" fmla="*/ 14349 w 263524"/>
              <a:gd name="connsiteY30" fmla="*/ 83692 h 284860"/>
              <a:gd name="connsiteX31" fmla="*/ 29971 w 263524"/>
              <a:gd name="connsiteY31" fmla="*/ 46227 h 284860"/>
              <a:gd name="connsiteX32" fmla="*/ 73278 w 263524"/>
              <a:gd name="connsiteY32" fmla="*/ 18669 h 284860"/>
              <a:gd name="connsiteX33" fmla="*/ 131189 w 263524"/>
              <a:gd name="connsiteY33" fmla="*/ 9144 h 2848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</a:cxnLst>
            <a:rect l="l" t="t" r="r" b="b"/>
            <a:pathLst>
              <a:path w="263524" h="284860">
                <a:moveTo>
                  <a:pt x="131189" y="9144"/>
                </a:moveTo>
                <a:cubicBezTo>
                  <a:pt x="155447" y="9144"/>
                  <a:pt x="174624" y="14351"/>
                  <a:pt x="188721" y="24638"/>
                </a:cubicBezTo>
                <a:cubicBezTo>
                  <a:pt x="202817" y="34925"/>
                  <a:pt x="211962" y="45973"/>
                  <a:pt x="216153" y="58039"/>
                </a:cubicBezTo>
                <a:cubicBezTo>
                  <a:pt x="218693" y="65659"/>
                  <a:pt x="219963" y="83311"/>
                  <a:pt x="219963" y="110744"/>
                </a:cubicBezTo>
                <a:lnTo>
                  <a:pt x="219963" y="209931"/>
                </a:lnTo>
                <a:cubicBezTo>
                  <a:pt x="219963" y="221488"/>
                  <a:pt x="220471" y="228854"/>
                  <a:pt x="221359" y="231902"/>
                </a:cubicBezTo>
                <a:cubicBezTo>
                  <a:pt x="222249" y="234823"/>
                  <a:pt x="223646" y="237109"/>
                  <a:pt x="225424" y="238505"/>
                </a:cubicBezTo>
                <a:cubicBezTo>
                  <a:pt x="227328" y="240030"/>
                  <a:pt x="229361" y="240792"/>
                  <a:pt x="231774" y="240792"/>
                </a:cubicBezTo>
                <a:cubicBezTo>
                  <a:pt x="236473" y="240792"/>
                  <a:pt x="241299" y="237363"/>
                  <a:pt x="246251" y="230632"/>
                </a:cubicBezTo>
                <a:lnTo>
                  <a:pt x="254379" y="237235"/>
                </a:lnTo>
                <a:cubicBezTo>
                  <a:pt x="245236" y="250697"/>
                  <a:pt x="235838" y="260477"/>
                  <a:pt x="226186" y="266573"/>
                </a:cubicBezTo>
                <a:cubicBezTo>
                  <a:pt x="216406" y="272669"/>
                  <a:pt x="205358" y="275716"/>
                  <a:pt x="192912" y="275716"/>
                </a:cubicBezTo>
                <a:cubicBezTo>
                  <a:pt x="178434" y="275716"/>
                  <a:pt x="167003" y="272288"/>
                  <a:pt x="158749" y="265430"/>
                </a:cubicBezTo>
                <a:cubicBezTo>
                  <a:pt x="150621" y="258699"/>
                  <a:pt x="145667" y="248285"/>
                  <a:pt x="143763" y="234442"/>
                </a:cubicBezTo>
                <a:cubicBezTo>
                  <a:pt x="112648" y="262001"/>
                  <a:pt x="84708" y="275716"/>
                  <a:pt x="59943" y="275716"/>
                </a:cubicBezTo>
                <a:cubicBezTo>
                  <a:pt x="45338" y="275716"/>
                  <a:pt x="33273" y="270891"/>
                  <a:pt x="23621" y="261365"/>
                </a:cubicBezTo>
                <a:cubicBezTo>
                  <a:pt x="13968" y="251841"/>
                  <a:pt x="9143" y="239903"/>
                  <a:pt x="9143" y="225425"/>
                </a:cubicBezTo>
                <a:cubicBezTo>
                  <a:pt x="9143" y="205994"/>
                  <a:pt x="17525" y="188467"/>
                  <a:pt x="34289" y="172846"/>
                </a:cubicBezTo>
                <a:cubicBezTo>
                  <a:pt x="51053" y="157353"/>
                  <a:pt x="87501" y="136652"/>
                  <a:pt x="143763" y="110744"/>
                </a:cubicBezTo>
                <a:lnTo>
                  <a:pt x="143763" y="85090"/>
                </a:lnTo>
                <a:cubicBezTo>
                  <a:pt x="143763" y="65785"/>
                  <a:pt x="142747" y="53594"/>
                  <a:pt x="140588" y="48641"/>
                </a:cubicBezTo>
                <a:cubicBezTo>
                  <a:pt x="138555" y="43561"/>
                  <a:pt x="134618" y="39242"/>
                  <a:pt x="128776" y="35560"/>
                </a:cubicBezTo>
                <a:cubicBezTo>
                  <a:pt x="122935" y="31750"/>
                  <a:pt x="116330" y="29972"/>
                  <a:pt x="109091" y="29972"/>
                </a:cubicBezTo>
                <a:cubicBezTo>
                  <a:pt x="97280" y="29972"/>
                  <a:pt x="87501" y="32511"/>
                  <a:pt x="79881" y="37846"/>
                </a:cubicBezTo>
                <a:cubicBezTo>
                  <a:pt x="75183" y="41147"/>
                  <a:pt x="72769" y="44958"/>
                  <a:pt x="72769" y="49276"/>
                </a:cubicBezTo>
                <a:cubicBezTo>
                  <a:pt x="72769" y="53085"/>
                  <a:pt x="75309" y="57911"/>
                  <a:pt x="80389" y="63500"/>
                </a:cubicBezTo>
                <a:cubicBezTo>
                  <a:pt x="87375" y="71373"/>
                  <a:pt x="90803" y="78866"/>
                  <a:pt x="90803" y="86233"/>
                </a:cubicBezTo>
                <a:cubicBezTo>
                  <a:pt x="90803" y="95123"/>
                  <a:pt x="87501" y="102742"/>
                  <a:pt x="80898" y="108965"/>
                </a:cubicBezTo>
                <a:cubicBezTo>
                  <a:pt x="74166" y="115315"/>
                  <a:pt x="65530" y="118364"/>
                  <a:pt x="54736" y="118364"/>
                </a:cubicBezTo>
                <a:cubicBezTo>
                  <a:pt x="43305" y="118364"/>
                  <a:pt x="33653" y="114935"/>
                  <a:pt x="25906" y="108077"/>
                </a:cubicBezTo>
                <a:cubicBezTo>
                  <a:pt x="18159" y="101092"/>
                  <a:pt x="14349" y="92964"/>
                  <a:pt x="14349" y="83692"/>
                </a:cubicBezTo>
                <a:cubicBezTo>
                  <a:pt x="14349" y="70611"/>
                  <a:pt x="19556" y="58039"/>
                  <a:pt x="29971" y="46227"/>
                </a:cubicBezTo>
                <a:cubicBezTo>
                  <a:pt x="40258" y="34290"/>
                  <a:pt x="54736" y="25146"/>
                  <a:pt x="73278" y="18669"/>
                </a:cubicBezTo>
                <a:cubicBezTo>
                  <a:pt x="91947" y="12319"/>
                  <a:pt x="111251" y="9144"/>
                  <a:pt x="131189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Freeform 3"/>
          <p:cNvSpPr/>
          <p:nvPr/>
        </p:nvSpPr>
        <p:spPr>
          <a:xfrm>
            <a:off x="6279515" y="3208655"/>
            <a:ext cx="294386" cy="400939"/>
          </a:xfrm>
          <a:custGeom>
            <a:avLst/>
            <a:gdLst>
              <a:gd name="connsiteX0" fmla="*/ 186944 w 294386"/>
              <a:gd name="connsiteY0" fmla="*/ 9144 h 400939"/>
              <a:gd name="connsiteX1" fmla="*/ 238125 w 294386"/>
              <a:gd name="connsiteY1" fmla="*/ 26923 h 400939"/>
              <a:gd name="connsiteX2" fmla="*/ 273304 w 294386"/>
              <a:gd name="connsiteY2" fmla="*/ 75946 h 400939"/>
              <a:gd name="connsiteX3" fmla="*/ 285242 w 294386"/>
              <a:gd name="connsiteY3" fmla="*/ 143255 h 400939"/>
              <a:gd name="connsiteX4" fmla="*/ 272796 w 294386"/>
              <a:gd name="connsiteY4" fmla="*/ 214122 h 400939"/>
              <a:gd name="connsiteX5" fmla="*/ 236728 w 294386"/>
              <a:gd name="connsiteY5" fmla="*/ 263016 h 400939"/>
              <a:gd name="connsiteX6" fmla="*/ 184276 w 294386"/>
              <a:gd name="connsiteY6" fmla="*/ 279781 h 400939"/>
              <a:gd name="connsiteX7" fmla="*/ 144906 w 294386"/>
              <a:gd name="connsiteY7" fmla="*/ 270510 h 400939"/>
              <a:gd name="connsiteX8" fmla="*/ 116204 w 294386"/>
              <a:gd name="connsiteY8" fmla="*/ 246253 h 400939"/>
              <a:gd name="connsiteX9" fmla="*/ 116204 w 294386"/>
              <a:gd name="connsiteY9" fmla="*/ 341249 h 400939"/>
              <a:gd name="connsiteX10" fmla="*/ 119379 w 294386"/>
              <a:gd name="connsiteY10" fmla="*/ 368046 h 400939"/>
              <a:gd name="connsiteX11" fmla="*/ 129032 w 294386"/>
              <a:gd name="connsiteY11" fmla="*/ 378460 h 400939"/>
              <a:gd name="connsiteX12" fmla="*/ 154685 w 294386"/>
              <a:gd name="connsiteY12" fmla="*/ 381635 h 400939"/>
              <a:gd name="connsiteX13" fmla="*/ 154685 w 294386"/>
              <a:gd name="connsiteY13" fmla="*/ 391795 h 400939"/>
              <a:gd name="connsiteX14" fmla="*/ 9144 w 294386"/>
              <a:gd name="connsiteY14" fmla="*/ 391795 h 400939"/>
              <a:gd name="connsiteX15" fmla="*/ 9144 w 294386"/>
              <a:gd name="connsiteY15" fmla="*/ 381635 h 400939"/>
              <a:gd name="connsiteX16" fmla="*/ 34289 w 294386"/>
              <a:gd name="connsiteY16" fmla="*/ 372110 h 400939"/>
              <a:gd name="connsiteX17" fmla="*/ 39750 w 294386"/>
              <a:gd name="connsiteY17" fmla="*/ 339597 h 400939"/>
              <a:gd name="connsiteX18" fmla="*/ 39750 w 294386"/>
              <a:gd name="connsiteY18" fmla="*/ 70104 h 400939"/>
              <a:gd name="connsiteX19" fmla="*/ 33400 w 294386"/>
              <a:gd name="connsiteY19" fmla="*/ 35560 h 400939"/>
              <a:gd name="connsiteX20" fmla="*/ 9144 w 294386"/>
              <a:gd name="connsiteY20" fmla="*/ 26923 h 400939"/>
              <a:gd name="connsiteX21" fmla="*/ 9144 w 294386"/>
              <a:gd name="connsiteY21" fmla="*/ 16764 h 400939"/>
              <a:gd name="connsiteX22" fmla="*/ 116204 w 294386"/>
              <a:gd name="connsiteY22" fmla="*/ 16764 h 400939"/>
              <a:gd name="connsiteX23" fmla="*/ 116204 w 294386"/>
              <a:gd name="connsiteY23" fmla="*/ 50419 h 400939"/>
              <a:gd name="connsiteX24" fmla="*/ 143509 w 294386"/>
              <a:gd name="connsiteY24" fmla="*/ 21971 h 400939"/>
              <a:gd name="connsiteX25" fmla="*/ 186944 w 294386"/>
              <a:gd name="connsiteY25" fmla="*/ 9144 h 4009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94386" h="400939">
                <a:moveTo>
                  <a:pt x="186944" y="9144"/>
                </a:moveTo>
                <a:cubicBezTo>
                  <a:pt x="205739" y="9144"/>
                  <a:pt x="222757" y="15113"/>
                  <a:pt x="238125" y="26923"/>
                </a:cubicBezTo>
                <a:cubicBezTo>
                  <a:pt x="253492" y="38735"/>
                  <a:pt x="265176" y="55117"/>
                  <a:pt x="273304" y="75946"/>
                </a:cubicBezTo>
                <a:cubicBezTo>
                  <a:pt x="281304" y="96773"/>
                  <a:pt x="285242" y="119253"/>
                  <a:pt x="285242" y="143255"/>
                </a:cubicBezTo>
                <a:cubicBezTo>
                  <a:pt x="285242" y="169164"/>
                  <a:pt x="281178" y="192785"/>
                  <a:pt x="272796" y="214122"/>
                </a:cubicBezTo>
                <a:cubicBezTo>
                  <a:pt x="264541" y="235458"/>
                  <a:pt x="252476" y="251841"/>
                  <a:pt x="236728" y="263016"/>
                </a:cubicBezTo>
                <a:cubicBezTo>
                  <a:pt x="220979" y="274192"/>
                  <a:pt x="203453" y="279781"/>
                  <a:pt x="184276" y="279781"/>
                </a:cubicBezTo>
                <a:cubicBezTo>
                  <a:pt x="170179" y="279781"/>
                  <a:pt x="157098" y="276733"/>
                  <a:pt x="144906" y="270510"/>
                </a:cubicBezTo>
                <a:cubicBezTo>
                  <a:pt x="135763" y="265811"/>
                  <a:pt x="126237" y="257683"/>
                  <a:pt x="116204" y="246253"/>
                </a:cubicBezTo>
                <a:lnTo>
                  <a:pt x="116204" y="341249"/>
                </a:lnTo>
                <a:cubicBezTo>
                  <a:pt x="116204" y="354330"/>
                  <a:pt x="117220" y="363346"/>
                  <a:pt x="119379" y="368046"/>
                </a:cubicBezTo>
                <a:cubicBezTo>
                  <a:pt x="121411" y="372745"/>
                  <a:pt x="124714" y="376173"/>
                  <a:pt x="129032" y="378460"/>
                </a:cubicBezTo>
                <a:cubicBezTo>
                  <a:pt x="133476" y="380619"/>
                  <a:pt x="141985" y="381635"/>
                  <a:pt x="154685" y="381635"/>
                </a:cubicBezTo>
                <a:lnTo>
                  <a:pt x="154685" y="391795"/>
                </a:lnTo>
                <a:lnTo>
                  <a:pt x="9144" y="391795"/>
                </a:lnTo>
                <a:lnTo>
                  <a:pt x="9144" y="381635"/>
                </a:lnTo>
                <a:cubicBezTo>
                  <a:pt x="20446" y="381254"/>
                  <a:pt x="28828" y="378079"/>
                  <a:pt x="34289" y="372110"/>
                </a:cubicBezTo>
                <a:cubicBezTo>
                  <a:pt x="37972" y="367919"/>
                  <a:pt x="39750" y="357123"/>
                  <a:pt x="39750" y="339597"/>
                </a:cubicBezTo>
                <a:lnTo>
                  <a:pt x="39750" y="70104"/>
                </a:lnTo>
                <a:cubicBezTo>
                  <a:pt x="39750" y="52070"/>
                  <a:pt x="37591" y="40513"/>
                  <a:pt x="33400" y="35560"/>
                </a:cubicBezTo>
                <a:cubicBezTo>
                  <a:pt x="29336" y="30480"/>
                  <a:pt x="21208" y="27685"/>
                  <a:pt x="9144" y="26923"/>
                </a:cubicBezTo>
                <a:lnTo>
                  <a:pt x="9144" y="16764"/>
                </a:lnTo>
                <a:lnTo>
                  <a:pt x="116204" y="16764"/>
                </a:lnTo>
                <a:lnTo>
                  <a:pt x="116204" y="50419"/>
                </a:lnTo>
                <a:cubicBezTo>
                  <a:pt x="125094" y="37338"/>
                  <a:pt x="134238" y="27813"/>
                  <a:pt x="143509" y="21971"/>
                </a:cubicBezTo>
                <a:cubicBezTo>
                  <a:pt x="156844" y="13461"/>
                  <a:pt x="171322" y="9144"/>
                  <a:pt x="1869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9" name="Freeform 3"/>
          <p:cNvSpPr/>
          <p:nvPr/>
        </p:nvSpPr>
        <p:spPr>
          <a:xfrm>
            <a:off x="6013577" y="3208655"/>
            <a:ext cx="263524" cy="284860"/>
          </a:xfrm>
          <a:custGeom>
            <a:avLst/>
            <a:gdLst>
              <a:gd name="connsiteX0" fmla="*/ 131190 w 263524"/>
              <a:gd name="connsiteY0" fmla="*/ 9144 h 284860"/>
              <a:gd name="connsiteX1" fmla="*/ 188721 w 263524"/>
              <a:gd name="connsiteY1" fmla="*/ 24638 h 284860"/>
              <a:gd name="connsiteX2" fmla="*/ 216153 w 263524"/>
              <a:gd name="connsiteY2" fmla="*/ 58039 h 284860"/>
              <a:gd name="connsiteX3" fmla="*/ 219963 w 263524"/>
              <a:gd name="connsiteY3" fmla="*/ 110744 h 284860"/>
              <a:gd name="connsiteX4" fmla="*/ 219963 w 263524"/>
              <a:gd name="connsiteY4" fmla="*/ 209931 h 284860"/>
              <a:gd name="connsiteX5" fmla="*/ 221360 w 263524"/>
              <a:gd name="connsiteY5" fmla="*/ 231902 h 284860"/>
              <a:gd name="connsiteX6" fmla="*/ 225425 w 263524"/>
              <a:gd name="connsiteY6" fmla="*/ 238505 h 284860"/>
              <a:gd name="connsiteX7" fmla="*/ 231775 w 263524"/>
              <a:gd name="connsiteY7" fmla="*/ 240792 h 284860"/>
              <a:gd name="connsiteX8" fmla="*/ 246252 w 263524"/>
              <a:gd name="connsiteY8" fmla="*/ 230632 h 284860"/>
              <a:gd name="connsiteX9" fmla="*/ 254380 w 263524"/>
              <a:gd name="connsiteY9" fmla="*/ 237235 h 284860"/>
              <a:gd name="connsiteX10" fmla="*/ 226186 w 263524"/>
              <a:gd name="connsiteY10" fmla="*/ 266573 h 284860"/>
              <a:gd name="connsiteX11" fmla="*/ 192913 w 263524"/>
              <a:gd name="connsiteY11" fmla="*/ 275716 h 284860"/>
              <a:gd name="connsiteX12" fmla="*/ 158750 w 263524"/>
              <a:gd name="connsiteY12" fmla="*/ 265430 h 284860"/>
              <a:gd name="connsiteX13" fmla="*/ 143763 w 263524"/>
              <a:gd name="connsiteY13" fmla="*/ 234442 h 284860"/>
              <a:gd name="connsiteX14" fmla="*/ 59944 w 263524"/>
              <a:gd name="connsiteY14" fmla="*/ 275716 h 284860"/>
              <a:gd name="connsiteX15" fmla="*/ 23621 w 263524"/>
              <a:gd name="connsiteY15" fmla="*/ 261365 h 284860"/>
              <a:gd name="connsiteX16" fmla="*/ 9144 w 263524"/>
              <a:gd name="connsiteY16" fmla="*/ 225425 h 284860"/>
              <a:gd name="connsiteX17" fmla="*/ 34290 w 263524"/>
              <a:gd name="connsiteY17" fmla="*/ 172846 h 284860"/>
              <a:gd name="connsiteX18" fmla="*/ 143763 w 263524"/>
              <a:gd name="connsiteY18" fmla="*/ 110744 h 284860"/>
              <a:gd name="connsiteX19" fmla="*/ 143763 w 263524"/>
              <a:gd name="connsiteY19" fmla="*/ 85090 h 284860"/>
              <a:gd name="connsiteX20" fmla="*/ 140588 w 263524"/>
              <a:gd name="connsiteY20" fmla="*/ 48641 h 284860"/>
              <a:gd name="connsiteX21" fmla="*/ 128777 w 263524"/>
              <a:gd name="connsiteY21" fmla="*/ 35560 h 284860"/>
              <a:gd name="connsiteX22" fmla="*/ 109092 w 263524"/>
              <a:gd name="connsiteY22" fmla="*/ 29972 h 284860"/>
              <a:gd name="connsiteX23" fmla="*/ 79882 w 263524"/>
              <a:gd name="connsiteY23" fmla="*/ 37846 h 284860"/>
              <a:gd name="connsiteX24" fmla="*/ 72771 w 263524"/>
              <a:gd name="connsiteY24" fmla="*/ 49276 h 284860"/>
              <a:gd name="connsiteX25" fmla="*/ 80390 w 263524"/>
              <a:gd name="connsiteY25" fmla="*/ 63500 h 284860"/>
              <a:gd name="connsiteX26" fmla="*/ 90804 w 263524"/>
              <a:gd name="connsiteY26" fmla="*/ 86233 h 284860"/>
              <a:gd name="connsiteX27" fmla="*/ 80898 w 263524"/>
              <a:gd name="connsiteY27" fmla="*/ 108965 h 284860"/>
              <a:gd name="connsiteX28" fmla="*/ 54736 w 263524"/>
              <a:gd name="connsiteY28" fmla="*/ 118364 h 284860"/>
              <a:gd name="connsiteX29" fmla="*/ 25907 w 263524"/>
              <a:gd name="connsiteY29" fmla="*/ 108077 h 284860"/>
              <a:gd name="connsiteX30" fmla="*/ 14351 w 263524"/>
              <a:gd name="connsiteY30" fmla="*/ 83692 h 284860"/>
              <a:gd name="connsiteX31" fmla="*/ 29971 w 263524"/>
              <a:gd name="connsiteY31" fmla="*/ 46227 h 284860"/>
              <a:gd name="connsiteX32" fmla="*/ 73278 w 263524"/>
              <a:gd name="connsiteY32" fmla="*/ 18669 h 284860"/>
              <a:gd name="connsiteX33" fmla="*/ 131190 w 263524"/>
              <a:gd name="connsiteY33" fmla="*/ 9144 h 2848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</a:cxnLst>
            <a:rect l="l" t="t" r="r" b="b"/>
            <a:pathLst>
              <a:path w="263524" h="284860">
                <a:moveTo>
                  <a:pt x="131190" y="9144"/>
                </a:moveTo>
                <a:cubicBezTo>
                  <a:pt x="155447" y="9144"/>
                  <a:pt x="174625" y="14351"/>
                  <a:pt x="188721" y="24638"/>
                </a:cubicBezTo>
                <a:cubicBezTo>
                  <a:pt x="202818" y="34925"/>
                  <a:pt x="211963" y="45973"/>
                  <a:pt x="216153" y="58039"/>
                </a:cubicBezTo>
                <a:cubicBezTo>
                  <a:pt x="218694" y="65659"/>
                  <a:pt x="219963" y="83311"/>
                  <a:pt x="219963" y="110744"/>
                </a:cubicBezTo>
                <a:lnTo>
                  <a:pt x="219963" y="209931"/>
                </a:lnTo>
                <a:cubicBezTo>
                  <a:pt x="219963" y="221488"/>
                  <a:pt x="220471" y="228854"/>
                  <a:pt x="221360" y="231902"/>
                </a:cubicBezTo>
                <a:cubicBezTo>
                  <a:pt x="222250" y="234823"/>
                  <a:pt x="223646" y="237109"/>
                  <a:pt x="225425" y="238505"/>
                </a:cubicBezTo>
                <a:cubicBezTo>
                  <a:pt x="227329" y="240030"/>
                  <a:pt x="229361" y="240792"/>
                  <a:pt x="231775" y="240792"/>
                </a:cubicBezTo>
                <a:cubicBezTo>
                  <a:pt x="236473" y="240792"/>
                  <a:pt x="241300" y="237363"/>
                  <a:pt x="246252" y="230632"/>
                </a:cubicBezTo>
                <a:lnTo>
                  <a:pt x="254380" y="237235"/>
                </a:lnTo>
                <a:cubicBezTo>
                  <a:pt x="245236" y="250697"/>
                  <a:pt x="235838" y="260477"/>
                  <a:pt x="226186" y="266573"/>
                </a:cubicBezTo>
                <a:cubicBezTo>
                  <a:pt x="216407" y="272669"/>
                  <a:pt x="205358" y="275716"/>
                  <a:pt x="192913" y="275716"/>
                </a:cubicBezTo>
                <a:cubicBezTo>
                  <a:pt x="178434" y="275716"/>
                  <a:pt x="167004" y="272288"/>
                  <a:pt x="158750" y="265430"/>
                </a:cubicBezTo>
                <a:cubicBezTo>
                  <a:pt x="150621" y="258699"/>
                  <a:pt x="145668" y="248285"/>
                  <a:pt x="143763" y="234442"/>
                </a:cubicBezTo>
                <a:cubicBezTo>
                  <a:pt x="112648" y="262001"/>
                  <a:pt x="84708" y="275716"/>
                  <a:pt x="59944" y="275716"/>
                </a:cubicBezTo>
                <a:cubicBezTo>
                  <a:pt x="45338" y="275716"/>
                  <a:pt x="33273" y="270891"/>
                  <a:pt x="23621" y="261365"/>
                </a:cubicBezTo>
                <a:cubicBezTo>
                  <a:pt x="13970" y="251841"/>
                  <a:pt x="9144" y="239903"/>
                  <a:pt x="9144" y="225425"/>
                </a:cubicBezTo>
                <a:cubicBezTo>
                  <a:pt x="9144" y="205994"/>
                  <a:pt x="17525" y="188467"/>
                  <a:pt x="34290" y="172846"/>
                </a:cubicBezTo>
                <a:cubicBezTo>
                  <a:pt x="51053" y="157353"/>
                  <a:pt x="87502" y="136652"/>
                  <a:pt x="143763" y="110744"/>
                </a:cubicBezTo>
                <a:lnTo>
                  <a:pt x="143763" y="85090"/>
                </a:lnTo>
                <a:cubicBezTo>
                  <a:pt x="143763" y="65785"/>
                  <a:pt x="142747" y="53594"/>
                  <a:pt x="140588" y="48641"/>
                </a:cubicBezTo>
                <a:cubicBezTo>
                  <a:pt x="138556" y="43561"/>
                  <a:pt x="134620" y="39242"/>
                  <a:pt x="128777" y="35560"/>
                </a:cubicBezTo>
                <a:cubicBezTo>
                  <a:pt x="122935" y="31750"/>
                  <a:pt x="116332" y="29972"/>
                  <a:pt x="109092" y="29972"/>
                </a:cubicBezTo>
                <a:cubicBezTo>
                  <a:pt x="97282" y="29972"/>
                  <a:pt x="87502" y="32511"/>
                  <a:pt x="79882" y="37846"/>
                </a:cubicBezTo>
                <a:cubicBezTo>
                  <a:pt x="75183" y="41147"/>
                  <a:pt x="72771" y="44958"/>
                  <a:pt x="72771" y="49276"/>
                </a:cubicBezTo>
                <a:cubicBezTo>
                  <a:pt x="72771" y="53085"/>
                  <a:pt x="75310" y="57911"/>
                  <a:pt x="80390" y="63500"/>
                </a:cubicBezTo>
                <a:cubicBezTo>
                  <a:pt x="87375" y="71373"/>
                  <a:pt x="90804" y="78866"/>
                  <a:pt x="90804" y="86233"/>
                </a:cubicBezTo>
                <a:cubicBezTo>
                  <a:pt x="90804" y="95123"/>
                  <a:pt x="87502" y="102742"/>
                  <a:pt x="80898" y="108965"/>
                </a:cubicBezTo>
                <a:cubicBezTo>
                  <a:pt x="74167" y="115315"/>
                  <a:pt x="65532" y="118364"/>
                  <a:pt x="54736" y="118364"/>
                </a:cubicBezTo>
                <a:cubicBezTo>
                  <a:pt x="43306" y="118364"/>
                  <a:pt x="33654" y="114935"/>
                  <a:pt x="25907" y="108077"/>
                </a:cubicBezTo>
                <a:cubicBezTo>
                  <a:pt x="18160" y="101092"/>
                  <a:pt x="14351" y="92964"/>
                  <a:pt x="14351" y="83692"/>
                </a:cubicBezTo>
                <a:cubicBezTo>
                  <a:pt x="14351" y="70611"/>
                  <a:pt x="19557" y="58039"/>
                  <a:pt x="29971" y="46227"/>
                </a:cubicBezTo>
                <a:cubicBezTo>
                  <a:pt x="40258" y="34290"/>
                  <a:pt x="54736" y="25146"/>
                  <a:pt x="73278" y="18669"/>
                </a:cubicBezTo>
                <a:cubicBezTo>
                  <a:pt x="91947" y="12319"/>
                  <a:pt x="111252" y="9144"/>
                  <a:pt x="131190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0" name="Freeform 3"/>
          <p:cNvSpPr/>
          <p:nvPr/>
        </p:nvSpPr>
        <p:spPr>
          <a:xfrm>
            <a:off x="4692396" y="3208655"/>
            <a:ext cx="293877" cy="281305"/>
          </a:xfrm>
          <a:custGeom>
            <a:avLst/>
            <a:gdLst>
              <a:gd name="connsiteX0" fmla="*/ 189610 w 293877"/>
              <a:gd name="connsiteY0" fmla="*/ 9144 h 281305"/>
              <a:gd name="connsiteX1" fmla="*/ 230885 w 293877"/>
              <a:gd name="connsiteY1" fmla="*/ 22986 h 281305"/>
              <a:gd name="connsiteX2" fmla="*/ 252729 w 293877"/>
              <a:gd name="connsiteY2" fmla="*/ 57277 h 281305"/>
              <a:gd name="connsiteX3" fmla="*/ 257047 w 293877"/>
              <a:gd name="connsiteY3" fmla="*/ 117094 h 281305"/>
              <a:gd name="connsiteX4" fmla="*/ 257047 w 293877"/>
              <a:gd name="connsiteY4" fmla="*/ 216408 h 281305"/>
              <a:gd name="connsiteX5" fmla="*/ 262382 w 293877"/>
              <a:gd name="connsiteY5" fmla="*/ 253238 h 281305"/>
              <a:gd name="connsiteX6" fmla="*/ 284733 w 293877"/>
              <a:gd name="connsiteY6" fmla="*/ 262382 h 281305"/>
              <a:gd name="connsiteX7" fmla="*/ 284733 w 293877"/>
              <a:gd name="connsiteY7" fmla="*/ 272161 h 281305"/>
              <a:gd name="connsiteX8" fmla="*/ 155447 w 293877"/>
              <a:gd name="connsiteY8" fmla="*/ 272161 h 281305"/>
              <a:gd name="connsiteX9" fmla="*/ 155447 w 293877"/>
              <a:gd name="connsiteY9" fmla="*/ 262382 h 281305"/>
              <a:gd name="connsiteX10" fmla="*/ 176275 w 293877"/>
              <a:gd name="connsiteY10" fmla="*/ 250316 h 281305"/>
              <a:gd name="connsiteX11" fmla="*/ 180594 w 293877"/>
              <a:gd name="connsiteY11" fmla="*/ 216408 h 281305"/>
              <a:gd name="connsiteX12" fmla="*/ 180594 w 293877"/>
              <a:gd name="connsiteY12" fmla="*/ 102870 h 281305"/>
              <a:gd name="connsiteX13" fmla="*/ 178180 w 293877"/>
              <a:gd name="connsiteY13" fmla="*/ 63246 h 281305"/>
              <a:gd name="connsiteX14" fmla="*/ 169798 w 293877"/>
              <a:gd name="connsiteY14" fmla="*/ 50546 h 281305"/>
              <a:gd name="connsiteX15" fmla="*/ 156844 w 293877"/>
              <a:gd name="connsiteY15" fmla="*/ 45973 h 281305"/>
              <a:gd name="connsiteX16" fmla="*/ 113156 w 293877"/>
              <a:gd name="connsiteY16" fmla="*/ 79629 h 281305"/>
              <a:gd name="connsiteX17" fmla="*/ 113156 w 293877"/>
              <a:gd name="connsiteY17" fmla="*/ 216408 h 281305"/>
              <a:gd name="connsiteX18" fmla="*/ 118490 w 293877"/>
              <a:gd name="connsiteY18" fmla="*/ 252730 h 281305"/>
              <a:gd name="connsiteX19" fmla="*/ 138302 w 293877"/>
              <a:gd name="connsiteY19" fmla="*/ 262382 h 281305"/>
              <a:gd name="connsiteX20" fmla="*/ 138302 w 293877"/>
              <a:gd name="connsiteY20" fmla="*/ 272161 h 281305"/>
              <a:gd name="connsiteX21" fmla="*/ 9144 w 293877"/>
              <a:gd name="connsiteY21" fmla="*/ 272161 h 281305"/>
              <a:gd name="connsiteX22" fmla="*/ 9144 w 293877"/>
              <a:gd name="connsiteY22" fmla="*/ 262382 h 281305"/>
              <a:gd name="connsiteX23" fmla="*/ 32003 w 293877"/>
              <a:gd name="connsiteY23" fmla="*/ 251967 h 281305"/>
              <a:gd name="connsiteX24" fmla="*/ 36702 w 293877"/>
              <a:gd name="connsiteY24" fmla="*/ 216408 h 281305"/>
              <a:gd name="connsiteX25" fmla="*/ 36702 w 293877"/>
              <a:gd name="connsiteY25" fmla="*/ 72263 h 281305"/>
              <a:gd name="connsiteX26" fmla="*/ 31368 w 293877"/>
              <a:gd name="connsiteY26" fmla="*/ 36195 h 281305"/>
              <a:gd name="connsiteX27" fmla="*/ 9144 w 293877"/>
              <a:gd name="connsiteY27" fmla="*/ 26923 h 281305"/>
              <a:gd name="connsiteX28" fmla="*/ 9144 w 293877"/>
              <a:gd name="connsiteY28" fmla="*/ 16764 h 281305"/>
              <a:gd name="connsiteX29" fmla="*/ 113156 w 293877"/>
              <a:gd name="connsiteY29" fmla="*/ 16764 h 281305"/>
              <a:gd name="connsiteX30" fmla="*/ 113156 w 293877"/>
              <a:gd name="connsiteY30" fmla="*/ 49911 h 281305"/>
              <a:gd name="connsiteX31" fmla="*/ 150875 w 293877"/>
              <a:gd name="connsiteY31" fmla="*/ 18923 h 281305"/>
              <a:gd name="connsiteX32" fmla="*/ 189610 w 293877"/>
              <a:gd name="connsiteY32" fmla="*/ 9144 h 2813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</a:cxnLst>
            <a:rect l="l" t="t" r="r" b="b"/>
            <a:pathLst>
              <a:path w="293877" h="281305">
                <a:moveTo>
                  <a:pt x="189610" y="9144"/>
                </a:moveTo>
                <a:cubicBezTo>
                  <a:pt x="206247" y="9144"/>
                  <a:pt x="219963" y="13715"/>
                  <a:pt x="230885" y="22986"/>
                </a:cubicBezTo>
                <a:cubicBezTo>
                  <a:pt x="241807" y="32131"/>
                  <a:pt x="249046" y="43561"/>
                  <a:pt x="252729" y="57277"/>
                </a:cubicBezTo>
                <a:cubicBezTo>
                  <a:pt x="255651" y="67564"/>
                  <a:pt x="257047" y="87503"/>
                  <a:pt x="257047" y="117094"/>
                </a:cubicBezTo>
                <a:lnTo>
                  <a:pt x="257047" y="216408"/>
                </a:lnTo>
                <a:cubicBezTo>
                  <a:pt x="257047" y="236092"/>
                  <a:pt x="258825" y="248411"/>
                  <a:pt x="262382" y="253238"/>
                </a:cubicBezTo>
                <a:cubicBezTo>
                  <a:pt x="265937" y="258064"/>
                  <a:pt x="273431" y="261111"/>
                  <a:pt x="284733" y="262382"/>
                </a:cubicBezTo>
                <a:lnTo>
                  <a:pt x="284733" y="272161"/>
                </a:lnTo>
                <a:lnTo>
                  <a:pt x="155447" y="272161"/>
                </a:lnTo>
                <a:lnTo>
                  <a:pt x="155447" y="262382"/>
                </a:lnTo>
                <a:cubicBezTo>
                  <a:pt x="165099" y="261111"/>
                  <a:pt x="172084" y="257047"/>
                  <a:pt x="176275" y="250316"/>
                </a:cubicBezTo>
                <a:cubicBezTo>
                  <a:pt x="179196" y="245745"/>
                  <a:pt x="180594" y="234442"/>
                  <a:pt x="180594" y="216408"/>
                </a:cubicBezTo>
                <a:lnTo>
                  <a:pt x="180594" y="102870"/>
                </a:lnTo>
                <a:cubicBezTo>
                  <a:pt x="180594" y="81915"/>
                  <a:pt x="179832" y="68707"/>
                  <a:pt x="178180" y="63246"/>
                </a:cubicBezTo>
                <a:cubicBezTo>
                  <a:pt x="176529" y="57785"/>
                  <a:pt x="173735" y="53594"/>
                  <a:pt x="169798" y="50546"/>
                </a:cubicBezTo>
                <a:cubicBezTo>
                  <a:pt x="165861" y="47497"/>
                  <a:pt x="161544" y="45973"/>
                  <a:pt x="156844" y="45973"/>
                </a:cubicBezTo>
                <a:cubicBezTo>
                  <a:pt x="141223" y="45973"/>
                  <a:pt x="126618" y="57277"/>
                  <a:pt x="113156" y="79629"/>
                </a:cubicBezTo>
                <a:lnTo>
                  <a:pt x="113156" y="216408"/>
                </a:lnTo>
                <a:cubicBezTo>
                  <a:pt x="113156" y="235585"/>
                  <a:pt x="114934" y="247650"/>
                  <a:pt x="118490" y="252730"/>
                </a:cubicBezTo>
                <a:cubicBezTo>
                  <a:pt x="122046" y="257810"/>
                  <a:pt x="128651" y="261111"/>
                  <a:pt x="138302" y="262382"/>
                </a:cubicBezTo>
                <a:lnTo>
                  <a:pt x="138302" y="272161"/>
                </a:lnTo>
                <a:lnTo>
                  <a:pt x="9144" y="272161"/>
                </a:lnTo>
                <a:lnTo>
                  <a:pt x="9144" y="262382"/>
                </a:lnTo>
                <a:cubicBezTo>
                  <a:pt x="19811" y="261239"/>
                  <a:pt x="27558" y="257810"/>
                  <a:pt x="32003" y="251967"/>
                </a:cubicBezTo>
                <a:cubicBezTo>
                  <a:pt x="35178" y="247904"/>
                  <a:pt x="36702" y="236092"/>
                  <a:pt x="36702" y="216408"/>
                </a:cubicBezTo>
                <a:lnTo>
                  <a:pt x="36702" y="72263"/>
                </a:lnTo>
                <a:cubicBezTo>
                  <a:pt x="36702" y="52959"/>
                  <a:pt x="34925" y="40894"/>
                  <a:pt x="31368" y="36195"/>
                </a:cubicBezTo>
                <a:cubicBezTo>
                  <a:pt x="27813" y="31496"/>
                  <a:pt x="20446" y="28321"/>
                  <a:pt x="9144" y="26923"/>
                </a:cubicBezTo>
                <a:lnTo>
                  <a:pt x="9144" y="16764"/>
                </a:lnTo>
                <a:lnTo>
                  <a:pt x="113156" y="16764"/>
                </a:lnTo>
                <a:lnTo>
                  <a:pt x="113156" y="49911"/>
                </a:lnTo>
                <a:cubicBezTo>
                  <a:pt x="126237" y="35686"/>
                  <a:pt x="138810" y="25273"/>
                  <a:pt x="150875" y="18923"/>
                </a:cubicBezTo>
                <a:cubicBezTo>
                  <a:pt x="162813" y="12446"/>
                  <a:pt x="175767" y="9144"/>
                  <a:pt x="189610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1" name="Freeform 3"/>
          <p:cNvSpPr/>
          <p:nvPr/>
        </p:nvSpPr>
        <p:spPr>
          <a:xfrm>
            <a:off x="4417949" y="3208655"/>
            <a:ext cx="263524" cy="284860"/>
          </a:xfrm>
          <a:custGeom>
            <a:avLst/>
            <a:gdLst>
              <a:gd name="connsiteX0" fmla="*/ 131191 w 263524"/>
              <a:gd name="connsiteY0" fmla="*/ 9144 h 284860"/>
              <a:gd name="connsiteX1" fmla="*/ 188722 w 263524"/>
              <a:gd name="connsiteY1" fmla="*/ 24638 h 284860"/>
              <a:gd name="connsiteX2" fmla="*/ 216153 w 263524"/>
              <a:gd name="connsiteY2" fmla="*/ 58039 h 284860"/>
              <a:gd name="connsiteX3" fmla="*/ 219964 w 263524"/>
              <a:gd name="connsiteY3" fmla="*/ 110744 h 284860"/>
              <a:gd name="connsiteX4" fmla="*/ 219964 w 263524"/>
              <a:gd name="connsiteY4" fmla="*/ 209931 h 284860"/>
              <a:gd name="connsiteX5" fmla="*/ 221360 w 263524"/>
              <a:gd name="connsiteY5" fmla="*/ 231902 h 284860"/>
              <a:gd name="connsiteX6" fmla="*/ 225425 w 263524"/>
              <a:gd name="connsiteY6" fmla="*/ 238505 h 284860"/>
              <a:gd name="connsiteX7" fmla="*/ 231775 w 263524"/>
              <a:gd name="connsiteY7" fmla="*/ 240792 h 284860"/>
              <a:gd name="connsiteX8" fmla="*/ 246253 w 263524"/>
              <a:gd name="connsiteY8" fmla="*/ 230632 h 284860"/>
              <a:gd name="connsiteX9" fmla="*/ 254380 w 263524"/>
              <a:gd name="connsiteY9" fmla="*/ 237235 h 284860"/>
              <a:gd name="connsiteX10" fmla="*/ 226186 w 263524"/>
              <a:gd name="connsiteY10" fmla="*/ 266573 h 284860"/>
              <a:gd name="connsiteX11" fmla="*/ 192913 w 263524"/>
              <a:gd name="connsiteY11" fmla="*/ 275716 h 284860"/>
              <a:gd name="connsiteX12" fmla="*/ 158750 w 263524"/>
              <a:gd name="connsiteY12" fmla="*/ 265430 h 284860"/>
              <a:gd name="connsiteX13" fmla="*/ 143764 w 263524"/>
              <a:gd name="connsiteY13" fmla="*/ 234442 h 284860"/>
              <a:gd name="connsiteX14" fmla="*/ 59944 w 263524"/>
              <a:gd name="connsiteY14" fmla="*/ 275716 h 284860"/>
              <a:gd name="connsiteX15" fmla="*/ 23622 w 263524"/>
              <a:gd name="connsiteY15" fmla="*/ 261365 h 284860"/>
              <a:gd name="connsiteX16" fmla="*/ 9144 w 263524"/>
              <a:gd name="connsiteY16" fmla="*/ 225425 h 284860"/>
              <a:gd name="connsiteX17" fmla="*/ 34290 w 263524"/>
              <a:gd name="connsiteY17" fmla="*/ 172846 h 284860"/>
              <a:gd name="connsiteX18" fmla="*/ 143764 w 263524"/>
              <a:gd name="connsiteY18" fmla="*/ 110744 h 284860"/>
              <a:gd name="connsiteX19" fmla="*/ 143764 w 263524"/>
              <a:gd name="connsiteY19" fmla="*/ 85090 h 284860"/>
              <a:gd name="connsiteX20" fmla="*/ 140589 w 263524"/>
              <a:gd name="connsiteY20" fmla="*/ 48641 h 284860"/>
              <a:gd name="connsiteX21" fmla="*/ 128778 w 263524"/>
              <a:gd name="connsiteY21" fmla="*/ 35560 h 284860"/>
              <a:gd name="connsiteX22" fmla="*/ 109092 w 263524"/>
              <a:gd name="connsiteY22" fmla="*/ 29972 h 284860"/>
              <a:gd name="connsiteX23" fmla="*/ 79883 w 263524"/>
              <a:gd name="connsiteY23" fmla="*/ 37846 h 284860"/>
              <a:gd name="connsiteX24" fmla="*/ 72771 w 263524"/>
              <a:gd name="connsiteY24" fmla="*/ 49276 h 284860"/>
              <a:gd name="connsiteX25" fmla="*/ 80391 w 263524"/>
              <a:gd name="connsiteY25" fmla="*/ 63500 h 284860"/>
              <a:gd name="connsiteX26" fmla="*/ 90804 w 263524"/>
              <a:gd name="connsiteY26" fmla="*/ 86233 h 284860"/>
              <a:gd name="connsiteX27" fmla="*/ 80899 w 263524"/>
              <a:gd name="connsiteY27" fmla="*/ 108965 h 284860"/>
              <a:gd name="connsiteX28" fmla="*/ 54736 w 263524"/>
              <a:gd name="connsiteY28" fmla="*/ 118364 h 284860"/>
              <a:gd name="connsiteX29" fmla="*/ 25908 w 263524"/>
              <a:gd name="connsiteY29" fmla="*/ 108077 h 284860"/>
              <a:gd name="connsiteX30" fmla="*/ 14351 w 263524"/>
              <a:gd name="connsiteY30" fmla="*/ 83692 h 284860"/>
              <a:gd name="connsiteX31" fmla="*/ 29972 w 263524"/>
              <a:gd name="connsiteY31" fmla="*/ 46227 h 284860"/>
              <a:gd name="connsiteX32" fmla="*/ 73279 w 263524"/>
              <a:gd name="connsiteY32" fmla="*/ 18669 h 284860"/>
              <a:gd name="connsiteX33" fmla="*/ 131191 w 263524"/>
              <a:gd name="connsiteY33" fmla="*/ 9144 h 2848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</a:cxnLst>
            <a:rect l="l" t="t" r="r" b="b"/>
            <a:pathLst>
              <a:path w="263524" h="284860">
                <a:moveTo>
                  <a:pt x="131191" y="9144"/>
                </a:moveTo>
                <a:cubicBezTo>
                  <a:pt x="155448" y="9144"/>
                  <a:pt x="174625" y="14351"/>
                  <a:pt x="188722" y="24638"/>
                </a:cubicBezTo>
                <a:cubicBezTo>
                  <a:pt x="202819" y="34925"/>
                  <a:pt x="211963" y="45973"/>
                  <a:pt x="216153" y="58039"/>
                </a:cubicBezTo>
                <a:cubicBezTo>
                  <a:pt x="218694" y="65659"/>
                  <a:pt x="219964" y="83311"/>
                  <a:pt x="219964" y="110744"/>
                </a:cubicBezTo>
                <a:lnTo>
                  <a:pt x="219964" y="209931"/>
                </a:lnTo>
                <a:cubicBezTo>
                  <a:pt x="219964" y="221488"/>
                  <a:pt x="220472" y="228854"/>
                  <a:pt x="221360" y="231902"/>
                </a:cubicBezTo>
                <a:cubicBezTo>
                  <a:pt x="222250" y="234823"/>
                  <a:pt x="223646" y="237109"/>
                  <a:pt x="225425" y="238505"/>
                </a:cubicBezTo>
                <a:cubicBezTo>
                  <a:pt x="227330" y="240030"/>
                  <a:pt x="229361" y="240792"/>
                  <a:pt x="231775" y="240792"/>
                </a:cubicBezTo>
                <a:cubicBezTo>
                  <a:pt x="236473" y="240792"/>
                  <a:pt x="241300" y="237363"/>
                  <a:pt x="246253" y="230632"/>
                </a:cubicBezTo>
                <a:lnTo>
                  <a:pt x="254380" y="237235"/>
                </a:lnTo>
                <a:cubicBezTo>
                  <a:pt x="245236" y="250697"/>
                  <a:pt x="235839" y="260477"/>
                  <a:pt x="226186" y="266573"/>
                </a:cubicBezTo>
                <a:cubicBezTo>
                  <a:pt x="216408" y="272669"/>
                  <a:pt x="205359" y="275716"/>
                  <a:pt x="192913" y="275716"/>
                </a:cubicBezTo>
                <a:cubicBezTo>
                  <a:pt x="178434" y="275716"/>
                  <a:pt x="167004" y="272288"/>
                  <a:pt x="158750" y="265430"/>
                </a:cubicBezTo>
                <a:cubicBezTo>
                  <a:pt x="150622" y="258699"/>
                  <a:pt x="145669" y="248285"/>
                  <a:pt x="143764" y="234442"/>
                </a:cubicBezTo>
                <a:cubicBezTo>
                  <a:pt x="112649" y="262001"/>
                  <a:pt x="84709" y="275716"/>
                  <a:pt x="59944" y="275716"/>
                </a:cubicBezTo>
                <a:cubicBezTo>
                  <a:pt x="45339" y="275716"/>
                  <a:pt x="33273" y="270891"/>
                  <a:pt x="23622" y="261365"/>
                </a:cubicBezTo>
                <a:cubicBezTo>
                  <a:pt x="13970" y="251841"/>
                  <a:pt x="9144" y="239903"/>
                  <a:pt x="9144" y="225425"/>
                </a:cubicBezTo>
                <a:cubicBezTo>
                  <a:pt x="9144" y="205994"/>
                  <a:pt x="17526" y="188467"/>
                  <a:pt x="34290" y="172846"/>
                </a:cubicBezTo>
                <a:cubicBezTo>
                  <a:pt x="51053" y="157353"/>
                  <a:pt x="87503" y="136652"/>
                  <a:pt x="143764" y="110744"/>
                </a:cubicBezTo>
                <a:lnTo>
                  <a:pt x="143764" y="85090"/>
                </a:lnTo>
                <a:cubicBezTo>
                  <a:pt x="143764" y="65785"/>
                  <a:pt x="142748" y="53594"/>
                  <a:pt x="140589" y="48641"/>
                </a:cubicBezTo>
                <a:cubicBezTo>
                  <a:pt x="138557" y="43561"/>
                  <a:pt x="134620" y="39242"/>
                  <a:pt x="128778" y="35560"/>
                </a:cubicBezTo>
                <a:cubicBezTo>
                  <a:pt x="122935" y="31750"/>
                  <a:pt x="116332" y="29972"/>
                  <a:pt x="109092" y="29972"/>
                </a:cubicBezTo>
                <a:cubicBezTo>
                  <a:pt x="97282" y="29972"/>
                  <a:pt x="87503" y="32511"/>
                  <a:pt x="79883" y="37846"/>
                </a:cubicBezTo>
                <a:cubicBezTo>
                  <a:pt x="75184" y="41147"/>
                  <a:pt x="72771" y="44958"/>
                  <a:pt x="72771" y="49276"/>
                </a:cubicBezTo>
                <a:cubicBezTo>
                  <a:pt x="72771" y="53085"/>
                  <a:pt x="75310" y="57911"/>
                  <a:pt x="80391" y="63500"/>
                </a:cubicBezTo>
                <a:cubicBezTo>
                  <a:pt x="87376" y="71373"/>
                  <a:pt x="90804" y="78866"/>
                  <a:pt x="90804" y="86233"/>
                </a:cubicBezTo>
                <a:cubicBezTo>
                  <a:pt x="90804" y="95123"/>
                  <a:pt x="87503" y="102742"/>
                  <a:pt x="80899" y="108965"/>
                </a:cubicBezTo>
                <a:cubicBezTo>
                  <a:pt x="74168" y="115315"/>
                  <a:pt x="65532" y="118364"/>
                  <a:pt x="54736" y="118364"/>
                </a:cubicBezTo>
                <a:cubicBezTo>
                  <a:pt x="43307" y="118364"/>
                  <a:pt x="33654" y="114935"/>
                  <a:pt x="25908" y="108077"/>
                </a:cubicBezTo>
                <a:cubicBezTo>
                  <a:pt x="18160" y="101092"/>
                  <a:pt x="14351" y="92964"/>
                  <a:pt x="14351" y="83692"/>
                </a:cubicBezTo>
                <a:cubicBezTo>
                  <a:pt x="14351" y="70611"/>
                  <a:pt x="19558" y="58039"/>
                  <a:pt x="29972" y="46227"/>
                </a:cubicBezTo>
                <a:cubicBezTo>
                  <a:pt x="40259" y="34290"/>
                  <a:pt x="54736" y="25146"/>
                  <a:pt x="73279" y="18669"/>
                </a:cubicBezTo>
                <a:cubicBezTo>
                  <a:pt x="91948" y="12319"/>
                  <a:pt x="111252" y="9144"/>
                  <a:pt x="131191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2" name="Freeform 3"/>
          <p:cNvSpPr/>
          <p:nvPr/>
        </p:nvSpPr>
        <p:spPr>
          <a:xfrm>
            <a:off x="7056501" y="3122930"/>
            <a:ext cx="188722" cy="370585"/>
          </a:xfrm>
          <a:custGeom>
            <a:avLst/>
            <a:gdLst>
              <a:gd name="connsiteX0" fmla="*/ 109855 w 188722"/>
              <a:gd name="connsiteY0" fmla="*/ 9144 h 370585"/>
              <a:gd name="connsiteX1" fmla="*/ 118872 w 188722"/>
              <a:gd name="connsiteY1" fmla="*/ 9144 h 370585"/>
              <a:gd name="connsiteX2" fmla="*/ 118872 w 188722"/>
              <a:gd name="connsiteY2" fmla="*/ 102488 h 370585"/>
              <a:gd name="connsiteX3" fmla="*/ 179578 w 188722"/>
              <a:gd name="connsiteY3" fmla="*/ 102488 h 370585"/>
              <a:gd name="connsiteX4" fmla="*/ 179578 w 188722"/>
              <a:gd name="connsiteY4" fmla="*/ 129539 h 370585"/>
              <a:gd name="connsiteX5" fmla="*/ 118872 w 188722"/>
              <a:gd name="connsiteY5" fmla="*/ 129539 h 370585"/>
              <a:gd name="connsiteX6" fmla="*/ 118872 w 188722"/>
              <a:gd name="connsiteY6" fmla="*/ 287146 h 370585"/>
              <a:gd name="connsiteX7" fmla="*/ 121030 w 188722"/>
              <a:gd name="connsiteY7" fmla="*/ 315721 h 370585"/>
              <a:gd name="connsiteX8" fmla="*/ 128270 w 188722"/>
              <a:gd name="connsiteY8" fmla="*/ 326008 h 370585"/>
              <a:gd name="connsiteX9" fmla="*/ 137795 w 188722"/>
              <a:gd name="connsiteY9" fmla="*/ 330072 h 370585"/>
              <a:gd name="connsiteX10" fmla="*/ 171322 w 188722"/>
              <a:gd name="connsiteY10" fmla="*/ 303021 h 370585"/>
              <a:gd name="connsiteX11" fmla="*/ 179578 w 188722"/>
              <a:gd name="connsiteY11" fmla="*/ 308990 h 370585"/>
              <a:gd name="connsiteX12" fmla="*/ 107695 w 188722"/>
              <a:gd name="connsiteY12" fmla="*/ 361441 h 370585"/>
              <a:gd name="connsiteX13" fmla="*/ 66675 w 188722"/>
              <a:gd name="connsiteY13" fmla="*/ 347979 h 370585"/>
              <a:gd name="connsiteX14" fmla="*/ 45211 w 188722"/>
              <a:gd name="connsiteY14" fmla="*/ 317753 h 370585"/>
              <a:gd name="connsiteX15" fmla="*/ 42418 w 188722"/>
              <a:gd name="connsiteY15" fmla="*/ 267461 h 370585"/>
              <a:gd name="connsiteX16" fmla="*/ 42418 w 188722"/>
              <a:gd name="connsiteY16" fmla="*/ 129539 h 370585"/>
              <a:gd name="connsiteX17" fmla="*/ 9143 w 188722"/>
              <a:gd name="connsiteY17" fmla="*/ 129539 h 370585"/>
              <a:gd name="connsiteX18" fmla="*/ 9143 w 188722"/>
              <a:gd name="connsiteY18" fmla="*/ 120014 h 370585"/>
              <a:gd name="connsiteX19" fmla="*/ 67691 w 188722"/>
              <a:gd name="connsiteY19" fmla="*/ 68960 h 370585"/>
              <a:gd name="connsiteX20" fmla="*/ 109855 w 188722"/>
              <a:gd name="connsiteY20" fmla="*/ 9144 h 3705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188722" h="370585">
                <a:moveTo>
                  <a:pt x="109855" y="9144"/>
                </a:moveTo>
                <a:lnTo>
                  <a:pt x="118872" y="9144"/>
                </a:lnTo>
                <a:lnTo>
                  <a:pt x="118872" y="102488"/>
                </a:lnTo>
                <a:lnTo>
                  <a:pt x="179578" y="102488"/>
                </a:lnTo>
                <a:lnTo>
                  <a:pt x="179578" y="129539"/>
                </a:lnTo>
                <a:lnTo>
                  <a:pt x="118872" y="129539"/>
                </a:lnTo>
                <a:lnTo>
                  <a:pt x="118872" y="287146"/>
                </a:lnTo>
                <a:cubicBezTo>
                  <a:pt x="118872" y="301878"/>
                  <a:pt x="119633" y="311403"/>
                  <a:pt x="121030" y="315721"/>
                </a:cubicBezTo>
                <a:cubicBezTo>
                  <a:pt x="122301" y="319912"/>
                  <a:pt x="124714" y="323468"/>
                  <a:pt x="128270" y="326008"/>
                </a:cubicBezTo>
                <a:cubicBezTo>
                  <a:pt x="131698" y="328675"/>
                  <a:pt x="134873" y="330072"/>
                  <a:pt x="137795" y="330072"/>
                </a:cubicBezTo>
                <a:cubicBezTo>
                  <a:pt x="149606" y="330072"/>
                  <a:pt x="160782" y="321056"/>
                  <a:pt x="171322" y="303021"/>
                </a:cubicBezTo>
                <a:lnTo>
                  <a:pt x="179578" y="308990"/>
                </a:lnTo>
                <a:cubicBezTo>
                  <a:pt x="164845" y="343915"/>
                  <a:pt x="140843" y="361441"/>
                  <a:pt x="107695" y="361441"/>
                </a:cubicBezTo>
                <a:cubicBezTo>
                  <a:pt x="91566" y="361441"/>
                  <a:pt x="77851" y="356869"/>
                  <a:pt x="66675" y="347979"/>
                </a:cubicBezTo>
                <a:cubicBezTo>
                  <a:pt x="55372" y="338962"/>
                  <a:pt x="48260" y="328802"/>
                  <a:pt x="45211" y="317753"/>
                </a:cubicBezTo>
                <a:cubicBezTo>
                  <a:pt x="43306" y="311530"/>
                  <a:pt x="42418" y="294766"/>
                  <a:pt x="42418" y="267461"/>
                </a:cubicBezTo>
                <a:lnTo>
                  <a:pt x="42418" y="129539"/>
                </a:lnTo>
                <a:lnTo>
                  <a:pt x="9143" y="129539"/>
                </a:lnTo>
                <a:lnTo>
                  <a:pt x="9143" y="120014"/>
                </a:lnTo>
                <a:cubicBezTo>
                  <a:pt x="32130" y="103758"/>
                  <a:pt x="51561" y="86740"/>
                  <a:pt x="67691" y="68960"/>
                </a:cubicBezTo>
                <a:cubicBezTo>
                  <a:pt x="83820" y="51053"/>
                  <a:pt x="97916" y="31114"/>
                  <a:pt x="109855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3" name="Freeform 3"/>
          <p:cNvSpPr/>
          <p:nvPr/>
        </p:nvSpPr>
        <p:spPr>
          <a:xfrm>
            <a:off x="6590157" y="3122930"/>
            <a:ext cx="188721" cy="370585"/>
          </a:xfrm>
          <a:custGeom>
            <a:avLst/>
            <a:gdLst>
              <a:gd name="connsiteX0" fmla="*/ 109854 w 188721"/>
              <a:gd name="connsiteY0" fmla="*/ 9144 h 370585"/>
              <a:gd name="connsiteX1" fmla="*/ 118871 w 188721"/>
              <a:gd name="connsiteY1" fmla="*/ 9144 h 370585"/>
              <a:gd name="connsiteX2" fmla="*/ 118871 w 188721"/>
              <a:gd name="connsiteY2" fmla="*/ 102488 h 370585"/>
              <a:gd name="connsiteX3" fmla="*/ 179577 w 188721"/>
              <a:gd name="connsiteY3" fmla="*/ 102488 h 370585"/>
              <a:gd name="connsiteX4" fmla="*/ 179577 w 188721"/>
              <a:gd name="connsiteY4" fmla="*/ 129539 h 370585"/>
              <a:gd name="connsiteX5" fmla="*/ 118871 w 188721"/>
              <a:gd name="connsiteY5" fmla="*/ 129539 h 370585"/>
              <a:gd name="connsiteX6" fmla="*/ 118871 w 188721"/>
              <a:gd name="connsiteY6" fmla="*/ 287146 h 370585"/>
              <a:gd name="connsiteX7" fmla="*/ 121030 w 188721"/>
              <a:gd name="connsiteY7" fmla="*/ 315721 h 370585"/>
              <a:gd name="connsiteX8" fmla="*/ 128269 w 188721"/>
              <a:gd name="connsiteY8" fmla="*/ 326008 h 370585"/>
              <a:gd name="connsiteX9" fmla="*/ 137794 w 188721"/>
              <a:gd name="connsiteY9" fmla="*/ 330072 h 370585"/>
              <a:gd name="connsiteX10" fmla="*/ 171322 w 188721"/>
              <a:gd name="connsiteY10" fmla="*/ 303021 h 370585"/>
              <a:gd name="connsiteX11" fmla="*/ 179577 w 188721"/>
              <a:gd name="connsiteY11" fmla="*/ 308990 h 370585"/>
              <a:gd name="connsiteX12" fmla="*/ 107695 w 188721"/>
              <a:gd name="connsiteY12" fmla="*/ 361441 h 370585"/>
              <a:gd name="connsiteX13" fmla="*/ 66674 w 188721"/>
              <a:gd name="connsiteY13" fmla="*/ 347979 h 370585"/>
              <a:gd name="connsiteX14" fmla="*/ 45211 w 188721"/>
              <a:gd name="connsiteY14" fmla="*/ 317753 h 370585"/>
              <a:gd name="connsiteX15" fmla="*/ 42417 w 188721"/>
              <a:gd name="connsiteY15" fmla="*/ 267461 h 370585"/>
              <a:gd name="connsiteX16" fmla="*/ 42417 w 188721"/>
              <a:gd name="connsiteY16" fmla="*/ 129539 h 370585"/>
              <a:gd name="connsiteX17" fmla="*/ 9143 w 188721"/>
              <a:gd name="connsiteY17" fmla="*/ 129539 h 370585"/>
              <a:gd name="connsiteX18" fmla="*/ 9143 w 188721"/>
              <a:gd name="connsiteY18" fmla="*/ 120014 h 370585"/>
              <a:gd name="connsiteX19" fmla="*/ 67690 w 188721"/>
              <a:gd name="connsiteY19" fmla="*/ 68960 h 370585"/>
              <a:gd name="connsiteX20" fmla="*/ 109854 w 188721"/>
              <a:gd name="connsiteY20" fmla="*/ 9144 h 3705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188721" h="370585">
                <a:moveTo>
                  <a:pt x="109854" y="9144"/>
                </a:moveTo>
                <a:lnTo>
                  <a:pt x="118871" y="9144"/>
                </a:lnTo>
                <a:lnTo>
                  <a:pt x="118871" y="102488"/>
                </a:lnTo>
                <a:lnTo>
                  <a:pt x="179577" y="102488"/>
                </a:lnTo>
                <a:lnTo>
                  <a:pt x="179577" y="129539"/>
                </a:lnTo>
                <a:lnTo>
                  <a:pt x="118871" y="129539"/>
                </a:lnTo>
                <a:lnTo>
                  <a:pt x="118871" y="287146"/>
                </a:lnTo>
                <a:cubicBezTo>
                  <a:pt x="118871" y="301878"/>
                  <a:pt x="119633" y="311403"/>
                  <a:pt x="121030" y="315721"/>
                </a:cubicBezTo>
                <a:cubicBezTo>
                  <a:pt x="122300" y="319912"/>
                  <a:pt x="124714" y="323468"/>
                  <a:pt x="128269" y="326008"/>
                </a:cubicBezTo>
                <a:cubicBezTo>
                  <a:pt x="131698" y="328675"/>
                  <a:pt x="134873" y="330072"/>
                  <a:pt x="137794" y="330072"/>
                </a:cubicBezTo>
                <a:cubicBezTo>
                  <a:pt x="149605" y="330072"/>
                  <a:pt x="160781" y="321056"/>
                  <a:pt x="171322" y="303021"/>
                </a:cubicBezTo>
                <a:lnTo>
                  <a:pt x="179577" y="308990"/>
                </a:lnTo>
                <a:cubicBezTo>
                  <a:pt x="164845" y="343915"/>
                  <a:pt x="140842" y="361441"/>
                  <a:pt x="107695" y="361441"/>
                </a:cubicBezTo>
                <a:cubicBezTo>
                  <a:pt x="91566" y="361441"/>
                  <a:pt x="77850" y="356869"/>
                  <a:pt x="66674" y="347979"/>
                </a:cubicBezTo>
                <a:cubicBezTo>
                  <a:pt x="55371" y="338962"/>
                  <a:pt x="48259" y="328802"/>
                  <a:pt x="45211" y="317753"/>
                </a:cubicBezTo>
                <a:cubicBezTo>
                  <a:pt x="43306" y="311530"/>
                  <a:pt x="42417" y="294766"/>
                  <a:pt x="42417" y="267461"/>
                </a:cubicBezTo>
                <a:lnTo>
                  <a:pt x="42417" y="129539"/>
                </a:lnTo>
                <a:lnTo>
                  <a:pt x="9143" y="129539"/>
                </a:lnTo>
                <a:lnTo>
                  <a:pt x="9143" y="120014"/>
                </a:lnTo>
                <a:cubicBezTo>
                  <a:pt x="32130" y="103758"/>
                  <a:pt x="51561" y="86740"/>
                  <a:pt x="67690" y="68960"/>
                </a:cubicBezTo>
                <a:cubicBezTo>
                  <a:pt x="83819" y="51053"/>
                  <a:pt x="97916" y="31114"/>
                  <a:pt x="10985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4" name="Freeform 3"/>
          <p:cNvSpPr/>
          <p:nvPr/>
        </p:nvSpPr>
        <p:spPr>
          <a:xfrm>
            <a:off x="4994529" y="3122930"/>
            <a:ext cx="188722" cy="370585"/>
          </a:xfrm>
          <a:custGeom>
            <a:avLst/>
            <a:gdLst>
              <a:gd name="connsiteX0" fmla="*/ 109854 w 188722"/>
              <a:gd name="connsiteY0" fmla="*/ 9144 h 370585"/>
              <a:gd name="connsiteX1" fmla="*/ 118872 w 188722"/>
              <a:gd name="connsiteY1" fmla="*/ 9144 h 370585"/>
              <a:gd name="connsiteX2" fmla="*/ 118872 w 188722"/>
              <a:gd name="connsiteY2" fmla="*/ 102488 h 370585"/>
              <a:gd name="connsiteX3" fmla="*/ 179578 w 188722"/>
              <a:gd name="connsiteY3" fmla="*/ 102488 h 370585"/>
              <a:gd name="connsiteX4" fmla="*/ 179578 w 188722"/>
              <a:gd name="connsiteY4" fmla="*/ 129539 h 370585"/>
              <a:gd name="connsiteX5" fmla="*/ 118872 w 188722"/>
              <a:gd name="connsiteY5" fmla="*/ 129539 h 370585"/>
              <a:gd name="connsiteX6" fmla="*/ 118872 w 188722"/>
              <a:gd name="connsiteY6" fmla="*/ 287146 h 370585"/>
              <a:gd name="connsiteX7" fmla="*/ 121030 w 188722"/>
              <a:gd name="connsiteY7" fmla="*/ 315721 h 370585"/>
              <a:gd name="connsiteX8" fmla="*/ 128270 w 188722"/>
              <a:gd name="connsiteY8" fmla="*/ 326008 h 370585"/>
              <a:gd name="connsiteX9" fmla="*/ 137795 w 188722"/>
              <a:gd name="connsiteY9" fmla="*/ 330072 h 370585"/>
              <a:gd name="connsiteX10" fmla="*/ 171323 w 188722"/>
              <a:gd name="connsiteY10" fmla="*/ 303021 h 370585"/>
              <a:gd name="connsiteX11" fmla="*/ 179578 w 188722"/>
              <a:gd name="connsiteY11" fmla="*/ 308990 h 370585"/>
              <a:gd name="connsiteX12" fmla="*/ 107696 w 188722"/>
              <a:gd name="connsiteY12" fmla="*/ 361441 h 370585"/>
              <a:gd name="connsiteX13" fmla="*/ 66675 w 188722"/>
              <a:gd name="connsiteY13" fmla="*/ 347979 h 370585"/>
              <a:gd name="connsiteX14" fmla="*/ 45211 w 188722"/>
              <a:gd name="connsiteY14" fmla="*/ 317753 h 370585"/>
              <a:gd name="connsiteX15" fmla="*/ 42418 w 188722"/>
              <a:gd name="connsiteY15" fmla="*/ 267461 h 370585"/>
              <a:gd name="connsiteX16" fmla="*/ 42418 w 188722"/>
              <a:gd name="connsiteY16" fmla="*/ 129539 h 370585"/>
              <a:gd name="connsiteX17" fmla="*/ 9144 w 188722"/>
              <a:gd name="connsiteY17" fmla="*/ 129539 h 370585"/>
              <a:gd name="connsiteX18" fmla="*/ 9144 w 188722"/>
              <a:gd name="connsiteY18" fmla="*/ 120014 h 370585"/>
              <a:gd name="connsiteX19" fmla="*/ 67691 w 188722"/>
              <a:gd name="connsiteY19" fmla="*/ 68960 h 370585"/>
              <a:gd name="connsiteX20" fmla="*/ 109854 w 188722"/>
              <a:gd name="connsiteY20" fmla="*/ 9144 h 3705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188722" h="370585">
                <a:moveTo>
                  <a:pt x="109854" y="9144"/>
                </a:moveTo>
                <a:lnTo>
                  <a:pt x="118872" y="9144"/>
                </a:lnTo>
                <a:lnTo>
                  <a:pt x="118872" y="102488"/>
                </a:lnTo>
                <a:lnTo>
                  <a:pt x="179578" y="102488"/>
                </a:lnTo>
                <a:lnTo>
                  <a:pt x="179578" y="129539"/>
                </a:lnTo>
                <a:lnTo>
                  <a:pt x="118872" y="129539"/>
                </a:lnTo>
                <a:lnTo>
                  <a:pt x="118872" y="287146"/>
                </a:lnTo>
                <a:cubicBezTo>
                  <a:pt x="118872" y="301878"/>
                  <a:pt x="119634" y="311403"/>
                  <a:pt x="121030" y="315721"/>
                </a:cubicBezTo>
                <a:cubicBezTo>
                  <a:pt x="122301" y="319912"/>
                  <a:pt x="124714" y="323468"/>
                  <a:pt x="128270" y="326008"/>
                </a:cubicBezTo>
                <a:cubicBezTo>
                  <a:pt x="131699" y="328675"/>
                  <a:pt x="134873" y="330072"/>
                  <a:pt x="137795" y="330072"/>
                </a:cubicBezTo>
                <a:cubicBezTo>
                  <a:pt x="149605" y="330072"/>
                  <a:pt x="160782" y="321056"/>
                  <a:pt x="171323" y="303021"/>
                </a:cubicBezTo>
                <a:lnTo>
                  <a:pt x="179578" y="308990"/>
                </a:lnTo>
                <a:cubicBezTo>
                  <a:pt x="164846" y="343915"/>
                  <a:pt x="140842" y="361441"/>
                  <a:pt x="107696" y="361441"/>
                </a:cubicBezTo>
                <a:cubicBezTo>
                  <a:pt x="91566" y="361441"/>
                  <a:pt x="77851" y="356869"/>
                  <a:pt x="66675" y="347979"/>
                </a:cubicBezTo>
                <a:cubicBezTo>
                  <a:pt x="55372" y="338962"/>
                  <a:pt x="48260" y="328802"/>
                  <a:pt x="45211" y="317753"/>
                </a:cubicBezTo>
                <a:cubicBezTo>
                  <a:pt x="43307" y="311530"/>
                  <a:pt x="42418" y="294766"/>
                  <a:pt x="42418" y="267461"/>
                </a:cubicBezTo>
                <a:lnTo>
                  <a:pt x="42418" y="129539"/>
                </a:lnTo>
                <a:lnTo>
                  <a:pt x="9144" y="129539"/>
                </a:lnTo>
                <a:lnTo>
                  <a:pt x="9144" y="120014"/>
                </a:lnTo>
                <a:cubicBezTo>
                  <a:pt x="32130" y="103758"/>
                  <a:pt x="51561" y="86740"/>
                  <a:pt x="67691" y="68960"/>
                </a:cubicBezTo>
                <a:cubicBezTo>
                  <a:pt x="83820" y="51053"/>
                  <a:pt x="97916" y="31114"/>
                  <a:pt x="10985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5" name="Freeform 3"/>
          <p:cNvSpPr/>
          <p:nvPr/>
        </p:nvSpPr>
        <p:spPr>
          <a:xfrm>
            <a:off x="4046981" y="3122676"/>
            <a:ext cx="101346" cy="178815"/>
          </a:xfrm>
          <a:custGeom>
            <a:avLst/>
            <a:gdLst>
              <a:gd name="connsiteX0" fmla="*/ 9144 w 101346"/>
              <a:gd name="connsiteY0" fmla="*/ 9144 h 178815"/>
              <a:gd name="connsiteX1" fmla="*/ 9144 w 101346"/>
              <a:gd name="connsiteY1" fmla="*/ 169164 h 178815"/>
              <a:gd name="connsiteX2" fmla="*/ 22860 w 101346"/>
              <a:gd name="connsiteY2" fmla="*/ 169671 h 178815"/>
              <a:gd name="connsiteX3" fmla="*/ 74168 w 101346"/>
              <a:gd name="connsiteY3" fmla="*/ 149860 h 178815"/>
              <a:gd name="connsiteX4" fmla="*/ 92202 w 101346"/>
              <a:gd name="connsiteY4" fmla="*/ 88645 h 178815"/>
              <a:gd name="connsiteX5" fmla="*/ 74168 w 101346"/>
              <a:gd name="connsiteY5" fmla="*/ 28194 h 178815"/>
              <a:gd name="connsiteX6" fmla="*/ 20447 w 101346"/>
              <a:gd name="connsiteY6" fmla="*/ 9144 h 178815"/>
              <a:gd name="connsiteX7" fmla="*/ 9144 w 101346"/>
              <a:gd name="connsiteY7" fmla="*/ 9144 h 1788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101346" h="178815">
                <a:moveTo>
                  <a:pt x="9144" y="9144"/>
                </a:moveTo>
                <a:lnTo>
                  <a:pt x="9144" y="169164"/>
                </a:lnTo>
                <a:cubicBezTo>
                  <a:pt x="15240" y="169544"/>
                  <a:pt x="19812" y="169671"/>
                  <a:pt x="22860" y="169671"/>
                </a:cubicBezTo>
                <a:cubicBezTo>
                  <a:pt x="45085" y="169671"/>
                  <a:pt x="62230" y="163067"/>
                  <a:pt x="74168" y="149860"/>
                </a:cubicBezTo>
                <a:cubicBezTo>
                  <a:pt x="86233" y="136652"/>
                  <a:pt x="92202" y="116204"/>
                  <a:pt x="92202" y="88645"/>
                </a:cubicBezTo>
                <a:cubicBezTo>
                  <a:pt x="92202" y="61086"/>
                  <a:pt x="86233" y="41021"/>
                  <a:pt x="74168" y="28194"/>
                </a:cubicBezTo>
                <a:cubicBezTo>
                  <a:pt x="62230" y="15494"/>
                  <a:pt x="44196" y="9144"/>
                  <a:pt x="20447" y="9144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6" name="Freeform 3"/>
          <p:cNvSpPr/>
          <p:nvPr/>
        </p:nvSpPr>
        <p:spPr>
          <a:xfrm>
            <a:off x="5699125" y="3101340"/>
            <a:ext cx="295274" cy="396240"/>
          </a:xfrm>
          <a:custGeom>
            <a:avLst/>
            <a:gdLst>
              <a:gd name="connsiteX0" fmla="*/ 141350 w 295274"/>
              <a:gd name="connsiteY0" fmla="*/ 9144 h 396240"/>
              <a:gd name="connsiteX1" fmla="*/ 254634 w 295274"/>
              <a:gd name="connsiteY1" fmla="*/ 9144 h 396240"/>
              <a:gd name="connsiteX2" fmla="*/ 254634 w 295274"/>
              <a:gd name="connsiteY2" fmla="*/ 303021 h 396240"/>
              <a:gd name="connsiteX3" fmla="*/ 256285 w 295274"/>
              <a:gd name="connsiteY3" fmla="*/ 338200 h 396240"/>
              <a:gd name="connsiteX4" fmla="*/ 264667 w 295274"/>
              <a:gd name="connsiteY4" fmla="*/ 351662 h 396240"/>
              <a:gd name="connsiteX5" fmla="*/ 286131 w 295274"/>
              <a:gd name="connsiteY5" fmla="*/ 357123 h 396240"/>
              <a:gd name="connsiteX6" fmla="*/ 286131 w 295274"/>
              <a:gd name="connsiteY6" fmla="*/ 366140 h 396240"/>
              <a:gd name="connsiteX7" fmla="*/ 178180 w 295274"/>
              <a:gd name="connsiteY7" fmla="*/ 387096 h 396240"/>
              <a:gd name="connsiteX8" fmla="*/ 178180 w 295274"/>
              <a:gd name="connsiteY8" fmla="*/ 346709 h 396240"/>
              <a:gd name="connsiteX9" fmla="*/ 143636 w 295274"/>
              <a:gd name="connsiteY9" fmla="*/ 378714 h 396240"/>
              <a:gd name="connsiteX10" fmla="*/ 109346 w 295274"/>
              <a:gd name="connsiteY10" fmla="*/ 387096 h 396240"/>
              <a:gd name="connsiteX11" fmla="*/ 32130 w 295274"/>
              <a:gd name="connsiteY11" fmla="*/ 343407 h 396240"/>
              <a:gd name="connsiteX12" fmla="*/ 9144 w 295274"/>
              <a:gd name="connsiteY12" fmla="*/ 256285 h 396240"/>
              <a:gd name="connsiteX13" fmla="*/ 23367 w 295274"/>
              <a:gd name="connsiteY13" fmla="*/ 182371 h 396240"/>
              <a:gd name="connsiteX14" fmla="*/ 62229 w 295274"/>
              <a:gd name="connsiteY14" fmla="*/ 133096 h 396240"/>
              <a:gd name="connsiteX15" fmla="*/ 115442 w 295274"/>
              <a:gd name="connsiteY15" fmla="*/ 116458 h 396240"/>
              <a:gd name="connsiteX16" fmla="*/ 147954 w 295274"/>
              <a:gd name="connsiteY16" fmla="*/ 123570 h 396240"/>
              <a:gd name="connsiteX17" fmla="*/ 178180 w 295274"/>
              <a:gd name="connsiteY17" fmla="*/ 148462 h 396240"/>
              <a:gd name="connsiteX18" fmla="*/ 178180 w 295274"/>
              <a:gd name="connsiteY18" fmla="*/ 71373 h 396240"/>
              <a:gd name="connsiteX19" fmla="*/ 175767 w 295274"/>
              <a:gd name="connsiteY19" fmla="*/ 36195 h 396240"/>
              <a:gd name="connsiteX20" fmla="*/ 165861 w 295274"/>
              <a:gd name="connsiteY20" fmla="*/ 24384 h 396240"/>
              <a:gd name="connsiteX21" fmla="*/ 141350 w 295274"/>
              <a:gd name="connsiteY21" fmla="*/ 20573 h 396240"/>
              <a:gd name="connsiteX22" fmla="*/ 141350 w 295274"/>
              <a:gd name="connsiteY22" fmla="*/ 9144 h 396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295274" h="396240">
                <a:moveTo>
                  <a:pt x="141350" y="9144"/>
                </a:moveTo>
                <a:lnTo>
                  <a:pt x="254634" y="9144"/>
                </a:lnTo>
                <a:lnTo>
                  <a:pt x="254634" y="303021"/>
                </a:lnTo>
                <a:cubicBezTo>
                  <a:pt x="254634" y="322834"/>
                  <a:pt x="255269" y="334645"/>
                  <a:pt x="256285" y="338200"/>
                </a:cubicBezTo>
                <a:cubicBezTo>
                  <a:pt x="257809" y="344296"/>
                  <a:pt x="260604" y="348741"/>
                  <a:pt x="264667" y="351662"/>
                </a:cubicBezTo>
                <a:cubicBezTo>
                  <a:pt x="268732" y="354584"/>
                  <a:pt x="275844" y="356361"/>
                  <a:pt x="286131" y="357123"/>
                </a:cubicBezTo>
                <a:lnTo>
                  <a:pt x="286131" y="366140"/>
                </a:lnTo>
                <a:lnTo>
                  <a:pt x="178180" y="387096"/>
                </a:lnTo>
                <a:lnTo>
                  <a:pt x="178180" y="346709"/>
                </a:lnTo>
                <a:cubicBezTo>
                  <a:pt x="165227" y="362330"/>
                  <a:pt x="153796" y="372998"/>
                  <a:pt x="143636" y="378714"/>
                </a:cubicBezTo>
                <a:cubicBezTo>
                  <a:pt x="133604" y="384301"/>
                  <a:pt x="122173" y="387096"/>
                  <a:pt x="109346" y="387096"/>
                </a:cubicBezTo>
                <a:cubicBezTo>
                  <a:pt x="76834" y="387096"/>
                  <a:pt x="51054" y="372617"/>
                  <a:pt x="32130" y="343407"/>
                </a:cubicBezTo>
                <a:cubicBezTo>
                  <a:pt x="16764" y="319785"/>
                  <a:pt x="9144" y="290702"/>
                  <a:pt x="9144" y="256285"/>
                </a:cubicBezTo>
                <a:cubicBezTo>
                  <a:pt x="9144" y="228853"/>
                  <a:pt x="13842" y="204215"/>
                  <a:pt x="23367" y="182371"/>
                </a:cubicBezTo>
                <a:cubicBezTo>
                  <a:pt x="32765" y="160654"/>
                  <a:pt x="45846" y="144271"/>
                  <a:pt x="62229" y="133096"/>
                </a:cubicBezTo>
                <a:cubicBezTo>
                  <a:pt x="78739" y="122046"/>
                  <a:pt x="96519" y="116458"/>
                  <a:pt x="115442" y="116458"/>
                </a:cubicBezTo>
                <a:cubicBezTo>
                  <a:pt x="127634" y="116458"/>
                  <a:pt x="138429" y="118871"/>
                  <a:pt x="147954" y="123570"/>
                </a:cubicBezTo>
                <a:cubicBezTo>
                  <a:pt x="157353" y="128269"/>
                  <a:pt x="167513" y="136651"/>
                  <a:pt x="178180" y="148462"/>
                </a:cubicBezTo>
                <a:lnTo>
                  <a:pt x="178180" y="71373"/>
                </a:lnTo>
                <a:cubicBezTo>
                  <a:pt x="178180" y="51942"/>
                  <a:pt x="177419" y="40131"/>
                  <a:pt x="175767" y="36195"/>
                </a:cubicBezTo>
                <a:cubicBezTo>
                  <a:pt x="173608" y="30860"/>
                  <a:pt x="170307" y="27050"/>
                  <a:pt x="165861" y="24384"/>
                </a:cubicBezTo>
                <a:cubicBezTo>
                  <a:pt x="161544" y="21844"/>
                  <a:pt x="153415" y="20573"/>
                  <a:pt x="141350" y="20573"/>
                </a:cubicBezTo>
                <a:lnTo>
                  <a:pt x="141350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7" name="Freeform 3"/>
          <p:cNvSpPr/>
          <p:nvPr/>
        </p:nvSpPr>
        <p:spPr>
          <a:xfrm>
            <a:off x="4249166" y="3101340"/>
            <a:ext cx="156210" cy="388620"/>
          </a:xfrm>
          <a:custGeom>
            <a:avLst/>
            <a:gdLst>
              <a:gd name="connsiteX0" fmla="*/ 9144 w 156210"/>
              <a:gd name="connsiteY0" fmla="*/ 9144 h 388620"/>
              <a:gd name="connsiteX1" fmla="*/ 116205 w 156210"/>
              <a:gd name="connsiteY1" fmla="*/ 9144 h 388620"/>
              <a:gd name="connsiteX2" fmla="*/ 116205 w 156210"/>
              <a:gd name="connsiteY2" fmla="*/ 326516 h 388620"/>
              <a:gd name="connsiteX3" fmla="*/ 122428 w 156210"/>
              <a:gd name="connsiteY3" fmla="*/ 361060 h 388620"/>
              <a:gd name="connsiteX4" fmla="*/ 147066 w 156210"/>
              <a:gd name="connsiteY4" fmla="*/ 369696 h 388620"/>
              <a:gd name="connsiteX5" fmla="*/ 147066 w 156210"/>
              <a:gd name="connsiteY5" fmla="*/ 379476 h 388620"/>
              <a:gd name="connsiteX6" fmla="*/ 9144 w 156210"/>
              <a:gd name="connsiteY6" fmla="*/ 379476 h 388620"/>
              <a:gd name="connsiteX7" fmla="*/ 9144 w 156210"/>
              <a:gd name="connsiteY7" fmla="*/ 369696 h 388620"/>
              <a:gd name="connsiteX8" fmla="*/ 34290 w 156210"/>
              <a:gd name="connsiteY8" fmla="*/ 359790 h 388620"/>
              <a:gd name="connsiteX9" fmla="*/ 39751 w 156210"/>
              <a:gd name="connsiteY9" fmla="*/ 326516 h 388620"/>
              <a:gd name="connsiteX10" fmla="*/ 39751 w 156210"/>
              <a:gd name="connsiteY10" fmla="*/ 62102 h 388620"/>
              <a:gd name="connsiteX11" fmla="*/ 33401 w 156210"/>
              <a:gd name="connsiteY11" fmla="*/ 27812 h 388620"/>
              <a:gd name="connsiteX12" fmla="*/ 9144 w 156210"/>
              <a:gd name="connsiteY12" fmla="*/ 19303 h 388620"/>
              <a:gd name="connsiteX13" fmla="*/ 9144 w 156210"/>
              <a:gd name="connsiteY13" fmla="*/ 9144 h 3886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56210" h="388620">
                <a:moveTo>
                  <a:pt x="9144" y="9144"/>
                </a:moveTo>
                <a:lnTo>
                  <a:pt x="116205" y="9144"/>
                </a:lnTo>
                <a:lnTo>
                  <a:pt x="116205" y="326516"/>
                </a:lnTo>
                <a:cubicBezTo>
                  <a:pt x="116205" y="344550"/>
                  <a:pt x="118236" y="355980"/>
                  <a:pt x="122428" y="361060"/>
                </a:cubicBezTo>
                <a:cubicBezTo>
                  <a:pt x="126619" y="366014"/>
                  <a:pt x="134874" y="368934"/>
                  <a:pt x="147066" y="369696"/>
                </a:cubicBezTo>
                <a:lnTo>
                  <a:pt x="147066" y="379476"/>
                </a:lnTo>
                <a:lnTo>
                  <a:pt x="9144" y="379476"/>
                </a:lnTo>
                <a:lnTo>
                  <a:pt x="9144" y="369696"/>
                </a:lnTo>
                <a:cubicBezTo>
                  <a:pt x="20447" y="369315"/>
                  <a:pt x="28828" y="366014"/>
                  <a:pt x="34290" y="359790"/>
                </a:cubicBezTo>
                <a:cubicBezTo>
                  <a:pt x="37846" y="355600"/>
                  <a:pt x="39751" y="344550"/>
                  <a:pt x="39751" y="326516"/>
                </a:cubicBezTo>
                <a:lnTo>
                  <a:pt x="39751" y="62102"/>
                </a:lnTo>
                <a:cubicBezTo>
                  <a:pt x="39751" y="44322"/>
                  <a:pt x="37592" y="32892"/>
                  <a:pt x="33401" y="27812"/>
                </a:cubicBezTo>
                <a:cubicBezTo>
                  <a:pt x="29209" y="22859"/>
                  <a:pt x="21082" y="19938"/>
                  <a:pt x="9144" y="19303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" name="Freeform 3"/>
          <p:cNvSpPr/>
          <p:nvPr/>
        </p:nvSpPr>
        <p:spPr>
          <a:xfrm>
            <a:off x="3910203" y="3101340"/>
            <a:ext cx="328802" cy="388620"/>
          </a:xfrm>
          <a:custGeom>
            <a:avLst/>
            <a:gdLst>
              <a:gd name="connsiteX0" fmla="*/ 9144 w 328802"/>
              <a:gd name="connsiteY0" fmla="*/ 9144 h 388620"/>
              <a:gd name="connsiteX1" fmla="*/ 170560 w 328802"/>
              <a:gd name="connsiteY1" fmla="*/ 9144 h 388620"/>
              <a:gd name="connsiteX2" fmla="*/ 284987 w 328802"/>
              <a:gd name="connsiteY2" fmla="*/ 37591 h 388620"/>
              <a:gd name="connsiteX3" fmla="*/ 319658 w 328802"/>
              <a:gd name="connsiteY3" fmla="*/ 108584 h 388620"/>
              <a:gd name="connsiteX4" fmla="*/ 297306 w 328802"/>
              <a:gd name="connsiteY4" fmla="*/ 170307 h 388620"/>
              <a:gd name="connsiteX5" fmla="*/ 235584 w 328802"/>
              <a:gd name="connsiteY5" fmla="*/ 205231 h 388620"/>
              <a:gd name="connsiteX6" fmla="*/ 145922 w 328802"/>
              <a:gd name="connsiteY6" fmla="*/ 211835 h 388620"/>
              <a:gd name="connsiteX7" fmla="*/ 145922 w 328802"/>
              <a:gd name="connsiteY7" fmla="*/ 314451 h 388620"/>
              <a:gd name="connsiteX8" fmla="*/ 149605 w 328802"/>
              <a:gd name="connsiteY8" fmla="*/ 352297 h 388620"/>
              <a:gd name="connsiteX9" fmla="*/ 162814 w 328802"/>
              <a:gd name="connsiteY9" fmla="*/ 364744 h 388620"/>
              <a:gd name="connsiteX10" fmla="*/ 197357 w 328802"/>
              <a:gd name="connsiteY10" fmla="*/ 369315 h 388620"/>
              <a:gd name="connsiteX11" fmla="*/ 197357 w 328802"/>
              <a:gd name="connsiteY11" fmla="*/ 379476 h 388620"/>
              <a:gd name="connsiteX12" fmla="*/ 9144 w 328802"/>
              <a:gd name="connsiteY12" fmla="*/ 379476 h 388620"/>
              <a:gd name="connsiteX13" fmla="*/ 9144 w 328802"/>
              <a:gd name="connsiteY13" fmla="*/ 369315 h 388620"/>
              <a:gd name="connsiteX14" fmla="*/ 43941 w 328802"/>
              <a:gd name="connsiteY14" fmla="*/ 364616 h 388620"/>
              <a:gd name="connsiteX15" fmla="*/ 56768 w 328802"/>
              <a:gd name="connsiteY15" fmla="*/ 352170 h 388620"/>
              <a:gd name="connsiteX16" fmla="*/ 60451 w 328802"/>
              <a:gd name="connsiteY16" fmla="*/ 314451 h 388620"/>
              <a:gd name="connsiteX17" fmla="*/ 60451 w 328802"/>
              <a:gd name="connsiteY17" fmla="*/ 74167 h 388620"/>
              <a:gd name="connsiteX18" fmla="*/ 56768 w 328802"/>
              <a:gd name="connsiteY18" fmla="*/ 36321 h 388620"/>
              <a:gd name="connsiteX19" fmla="*/ 43814 w 328802"/>
              <a:gd name="connsiteY19" fmla="*/ 23876 h 388620"/>
              <a:gd name="connsiteX20" fmla="*/ 9144 w 328802"/>
              <a:gd name="connsiteY20" fmla="*/ 19303 h 388620"/>
              <a:gd name="connsiteX21" fmla="*/ 9144 w 328802"/>
              <a:gd name="connsiteY21" fmla="*/ 9144 h 3886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</a:cxnLst>
            <a:rect l="l" t="t" r="r" b="b"/>
            <a:pathLst>
              <a:path w="328802" h="388620">
                <a:moveTo>
                  <a:pt x="9144" y="9144"/>
                </a:moveTo>
                <a:lnTo>
                  <a:pt x="170560" y="9144"/>
                </a:lnTo>
                <a:cubicBezTo>
                  <a:pt x="223773" y="9144"/>
                  <a:pt x="261873" y="18669"/>
                  <a:pt x="284987" y="37591"/>
                </a:cubicBezTo>
                <a:cubicBezTo>
                  <a:pt x="308101" y="56515"/>
                  <a:pt x="319658" y="80136"/>
                  <a:pt x="319658" y="108584"/>
                </a:cubicBezTo>
                <a:cubicBezTo>
                  <a:pt x="319658" y="132588"/>
                  <a:pt x="312165" y="153161"/>
                  <a:pt x="297306" y="170307"/>
                </a:cubicBezTo>
                <a:cubicBezTo>
                  <a:pt x="282320" y="187451"/>
                  <a:pt x="261746" y="199008"/>
                  <a:pt x="235584" y="205231"/>
                </a:cubicBezTo>
                <a:cubicBezTo>
                  <a:pt x="217931" y="209550"/>
                  <a:pt x="188086" y="211835"/>
                  <a:pt x="145922" y="211835"/>
                </a:cubicBezTo>
                <a:lnTo>
                  <a:pt x="145922" y="314451"/>
                </a:lnTo>
                <a:cubicBezTo>
                  <a:pt x="145922" y="334517"/>
                  <a:pt x="147192" y="347090"/>
                  <a:pt x="149605" y="352297"/>
                </a:cubicBezTo>
                <a:cubicBezTo>
                  <a:pt x="152145" y="357504"/>
                  <a:pt x="156464" y="361696"/>
                  <a:pt x="162814" y="364744"/>
                </a:cubicBezTo>
                <a:cubicBezTo>
                  <a:pt x="169036" y="367791"/>
                  <a:pt x="180594" y="369315"/>
                  <a:pt x="197357" y="369315"/>
                </a:cubicBezTo>
                <a:lnTo>
                  <a:pt x="197357" y="379476"/>
                </a:lnTo>
                <a:lnTo>
                  <a:pt x="9144" y="379476"/>
                </a:lnTo>
                <a:lnTo>
                  <a:pt x="9144" y="369315"/>
                </a:lnTo>
                <a:cubicBezTo>
                  <a:pt x="26288" y="369315"/>
                  <a:pt x="37845" y="367791"/>
                  <a:pt x="43941" y="364616"/>
                </a:cubicBezTo>
                <a:cubicBezTo>
                  <a:pt x="50037" y="361441"/>
                  <a:pt x="54355" y="357250"/>
                  <a:pt x="56768" y="352170"/>
                </a:cubicBezTo>
                <a:cubicBezTo>
                  <a:pt x="59308" y="347090"/>
                  <a:pt x="60451" y="334517"/>
                  <a:pt x="60451" y="314451"/>
                </a:cubicBezTo>
                <a:lnTo>
                  <a:pt x="60451" y="74167"/>
                </a:lnTo>
                <a:cubicBezTo>
                  <a:pt x="60451" y="54101"/>
                  <a:pt x="59308" y="41528"/>
                  <a:pt x="56768" y="36321"/>
                </a:cubicBezTo>
                <a:cubicBezTo>
                  <a:pt x="54355" y="31115"/>
                  <a:pt x="50037" y="27050"/>
                  <a:pt x="43814" y="23876"/>
                </a:cubicBezTo>
                <a:cubicBezTo>
                  <a:pt x="37591" y="20827"/>
                  <a:pt x="26034" y="19303"/>
                  <a:pt x="9144" y="19303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9" name="Freeform 3"/>
          <p:cNvSpPr/>
          <p:nvPr/>
        </p:nvSpPr>
        <p:spPr>
          <a:xfrm>
            <a:off x="5278119" y="3093720"/>
            <a:ext cx="411480" cy="396240"/>
          </a:xfrm>
          <a:custGeom>
            <a:avLst/>
            <a:gdLst>
              <a:gd name="connsiteX0" fmla="*/ 205994 w 411480"/>
              <a:gd name="connsiteY0" fmla="*/ 9144 h 396240"/>
              <a:gd name="connsiteX1" fmla="*/ 211201 w 411480"/>
              <a:gd name="connsiteY1" fmla="*/ 9144 h 396240"/>
              <a:gd name="connsiteX2" fmla="*/ 344678 w 411480"/>
              <a:gd name="connsiteY2" fmla="*/ 312800 h 396240"/>
              <a:gd name="connsiteX3" fmla="*/ 376174 w 411480"/>
              <a:gd name="connsiteY3" fmla="*/ 367157 h 396240"/>
              <a:gd name="connsiteX4" fmla="*/ 402336 w 411480"/>
              <a:gd name="connsiteY4" fmla="*/ 376935 h 396240"/>
              <a:gd name="connsiteX5" fmla="*/ 402336 w 411480"/>
              <a:gd name="connsiteY5" fmla="*/ 387096 h 396240"/>
              <a:gd name="connsiteX6" fmla="*/ 223266 w 411480"/>
              <a:gd name="connsiteY6" fmla="*/ 387096 h 396240"/>
              <a:gd name="connsiteX7" fmla="*/ 223266 w 411480"/>
              <a:gd name="connsiteY7" fmla="*/ 376935 h 396240"/>
              <a:gd name="connsiteX8" fmla="*/ 230632 w 411480"/>
              <a:gd name="connsiteY8" fmla="*/ 376935 h 396240"/>
              <a:gd name="connsiteX9" fmla="*/ 260858 w 411480"/>
              <a:gd name="connsiteY9" fmla="*/ 370966 h 396240"/>
              <a:gd name="connsiteX10" fmla="*/ 266954 w 411480"/>
              <a:gd name="connsiteY10" fmla="*/ 358394 h 396240"/>
              <a:gd name="connsiteX11" fmla="*/ 265303 w 411480"/>
              <a:gd name="connsiteY11" fmla="*/ 348360 h 396240"/>
              <a:gd name="connsiteX12" fmla="*/ 257048 w 411480"/>
              <a:gd name="connsiteY12" fmla="*/ 327786 h 396240"/>
              <a:gd name="connsiteX13" fmla="*/ 237363 w 411480"/>
              <a:gd name="connsiteY13" fmla="*/ 281685 h 396240"/>
              <a:gd name="connsiteX14" fmla="*/ 106553 w 411480"/>
              <a:gd name="connsiteY14" fmla="*/ 281685 h 396240"/>
              <a:gd name="connsiteX15" fmla="*/ 91059 w 411480"/>
              <a:gd name="connsiteY15" fmla="*/ 317754 h 396240"/>
              <a:gd name="connsiteX16" fmla="*/ 83439 w 411480"/>
              <a:gd name="connsiteY16" fmla="*/ 347471 h 396240"/>
              <a:gd name="connsiteX17" fmla="*/ 95885 w 411480"/>
              <a:gd name="connsiteY17" fmla="*/ 370458 h 396240"/>
              <a:gd name="connsiteX18" fmla="*/ 132207 w 411480"/>
              <a:gd name="connsiteY18" fmla="*/ 376935 h 396240"/>
              <a:gd name="connsiteX19" fmla="*/ 132207 w 411480"/>
              <a:gd name="connsiteY19" fmla="*/ 387096 h 396240"/>
              <a:gd name="connsiteX20" fmla="*/ 9144 w 411480"/>
              <a:gd name="connsiteY20" fmla="*/ 387096 h 396240"/>
              <a:gd name="connsiteX21" fmla="*/ 9144 w 411480"/>
              <a:gd name="connsiteY21" fmla="*/ 376935 h 396240"/>
              <a:gd name="connsiteX22" fmla="*/ 41910 w 411480"/>
              <a:gd name="connsiteY22" fmla="*/ 360426 h 396240"/>
              <a:gd name="connsiteX23" fmla="*/ 73533 w 411480"/>
              <a:gd name="connsiteY23" fmla="*/ 304672 h 396240"/>
              <a:gd name="connsiteX24" fmla="*/ 205994 w 411480"/>
              <a:gd name="connsiteY24" fmla="*/ 9144 h 396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</a:cxnLst>
            <a:rect l="l" t="t" r="r" b="b"/>
            <a:pathLst>
              <a:path w="411480" h="396240">
                <a:moveTo>
                  <a:pt x="205994" y="9144"/>
                </a:moveTo>
                <a:lnTo>
                  <a:pt x="211201" y="9144"/>
                </a:lnTo>
                <a:lnTo>
                  <a:pt x="344678" y="312800"/>
                </a:lnTo>
                <a:cubicBezTo>
                  <a:pt x="357505" y="341629"/>
                  <a:pt x="367919" y="359664"/>
                  <a:pt x="376174" y="367157"/>
                </a:cubicBezTo>
                <a:cubicBezTo>
                  <a:pt x="382397" y="372745"/>
                  <a:pt x="391033" y="376046"/>
                  <a:pt x="402336" y="376935"/>
                </a:cubicBezTo>
                <a:lnTo>
                  <a:pt x="402336" y="387096"/>
                </a:lnTo>
                <a:lnTo>
                  <a:pt x="223266" y="387096"/>
                </a:lnTo>
                <a:lnTo>
                  <a:pt x="223266" y="376935"/>
                </a:lnTo>
                <a:lnTo>
                  <a:pt x="230632" y="376935"/>
                </a:lnTo>
                <a:cubicBezTo>
                  <a:pt x="244983" y="376935"/>
                  <a:pt x="255016" y="375031"/>
                  <a:pt x="260858" y="370966"/>
                </a:cubicBezTo>
                <a:cubicBezTo>
                  <a:pt x="264922" y="368046"/>
                  <a:pt x="266954" y="363854"/>
                  <a:pt x="266954" y="358394"/>
                </a:cubicBezTo>
                <a:cubicBezTo>
                  <a:pt x="266954" y="355091"/>
                  <a:pt x="266319" y="351789"/>
                  <a:pt x="265303" y="348360"/>
                </a:cubicBezTo>
                <a:cubicBezTo>
                  <a:pt x="264922" y="346709"/>
                  <a:pt x="262128" y="339851"/>
                  <a:pt x="257048" y="327786"/>
                </a:cubicBezTo>
                <a:lnTo>
                  <a:pt x="237363" y="281685"/>
                </a:lnTo>
                <a:lnTo>
                  <a:pt x="106553" y="281685"/>
                </a:lnTo>
                <a:lnTo>
                  <a:pt x="91059" y="317754"/>
                </a:lnTo>
                <a:cubicBezTo>
                  <a:pt x="85979" y="329691"/>
                  <a:pt x="83439" y="339725"/>
                  <a:pt x="83439" y="347471"/>
                </a:cubicBezTo>
                <a:cubicBezTo>
                  <a:pt x="83439" y="357885"/>
                  <a:pt x="87630" y="365506"/>
                  <a:pt x="95885" y="370458"/>
                </a:cubicBezTo>
                <a:cubicBezTo>
                  <a:pt x="100838" y="373379"/>
                  <a:pt x="113030" y="375539"/>
                  <a:pt x="132207" y="376935"/>
                </a:cubicBezTo>
                <a:lnTo>
                  <a:pt x="132207" y="387096"/>
                </a:lnTo>
                <a:lnTo>
                  <a:pt x="9144" y="387096"/>
                </a:lnTo>
                <a:lnTo>
                  <a:pt x="9144" y="376935"/>
                </a:lnTo>
                <a:cubicBezTo>
                  <a:pt x="22352" y="375031"/>
                  <a:pt x="33274" y="369442"/>
                  <a:pt x="41910" y="360426"/>
                </a:cubicBezTo>
                <a:cubicBezTo>
                  <a:pt x="50419" y="351408"/>
                  <a:pt x="60960" y="332866"/>
                  <a:pt x="73533" y="304672"/>
                </a:cubicBezTo>
                <a:lnTo>
                  <a:pt x="20599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0" name="Freeform 3"/>
          <p:cNvSpPr/>
          <p:nvPr/>
        </p:nvSpPr>
        <p:spPr>
          <a:xfrm>
            <a:off x="7270242" y="3092576"/>
            <a:ext cx="102743" cy="102743"/>
          </a:xfrm>
          <a:custGeom>
            <a:avLst/>
            <a:gdLst>
              <a:gd name="connsiteX0" fmla="*/ 51181 w 102743"/>
              <a:gd name="connsiteY0" fmla="*/ 9144 h 102743"/>
              <a:gd name="connsiteX1" fmla="*/ 81279 w 102743"/>
              <a:gd name="connsiteY1" fmla="*/ 21590 h 102743"/>
              <a:gd name="connsiteX2" fmla="*/ 93598 w 102743"/>
              <a:gd name="connsiteY2" fmla="*/ 51562 h 102743"/>
              <a:gd name="connsiteX3" fmla="*/ 81152 w 102743"/>
              <a:gd name="connsiteY3" fmla="*/ 81280 h 102743"/>
              <a:gd name="connsiteX4" fmla="*/ 51181 w 102743"/>
              <a:gd name="connsiteY4" fmla="*/ 93599 h 102743"/>
              <a:gd name="connsiteX5" fmla="*/ 21462 w 102743"/>
              <a:gd name="connsiteY5" fmla="*/ 81280 h 102743"/>
              <a:gd name="connsiteX6" fmla="*/ 9143 w 102743"/>
              <a:gd name="connsiteY6" fmla="*/ 51562 h 102743"/>
              <a:gd name="connsiteX7" fmla="*/ 21462 w 102743"/>
              <a:gd name="connsiteY7" fmla="*/ 21590 h 102743"/>
              <a:gd name="connsiteX8" fmla="*/ 51181 w 102743"/>
              <a:gd name="connsiteY8" fmla="*/ 9144 h 10274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02743" h="102743">
                <a:moveTo>
                  <a:pt x="51181" y="9144"/>
                </a:moveTo>
                <a:cubicBezTo>
                  <a:pt x="63119" y="9144"/>
                  <a:pt x="73025" y="13335"/>
                  <a:pt x="81279" y="21590"/>
                </a:cubicBezTo>
                <a:cubicBezTo>
                  <a:pt x="89534" y="29845"/>
                  <a:pt x="93598" y="39878"/>
                  <a:pt x="93598" y="51562"/>
                </a:cubicBezTo>
                <a:cubicBezTo>
                  <a:pt x="93598" y="63119"/>
                  <a:pt x="89407" y="73025"/>
                  <a:pt x="81152" y="81280"/>
                </a:cubicBezTo>
                <a:cubicBezTo>
                  <a:pt x="72897" y="89408"/>
                  <a:pt x="62865" y="93599"/>
                  <a:pt x="51181" y="93599"/>
                </a:cubicBezTo>
                <a:cubicBezTo>
                  <a:pt x="39623" y="93599"/>
                  <a:pt x="29717" y="89408"/>
                  <a:pt x="21462" y="81280"/>
                </a:cubicBezTo>
                <a:cubicBezTo>
                  <a:pt x="13334" y="73025"/>
                  <a:pt x="9143" y="63119"/>
                  <a:pt x="9143" y="51562"/>
                </a:cubicBezTo>
                <a:cubicBezTo>
                  <a:pt x="9143" y="39878"/>
                  <a:pt x="13334" y="29845"/>
                  <a:pt x="21462" y="21590"/>
                </a:cubicBezTo>
                <a:cubicBezTo>
                  <a:pt x="29717" y="13335"/>
                  <a:pt x="39623" y="9144"/>
                  <a:pt x="51181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078585" y="549656"/>
            <a:ext cx="552348" cy="514476"/>
          </a:xfrm>
          <a:custGeom>
            <a:avLst/>
            <a:gdLst>
              <a:gd name="connsiteX0" fmla="*/ 524281 w 552348"/>
              <a:gd name="connsiteY0" fmla="*/ 0 h 514476"/>
              <a:gd name="connsiteX1" fmla="*/ 534949 w 552348"/>
              <a:gd name="connsiteY1" fmla="*/ 9652 h 514476"/>
              <a:gd name="connsiteX2" fmla="*/ 472973 w 552348"/>
              <a:gd name="connsiteY2" fmla="*/ 101980 h 514476"/>
              <a:gd name="connsiteX3" fmla="*/ 424840 w 552348"/>
              <a:gd name="connsiteY3" fmla="*/ 247522 h 514476"/>
              <a:gd name="connsiteX4" fmla="*/ 374675 w 552348"/>
              <a:gd name="connsiteY4" fmla="*/ 429895 h 514476"/>
              <a:gd name="connsiteX5" fmla="*/ 377469 w 552348"/>
              <a:gd name="connsiteY5" fmla="*/ 440690 h 514476"/>
              <a:gd name="connsiteX6" fmla="*/ 429539 w 552348"/>
              <a:gd name="connsiteY6" fmla="*/ 249046 h 514476"/>
              <a:gd name="connsiteX7" fmla="*/ 475767 w 552348"/>
              <a:gd name="connsiteY7" fmla="*/ 114172 h 514476"/>
              <a:gd name="connsiteX8" fmla="*/ 538632 w 552348"/>
              <a:gd name="connsiteY8" fmla="*/ 21335 h 514476"/>
              <a:gd name="connsiteX9" fmla="*/ 552348 w 552348"/>
              <a:gd name="connsiteY9" fmla="*/ 31495 h 514476"/>
              <a:gd name="connsiteX10" fmla="*/ 494055 w 552348"/>
              <a:gd name="connsiteY10" fmla="*/ 122046 h 514476"/>
              <a:gd name="connsiteX11" fmla="*/ 448208 w 552348"/>
              <a:gd name="connsiteY11" fmla="*/ 256285 h 514476"/>
              <a:gd name="connsiteX12" fmla="*/ 396900 w 552348"/>
              <a:gd name="connsiteY12" fmla="*/ 441833 h 514476"/>
              <a:gd name="connsiteX13" fmla="*/ 452907 w 552348"/>
              <a:gd name="connsiteY13" fmla="*/ 514476 h 514476"/>
              <a:gd name="connsiteX14" fmla="*/ 294157 w 552348"/>
              <a:gd name="connsiteY14" fmla="*/ 514476 h 514476"/>
              <a:gd name="connsiteX15" fmla="*/ 284251 w 552348"/>
              <a:gd name="connsiteY15" fmla="*/ 494791 h 514476"/>
              <a:gd name="connsiteX16" fmla="*/ 422935 w 552348"/>
              <a:gd name="connsiteY16" fmla="*/ 494791 h 514476"/>
              <a:gd name="connsiteX17" fmla="*/ 398551 w 552348"/>
              <a:gd name="connsiteY17" fmla="*/ 470534 h 514476"/>
              <a:gd name="connsiteX18" fmla="*/ 416458 w 552348"/>
              <a:gd name="connsiteY18" fmla="*/ 490601 h 514476"/>
              <a:gd name="connsiteX19" fmla="*/ 271170 w 552348"/>
              <a:gd name="connsiteY19" fmla="*/ 490601 h 514476"/>
              <a:gd name="connsiteX20" fmla="*/ 309397 w 552348"/>
              <a:gd name="connsiteY20" fmla="*/ 450469 h 514476"/>
              <a:gd name="connsiteX21" fmla="*/ 263804 w 552348"/>
              <a:gd name="connsiteY21" fmla="*/ 271399 h 514476"/>
              <a:gd name="connsiteX22" fmla="*/ 219735 w 552348"/>
              <a:gd name="connsiteY22" fmla="*/ 447040 h 514476"/>
              <a:gd name="connsiteX23" fmla="*/ 269900 w 552348"/>
              <a:gd name="connsiteY23" fmla="*/ 514476 h 514476"/>
              <a:gd name="connsiteX24" fmla="*/ 111442 w 552348"/>
              <a:gd name="connsiteY24" fmla="*/ 514476 h 514476"/>
              <a:gd name="connsiteX25" fmla="*/ 102730 w 552348"/>
              <a:gd name="connsiteY25" fmla="*/ 494791 h 514476"/>
              <a:gd name="connsiteX26" fmla="*/ 241706 w 552348"/>
              <a:gd name="connsiteY26" fmla="*/ 494791 h 514476"/>
              <a:gd name="connsiteX27" fmla="*/ 220370 w 552348"/>
              <a:gd name="connsiteY27" fmla="*/ 473836 h 514476"/>
              <a:gd name="connsiteX28" fmla="*/ 234594 w 552348"/>
              <a:gd name="connsiteY28" fmla="*/ 490601 h 514476"/>
              <a:gd name="connsiteX29" fmla="*/ 89014 w 552348"/>
              <a:gd name="connsiteY29" fmla="*/ 490601 h 514476"/>
              <a:gd name="connsiteX30" fmla="*/ 128701 w 552348"/>
              <a:gd name="connsiteY30" fmla="*/ 450469 h 514476"/>
              <a:gd name="connsiteX31" fmla="*/ 44475 w 552348"/>
              <a:gd name="connsiteY31" fmla="*/ 150495 h 514476"/>
              <a:gd name="connsiteX32" fmla="*/ 0 w 552348"/>
              <a:gd name="connsiteY32" fmla="*/ 104266 h 514476"/>
              <a:gd name="connsiteX33" fmla="*/ 154914 w 552348"/>
              <a:gd name="connsiteY33" fmla="*/ 104266 h 514476"/>
              <a:gd name="connsiteX34" fmla="*/ 114935 w 552348"/>
              <a:gd name="connsiteY34" fmla="*/ 148971 h 514476"/>
              <a:gd name="connsiteX35" fmla="*/ 175729 w 552348"/>
              <a:gd name="connsiteY35" fmla="*/ 381508 h 514476"/>
              <a:gd name="connsiteX36" fmla="*/ 179781 w 552348"/>
              <a:gd name="connsiteY36" fmla="*/ 352171 h 514476"/>
              <a:gd name="connsiteX37" fmla="*/ 123456 w 552348"/>
              <a:gd name="connsiteY37" fmla="*/ 149479 h 514476"/>
              <a:gd name="connsiteX38" fmla="*/ 155549 w 552348"/>
              <a:gd name="connsiteY38" fmla="*/ 121792 h 514476"/>
              <a:gd name="connsiteX39" fmla="*/ 168922 w 552348"/>
              <a:gd name="connsiteY39" fmla="*/ 131826 h 514476"/>
              <a:gd name="connsiteX40" fmla="*/ 144703 w 552348"/>
              <a:gd name="connsiteY40" fmla="*/ 155955 h 514476"/>
              <a:gd name="connsiteX41" fmla="*/ 189598 w 552348"/>
              <a:gd name="connsiteY41" fmla="*/ 331596 h 514476"/>
              <a:gd name="connsiteX42" fmla="*/ 247421 w 552348"/>
              <a:gd name="connsiteY42" fmla="*/ 104266 h 514476"/>
              <a:gd name="connsiteX43" fmla="*/ 284124 w 552348"/>
              <a:gd name="connsiteY43" fmla="*/ 104266 h 514476"/>
              <a:gd name="connsiteX44" fmla="*/ 355498 w 552348"/>
              <a:gd name="connsiteY44" fmla="*/ 379222 h 514476"/>
              <a:gd name="connsiteX45" fmla="*/ 358673 w 552348"/>
              <a:gd name="connsiteY45" fmla="*/ 352171 h 514476"/>
              <a:gd name="connsiteX46" fmla="*/ 291617 w 552348"/>
              <a:gd name="connsiteY46" fmla="*/ 104266 h 514476"/>
              <a:gd name="connsiteX47" fmla="*/ 310413 w 552348"/>
              <a:gd name="connsiteY47" fmla="*/ 104266 h 514476"/>
              <a:gd name="connsiteX48" fmla="*/ 368579 w 552348"/>
              <a:gd name="connsiteY48" fmla="*/ 331596 h 514476"/>
              <a:gd name="connsiteX49" fmla="*/ 390042 w 552348"/>
              <a:gd name="connsiteY49" fmla="*/ 237363 h 514476"/>
              <a:gd name="connsiteX50" fmla="*/ 415442 w 552348"/>
              <a:gd name="connsiteY50" fmla="*/ 118110 h 514476"/>
              <a:gd name="connsiteX51" fmla="*/ 386359 w 552348"/>
              <a:gd name="connsiteY51" fmla="*/ 67310 h 514476"/>
              <a:gd name="connsiteX52" fmla="*/ 463067 w 552348"/>
              <a:gd name="connsiteY52" fmla="*/ 34290 h 514476"/>
              <a:gd name="connsiteX53" fmla="*/ 524281 w 552348"/>
              <a:gd name="connsiteY53" fmla="*/ 0 h 5144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</a:cxnLst>
            <a:rect l="l" t="t" r="r" b="b"/>
            <a:pathLst>
              <a:path w="552348" h="514476">
                <a:moveTo>
                  <a:pt x="524281" y="0"/>
                </a:moveTo>
                <a:lnTo>
                  <a:pt x="534949" y="9652"/>
                </a:lnTo>
                <a:cubicBezTo>
                  <a:pt x="507263" y="41910"/>
                  <a:pt x="486562" y="72644"/>
                  <a:pt x="472973" y="101980"/>
                </a:cubicBezTo>
                <a:cubicBezTo>
                  <a:pt x="459511" y="131191"/>
                  <a:pt x="443382" y="179704"/>
                  <a:pt x="424840" y="247522"/>
                </a:cubicBezTo>
                <a:lnTo>
                  <a:pt x="374675" y="429895"/>
                </a:lnTo>
                <a:lnTo>
                  <a:pt x="377469" y="440690"/>
                </a:lnTo>
                <a:lnTo>
                  <a:pt x="429539" y="249046"/>
                </a:lnTo>
                <a:cubicBezTo>
                  <a:pt x="445541" y="190753"/>
                  <a:pt x="460908" y="145795"/>
                  <a:pt x="475767" y="114172"/>
                </a:cubicBezTo>
                <a:cubicBezTo>
                  <a:pt x="490499" y="82550"/>
                  <a:pt x="511454" y="51561"/>
                  <a:pt x="538632" y="21335"/>
                </a:cubicBezTo>
                <a:lnTo>
                  <a:pt x="552348" y="31495"/>
                </a:lnTo>
                <a:cubicBezTo>
                  <a:pt x="528345" y="59944"/>
                  <a:pt x="508914" y="90170"/>
                  <a:pt x="494055" y="122046"/>
                </a:cubicBezTo>
                <a:cubicBezTo>
                  <a:pt x="479196" y="153796"/>
                  <a:pt x="463956" y="198628"/>
                  <a:pt x="448208" y="256285"/>
                </a:cubicBezTo>
                <a:lnTo>
                  <a:pt x="396900" y="441833"/>
                </a:lnTo>
                <a:lnTo>
                  <a:pt x="452907" y="514476"/>
                </a:lnTo>
                <a:lnTo>
                  <a:pt x="294157" y="514476"/>
                </a:lnTo>
                <a:lnTo>
                  <a:pt x="284251" y="494791"/>
                </a:lnTo>
                <a:lnTo>
                  <a:pt x="422935" y="494791"/>
                </a:lnTo>
                <a:lnTo>
                  <a:pt x="398551" y="470534"/>
                </a:lnTo>
                <a:lnTo>
                  <a:pt x="416458" y="490601"/>
                </a:lnTo>
                <a:lnTo>
                  <a:pt x="271170" y="490601"/>
                </a:lnTo>
                <a:lnTo>
                  <a:pt x="309397" y="450469"/>
                </a:lnTo>
                <a:lnTo>
                  <a:pt x="263804" y="271399"/>
                </a:lnTo>
                <a:lnTo>
                  <a:pt x="219735" y="447040"/>
                </a:lnTo>
                <a:lnTo>
                  <a:pt x="269900" y="514476"/>
                </a:lnTo>
                <a:lnTo>
                  <a:pt x="111442" y="514476"/>
                </a:lnTo>
                <a:lnTo>
                  <a:pt x="102730" y="494791"/>
                </a:lnTo>
                <a:lnTo>
                  <a:pt x="241706" y="494791"/>
                </a:lnTo>
                <a:lnTo>
                  <a:pt x="220370" y="473836"/>
                </a:lnTo>
                <a:lnTo>
                  <a:pt x="234594" y="490601"/>
                </a:lnTo>
                <a:lnTo>
                  <a:pt x="89014" y="490601"/>
                </a:lnTo>
                <a:lnTo>
                  <a:pt x="128701" y="450469"/>
                </a:lnTo>
                <a:lnTo>
                  <a:pt x="44475" y="150495"/>
                </a:lnTo>
                <a:lnTo>
                  <a:pt x="0" y="104266"/>
                </a:lnTo>
                <a:lnTo>
                  <a:pt x="154914" y="104266"/>
                </a:lnTo>
                <a:lnTo>
                  <a:pt x="114935" y="148971"/>
                </a:lnTo>
                <a:lnTo>
                  <a:pt x="175729" y="381508"/>
                </a:lnTo>
                <a:lnTo>
                  <a:pt x="179781" y="352171"/>
                </a:lnTo>
                <a:lnTo>
                  <a:pt x="123456" y="149479"/>
                </a:lnTo>
                <a:lnTo>
                  <a:pt x="155549" y="121792"/>
                </a:lnTo>
                <a:lnTo>
                  <a:pt x="168922" y="131826"/>
                </a:lnTo>
                <a:lnTo>
                  <a:pt x="144703" y="155955"/>
                </a:lnTo>
                <a:lnTo>
                  <a:pt x="189598" y="331596"/>
                </a:lnTo>
                <a:lnTo>
                  <a:pt x="247421" y="104266"/>
                </a:lnTo>
                <a:lnTo>
                  <a:pt x="284124" y="104266"/>
                </a:lnTo>
                <a:lnTo>
                  <a:pt x="355498" y="379222"/>
                </a:lnTo>
                <a:lnTo>
                  <a:pt x="358673" y="352171"/>
                </a:lnTo>
                <a:lnTo>
                  <a:pt x="291617" y="104266"/>
                </a:lnTo>
                <a:lnTo>
                  <a:pt x="310413" y="104266"/>
                </a:lnTo>
                <a:lnTo>
                  <a:pt x="368579" y="331596"/>
                </a:lnTo>
                <a:lnTo>
                  <a:pt x="390042" y="237363"/>
                </a:lnTo>
                <a:cubicBezTo>
                  <a:pt x="406933" y="175895"/>
                  <a:pt x="415442" y="136144"/>
                  <a:pt x="415442" y="118110"/>
                </a:cubicBezTo>
                <a:cubicBezTo>
                  <a:pt x="415442" y="99568"/>
                  <a:pt x="405790" y="82550"/>
                  <a:pt x="386359" y="67310"/>
                </a:cubicBezTo>
                <a:cubicBezTo>
                  <a:pt x="412013" y="57530"/>
                  <a:pt x="437540" y="46482"/>
                  <a:pt x="463067" y="34290"/>
                </a:cubicBezTo>
                <a:cubicBezTo>
                  <a:pt x="488594" y="22098"/>
                  <a:pt x="509041" y="10668"/>
                  <a:pt x="524281" y="0"/>
                </a:cubicBezTo>
              </a:path>
            </a:pathLst>
          </a:custGeom>
          <a:solidFill>
            <a:srgbClr val="F4F1E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266700"/>
            <a:ext cx="7759700" cy="9906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1676400"/>
            <a:ext cx="34036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6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For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protection.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46100" y="2413000"/>
            <a:ext cx="39497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8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For</a:t>
            </a:r>
            <a:r>
              <a:rPr lang="en-US" altLang="zh-CN" sz="3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reproduction.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46100" y="3136900"/>
            <a:ext cx="46101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6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For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climate/location.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39700"/>
            <a:ext cx="8128000" cy="13208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39700"/>
            <a:ext cx="8128000" cy="13208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1752600"/>
            <a:ext cx="139700" cy="279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/>
            </a:pPr>
            <a:r>
              <a:rPr lang="en-US" altLang="zh-CN" sz="3204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600"/>
              </a:lnSpc>
              <a:tabLst/>
            </a:pPr>
            <a:r>
              <a:rPr lang="en-US" altLang="zh-CN" sz="3206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600"/>
              </a:lnSpc>
              <a:tabLst/>
            </a:pPr>
            <a:r>
              <a:rPr lang="en-US" altLang="zh-CN" sz="3204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600"/>
              </a:lnSpc>
              <a:tabLst/>
            </a:pPr>
            <a:r>
              <a:rPr lang="en-US" altLang="zh-CN" sz="3204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600"/>
              </a:lnSpc>
              <a:tabLst/>
            </a:pPr>
            <a:r>
              <a:rPr lang="en-US" altLang="zh-CN" sz="3204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889000" y="1816100"/>
            <a:ext cx="3060700" cy="274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Deserts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600"/>
              </a:lnSpc>
              <a:tabLst/>
            </a:pPr>
            <a:r>
              <a:rPr lang="en-US" altLang="zh-CN" sz="3206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Grasslands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600"/>
              </a:lnSpc>
              <a:tabLst/>
            </a:pPr>
            <a:r>
              <a:rPr lang="en-US" altLang="zh-CN" sz="32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water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600"/>
              </a:lnSpc>
              <a:tabLst/>
            </a:pPr>
            <a:r>
              <a:rPr lang="en-US" altLang="zh-CN" sz="32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Taiga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600"/>
              </a:lnSpc>
              <a:tabLst/>
            </a:pPr>
            <a:r>
              <a:rPr lang="en-US" altLang="zh-CN" sz="32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Tropical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rain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forest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241300"/>
            <a:ext cx="8331200" cy="12446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79150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241300"/>
            <a:ext cx="8331200" cy="12446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1587500"/>
            <a:ext cx="72136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/>
            </a:pPr>
            <a:r>
              <a:rPr lang="en-US" altLang="zh-CN" sz="3000" dirty="0">
                <a:solidFill>
                  <a:srgbClr val="EBF1DE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Underwater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leaves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and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stems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are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flexible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to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889000" y="1955800"/>
            <a:ext cx="40259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move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with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water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currents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46100" y="2413000"/>
            <a:ext cx="73152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/>
            </a:pPr>
            <a:r>
              <a:rPr lang="en-US" altLang="zh-CN" sz="3000" dirty="0">
                <a:solidFill>
                  <a:srgbClr val="EBF1DE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Some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plants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have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air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spaces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in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their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stems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to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889000" y="2781300"/>
            <a:ext cx="55245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help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hold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the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plant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up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in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the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water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546100" y="3276600"/>
            <a:ext cx="7848600" cy="151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sz="3000" dirty="0">
                <a:solidFill>
                  <a:srgbClr val="EBF1DE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Submerged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plants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lack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strong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water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transport</a:t>
            </a:r>
          </a:p>
          <a:p>
            <a:pPr>
              <a:lnSpc>
                <a:spcPts val="28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system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(in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stems);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instead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water,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nutrients,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and</a:t>
            </a:r>
          </a:p>
          <a:p>
            <a:pPr>
              <a:lnSpc>
                <a:spcPts val="28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dissolved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gases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are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absorbed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through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the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leaves</a:t>
            </a:r>
          </a:p>
          <a:p>
            <a:pPr>
              <a:lnSpc>
                <a:spcPts val="28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directly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from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the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water.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46100" y="4813300"/>
            <a:ext cx="7975600" cy="114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sz="3000" dirty="0">
                <a:solidFill>
                  <a:srgbClr val="EBF1DE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Roots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and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root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hairs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reduced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or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absent;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roots</a:t>
            </a:r>
          </a:p>
          <a:p>
            <a:pPr>
              <a:lnSpc>
                <a:spcPts val="28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only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needed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for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anchorage,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not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for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absorption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of</a:t>
            </a:r>
          </a:p>
          <a:p>
            <a:pPr>
              <a:lnSpc>
                <a:spcPts val="28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nutrients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and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water.</a:t>
            </a:r>
          </a:p>
        </p:txBody>
      </p:sp>
    </p:spTree>
    <p:extLst>
      <p:ext uri="{BB962C8B-B14F-4D97-AF65-F5344CB8AC3E}">
        <p14:creationId xmlns:p14="http://schemas.microsoft.com/office/powerpoint/2010/main" xmlns="" val="2443929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241300"/>
            <a:ext cx="8331200" cy="12446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1778000"/>
            <a:ext cx="8039100" cy="298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                <a:tab pos="342900" algn="l"/>
              </a:tabLst>
            </a:pPr>
            <a:r>
              <a:rPr lang="en-US" altLang="zh-CN" sz="3204" dirty="0">
                <a:solidFill>
                  <a:srgbClr val="EBF1DE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some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plants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have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leaves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that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float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atop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the</a:t>
            </a:r>
          </a:p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3206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water,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exposing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themselves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to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the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sunlight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600"/>
              </a:lnSpc>
              <a:tabLst>
                <a:tab pos="342900" algn="l"/>
              </a:tabLst>
            </a:pPr>
            <a:r>
              <a:rPr lang="en-US" altLang="zh-CN" sz="3204" dirty="0">
                <a:solidFill>
                  <a:srgbClr val="EBF1DE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in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floating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plants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chlorophyll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is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restricted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to</a:t>
            </a:r>
          </a:p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upper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surface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of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leaves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(part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that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the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sunlight</a:t>
            </a:r>
          </a:p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3206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will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hit)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and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the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upper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surface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is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waxy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to</a:t>
            </a:r>
          </a:p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repel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water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4813300"/>
            <a:ext cx="72390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/>
            </a:pPr>
            <a:r>
              <a:rPr lang="en-US" altLang="zh-CN" sz="3204" dirty="0">
                <a:solidFill>
                  <a:srgbClr val="EBF1DE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Some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plants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produce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seeds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that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can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EBF1DE"/>
                </a:solidFill>
                <a:latin typeface="Berlin Sans FB" pitchFamily="18" charset="0"/>
                <a:cs typeface="Berlin Sans FB" pitchFamily="18" charset="0"/>
              </a:rPr>
              <a:t>float</a:t>
            </a:r>
          </a:p>
        </p:txBody>
      </p:sp>
    </p:spTree>
    <p:extLst>
      <p:ext uri="{BB962C8B-B14F-4D97-AF65-F5344CB8AC3E}">
        <p14:creationId xmlns:p14="http://schemas.microsoft.com/office/powerpoint/2010/main" xmlns="" val="3555375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241300"/>
            <a:ext cx="8331200" cy="12446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752600"/>
            <a:ext cx="3352800" cy="19812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828800"/>
            <a:ext cx="3009900" cy="19304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4038600"/>
            <a:ext cx="3276600" cy="18542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038600"/>
            <a:ext cx="3035300" cy="18923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97169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241300"/>
            <a:ext cx="7810500" cy="10922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241300"/>
            <a:ext cx="7810500" cy="10922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1600200"/>
            <a:ext cx="79121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Some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plants,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called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succulents,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store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water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889000" y="2032000"/>
            <a:ext cx="41275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798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in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their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stems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or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leaves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46100" y="2616200"/>
            <a:ext cx="8001000" cy="2616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Some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plants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have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no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leaves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or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small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seasonal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leaves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that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only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grow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after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it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rains.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lack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leaves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helps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reduce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water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loss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during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photosynthesis.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Leafless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plants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conduct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photosynthesis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in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their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green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stems.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46100" y="5181600"/>
            <a:ext cx="74041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Long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root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systems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spread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out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wide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or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go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889000" y="5613400"/>
            <a:ext cx="66929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deep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into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ground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to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absorb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water.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241300"/>
            <a:ext cx="7810500" cy="10922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1587500"/>
            <a:ext cx="7023100" cy="1206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342900" algn="l"/>
              </a:tabLst>
            </a:pPr>
            <a:r>
              <a:rPr lang="en-US" altLang="zh-CN" sz="27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Leaves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with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hair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help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shade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plant,</a:t>
            </a:r>
          </a:p>
          <a:p>
            <a:pPr>
              <a:lnSpc>
                <a:spcPts val="29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reducing</a:t>
            </a:r>
            <a:r>
              <a:rPr lang="en-US" altLang="zh-CN" sz="27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water</a:t>
            </a:r>
            <a:r>
              <a:rPr lang="en-US" altLang="zh-CN" sz="27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loss.</a:t>
            </a:r>
            <a:r>
              <a:rPr lang="en-US" altLang="zh-CN" sz="2702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Other</a:t>
            </a:r>
            <a:r>
              <a:rPr lang="en-US" altLang="zh-CN" sz="27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plants</a:t>
            </a:r>
            <a:r>
              <a:rPr lang="en-US" altLang="zh-CN" sz="27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have</a:t>
            </a:r>
          </a:p>
          <a:p>
            <a:pPr>
              <a:lnSpc>
                <a:spcPts val="29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leaves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that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turn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throughout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day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to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2692400"/>
            <a:ext cx="7810500" cy="914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expose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minimum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surface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area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to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heat.</a:t>
            </a:r>
          </a:p>
          <a:p>
            <a:pPr>
              <a:lnSpc>
                <a:spcPts val="3500"/>
              </a:lnSpc>
              <a:tabLst>
                <a:tab pos="342900" algn="l"/>
              </a:tabLst>
            </a:pPr>
            <a:r>
              <a:rPr lang="en-US" altLang="zh-CN" sz="27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Spines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to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discourage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animals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from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eating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889000" y="3492500"/>
            <a:ext cx="28829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plants</a:t>
            </a:r>
            <a:r>
              <a:rPr lang="en-US" altLang="zh-CN" sz="27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for</a:t>
            </a:r>
            <a:r>
              <a:rPr lang="en-US" altLang="zh-CN" sz="27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water;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46100" y="3949700"/>
            <a:ext cx="68961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27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Waxy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coating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on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stems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and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leaves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help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889000" y="4318000"/>
            <a:ext cx="27813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reduce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water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los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46100" y="4800600"/>
            <a:ext cx="7785100" cy="1206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342900" algn="l"/>
              </a:tabLst>
            </a:pPr>
            <a:r>
              <a:rPr lang="en-US" altLang="zh-CN" sz="27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Slower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growing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requires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less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energy.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The</a:t>
            </a:r>
          </a:p>
          <a:p>
            <a:pPr>
              <a:lnSpc>
                <a:spcPts val="29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plants</a:t>
            </a:r>
            <a:r>
              <a:rPr lang="en-US" altLang="zh-CN" sz="27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don't</a:t>
            </a:r>
            <a:r>
              <a:rPr lang="en-US" altLang="zh-CN" sz="27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have</a:t>
            </a:r>
            <a:r>
              <a:rPr lang="en-US" altLang="zh-CN" sz="27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to</a:t>
            </a:r>
            <a:r>
              <a:rPr lang="en-US" altLang="zh-CN" sz="27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make</a:t>
            </a:r>
            <a:r>
              <a:rPr lang="en-US" altLang="zh-CN" sz="27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as</a:t>
            </a:r>
            <a:r>
              <a:rPr lang="en-US" altLang="zh-CN" sz="27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much</a:t>
            </a:r>
            <a:r>
              <a:rPr lang="en-US" altLang="zh-CN" sz="27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food</a:t>
            </a:r>
            <a:r>
              <a:rPr lang="en-US" altLang="zh-CN" sz="27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2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and</a:t>
            </a:r>
          </a:p>
          <a:p>
            <a:pPr>
              <a:lnSpc>
                <a:spcPts val="29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therefore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do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not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lose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much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b="1" dirty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water.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57200" y="274701"/>
            <a:ext cx="8229600" cy="1143000"/>
          </a:xfrm>
          <a:custGeom>
            <a:avLst/>
            <a:gdLst>
              <a:gd name="connsiteX0" fmla="*/ 0 w 8229600"/>
              <a:gd name="connsiteY0" fmla="*/ 1143000 h 1143000"/>
              <a:gd name="connsiteX1" fmla="*/ 8229600 w 8229600"/>
              <a:gd name="connsiteY1" fmla="*/ 1143000 h 1143000"/>
              <a:gd name="connsiteX2" fmla="*/ 8229600 w 8229600"/>
              <a:gd name="connsiteY2" fmla="*/ 0 h 1143000"/>
              <a:gd name="connsiteX3" fmla="*/ 0 w 8229600"/>
              <a:gd name="connsiteY3" fmla="*/ 0 h 1143000"/>
              <a:gd name="connsiteX4" fmla="*/ 0 w 8229600"/>
              <a:gd name="connsiteY4" fmla="*/ 1143000 h 1143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Freeform 3"/>
          <p:cNvSpPr/>
          <p:nvPr/>
        </p:nvSpPr>
        <p:spPr>
          <a:xfrm>
            <a:off x="444500" y="262001"/>
            <a:ext cx="8255000" cy="1168400"/>
          </a:xfrm>
          <a:custGeom>
            <a:avLst/>
            <a:gdLst>
              <a:gd name="connsiteX0" fmla="*/ 12700 w 8255000"/>
              <a:gd name="connsiteY0" fmla="*/ 1155700 h 1168400"/>
              <a:gd name="connsiteX1" fmla="*/ 8242300 w 8255000"/>
              <a:gd name="connsiteY1" fmla="*/ 1155700 h 1168400"/>
              <a:gd name="connsiteX2" fmla="*/ 8242300 w 8255000"/>
              <a:gd name="connsiteY2" fmla="*/ 12700 h 1168400"/>
              <a:gd name="connsiteX3" fmla="*/ 12700 w 8255000"/>
              <a:gd name="connsiteY3" fmla="*/ 12700 h 1168400"/>
              <a:gd name="connsiteX4" fmla="*/ 12700 w 8255000"/>
              <a:gd name="connsiteY4" fmla="*/ 1155700 h 1168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255000" h="1168400">
                <a:moveTo>
                  <a:pt x="12700" y="1155700"/>
                </a:moveTo>
                <a:lnTo>
                  <a:pt x="8242300" y="1155700"/>
                </a:lnTo>
                <a:lnTo>
                  <a:pt x="8242300" y="12700"/>
                </a:lnTo>
                <a:lnTo>
                  <a:pt x="12700" y="12700"/>
                </a:lnTo>
                <a:lnTo>
                  <a:pt x="12700" y="115570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654304" y="656844"/>
            <a:ext cx="230098" cy="320928"/>
          </a:xfrm>
          <a:custGeom>
            <a:avLst/>
            <a:gdLst>
              <a:gd name="connsiteX0" fmla="*/ 91389 w 230098"/>
              <a:gd name="connsiteY0" fmla="*/ 0 h 320928"/>
              <a:gd name="connsiteX1" fmla="*/ 167589 w 230098"/>
              <a:gd name="connsiteY1" fmla="*/ 20573 h 320928"/>
              <a:gd name="connsiteX2" fmla="*/ 214617 w 230098"/>
              <a:gd name="connsiteY2" fmla="*/ 75057 h 320928"/>
              <a:gd name="connsiteX3" fmla="*/ 230098 w 230098"/>
              <a:gd name="connsiteY3" fmla="*/ 159003 h 320928"/>
              <a:gd name="connsiteX4" fmla="*/ 192887 w 230098"/>
              <a:gd name="connsiteY4" fmla="*/ 278638 h 320928"/>
              <a:gd name="connsiteX5" fmla="*/ 91389 w 230098"/>
              <a:gd name="connsiteY5" fmla="*/ 320928 h 320928"/>
              <a:gd name="connsiteX6" fmla="*/ 24117 w 230098"/>
              <a:gd name="connsiteY6" fmla="*/ 317626 h 320928"/>
              <a:gd name="connsiteX7" fmla="*/ 18161 w 230098"/>
              <a:gd name="connsiteY7" fmla="*/ 317372 h 320928"/>
              <a:gd name="connsiteX8" fmla="*/ 0 w 230098"/>
              <a:gd name="connsiteY8" fmla="*/ 317372 h 320928"/>
              <a:gd name="connsiteX9" fmla="*/ 0 w 230098"/>
              <a:gd name="connsiteY9" fmla="*/ 3555 h 320928"/>
              <a:gd name="connsiteX10" fmla="*/ 57454 w 230098"/>
              <a:gd name="connsiteY10" fmla="*/ 1523 h 320928"/>
              <a:gd name="connsiteX11" fmla="*/ 91389 w 230098"/>
              <a:gd name="connsiteY11" fmla="*/ 0 h 3209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30098" h="320928">
                <a:moveTo>
                  <a:pt x="91389" y="0"/>
                </a:moveTo>
                <a:cubicBezTo>
                  <a:pt x="121145" y="0"/>
                  <a:pt x="146545" y="6857"/>
                  <a:pt x="167589" y="20573"/>
                </a:cubicBezTo>
                <a:cubicBezTo>
                  <a:pt x="188417" y="34416"/>
                  <a:pt x="204101" y="52577"/>
                  <a:pt x="214617" y="75057"/>
                </a:cubicBezTo>
                <a:cubicBezTo>
                  <a:pt x="224929" y="97027"/>
                  <a:pt x="230098" y="124967"/>
                  <a:pt x="230098" y="159003"/>
                </a:cubicBezTo>
                <a:cubicBezTo>
                  <a:pt x="230098" y="210565"/>
                  <a:pt x="217690" y="250444"/>
                  <a:pt x="192887" y="278638"/>
                </a:cubicBezTo>
                <a:cubicBezTo>
                  <a:pt x="167881" y="306832"/>
                  <a:pt x="134048" y="320928"/>
                  <a:pt x="91389" y="320928"/>
                </a:cubicBezTo>
                <a:cubicBezTo>
                  <a:pt x="71539" y="320928"/>
                  <a:pt x="49110" y="319785"/>
                  <a:pt x="24117" y="317626"/>
                </a:cubicBezTo>
                <a:cubicBezTo>
                  <a:pt x="23126" y="317372"/>
                  <a:pt x="21132" y="317372"/>
                  <a:pt x="18161" y="317372"/>
                </a:cubicBezTo>
                <a:lnTo>
                  <a:pt x="0" y="317372"/>
                </a:lnTo>
                <a:lnTo>
                  <a:pt x="0" y="3555"/>
                </a:lnTo>
                <a:cubicBezTo>
                  <a:pt x="27393" y="3047"/>
                  <a:pt x="46532" y="2285"/>
                  <a:pt x="57454" y="1523"/>
                </a:cubicBezTo>
                <a:cubicBezTo>
                  <a:pt x="73926" y="507"/>
                  <a:pt x="85229" y="0"/>
                  <a:pt x="91389" y="0"/>
                </a:cubicBez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566800" y="656844"/>
            <a:ext cx="66370" cy="320928"/>
          </a:xfrm>
          <a:custGeom>
            <a:avLst/>
            <a:gdLst>
              <a:gd name="connsiteX0" fmla="*/ 0 w 66370"/>
              <a:gd name="connsiteY0" fmla="*/ 0 h 320928"/>
              <a:gd name="connsiteX1" fmla="*/ 66370 w 66370"/>
              <a:gd name="connsiteY1" fmla="*/ 3555 h 320928"/>
              <a:gd name="connsiteX2" fmla="*/ 66370 w 66370"/>
              <a:gd name="connsiteY2" fmla="*/ 317372 h 320928"/>
              <a:gd name="connsiteX3" fmla="*/ 0 w 66370"/>
              <a:gd name="connsiteY3" fmla="*/ 320928 h 320928"/>
              <a:gd name="connsiteX4" fmla="*/ 0 w 66370"/>
              <a:gd name="connsiteY4" fmla="*/ 315467 h 320928"/>
              <a:gd name="connsiteX5" fmla="*/ 32435 w 66370"/>
              <a:gd name="connsiteY5" fmla="*/ 288797 h 320928"/>
              <a:gd name="connsiteX6" fmla="*/ 41668 w 66370"/>
              <a:gd name="connsiteY6" fmla="*/ 207136 h 320928"/>
              <a:gd name="connsiteX7" fmla="*/ 41668 w 66370"/>
              <a:gd name="connsiteY7" fmla="*/ 84201 h 320928"/>
              <a:gd name="connsiteX8" fmla="*/ 32435 w 66370"/>
              <a:gd name="connsiteY8" fmla="*/ 29210 h 320928"/>
              <a:gd name="connsiteX9" fmla="*/ 0 w 66370"/>
              <a:gd name="connsiteY9" fmla="*/ 5334 h 320928"/>
              <a:gd name="connsiteX10" fmla="*/ 0 w 66370"/>
              <a:gd name="connsiteY10" fmla="*/ 0 h 3209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6370" h="320928">
                <a:moveTo>
                  <a:pt x="0" y="0"/>
                </a:moveTo>
                <a:cubicBezTo>
                  <a:pt x="25793" y="2032"/>
                  <a:pt x="47917" y="3175"/>
                  <a:pt x="66370" y="3555"/>
                </a:cubicBezTo>
                <a:lnTo>
                  <a:pt x="66370" y="317372"/>
                </a:lnTo>
                <a:cubicBezTo>
                  <a:pt x="52285" y="317372"/>
                  <a:pt x="30162" y="318515"/>
                  <a:pt x="0" y="320928"/>
                </a:cubicBezTo>
                <a:lnTo>
                  <a:pt x="0" y="315467"/>
                </a:lnTo>
                <a:cubicBezTo>
                  <a:pt x="15278" y="311403"/>
                  <a:pt x="26085" y="302386"/>
                  <a:pt x="32435" y="288797"/>
                </a:cubicBezTo>
                <a:cubicBezTo>
                  <a:pt x="38595" y="275590"/>
                  <a:pt x="41668" y="248411"/>
                  <a:pt x="41668" y="207136"/>
                </a:cubicBezTo>
                <a:lnTo>
                  <a:pt x="41668" y="84201"/>
                </a:lnTo>
                <a:cubicBezTo>
                  <a:pt x="41668" y="59054"/>
                  <a:pt x="38595" y="40640"/>
                  <a:pt x="32435" y="29210"/>
                </a:cubicBezTo>
                <a:cubicBezTo>
                  <a:pt x="26289" y="17907"/>
                  <a:pt x="15468" y="9905"/>
                  <a:pt x="0" y="5334"/>
                </a:cubicBezTo>
                <a:lnTo>
                  <a:pt x="0" y="0"/>
                </a:ln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6045581" y="633095"/>
            <a:ext cx="55879" cy="53847"/>
          </a:xfrm>
          <a:custGeom>
            <a:avLst/>
            <a:gdLst>
              <a:gd name="connsiteX0" fmla="*/ 14223 w 55879"/>
              <a:gd name="connsiteY0" fmla="*/ 0 h 53847"/>
              <a:gd name="connsiteX1" fmla="*/ 55879 w 55879"/>
              <a:gd name="connsiteY1" fmla="*/ 38989 h 53847"/>
              <a:gd name="connsiteX2" fmla="*/ 41909 w 55879"/>
              <a:gd name="connsiteY2" fmla="*/ 53847 h 53847"/>
              <a:gd name="connsiteX3" fmla="*/ 0 w 55879"/>
              <a:gd name="connsiteY3" fmla="*/ 15113 h 53847"/>
              <a:gd name="connsiteX4" fmla="*/ 14223 w 55879"/>
              <a:gd name="connsiteY4" fmla="*/ 0 h 538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5879" h="53847">
                <a:moveTo>
                  <a:pt x="14223" y="0"/>
                </a:moveTo>
                <a:lnTo>
                  <a:pt x="55879" y="38989"/>
                </a:lnTo>
                <a:lnTo>
                  <a:pt x="41909" y="53847"/>
                </a:lnTo>
                <a:lnTo>
                  <a:pt x="0" y="15113"/>
                </a:lnTo>
                <a:lnTo>
                  <a:pt x="14223" y="0"/>
                </a:ln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2397125" y="633095"/>
            <a:ext cx="55880" cy="53847"/>
          </a:xfrm>
          <a:custGeom>
            <a:avLst/>
            <a:gdLst>
              <a:gd name="connsiteX0" fmla="*/ 14224 w 55880"/>
              <a:gd name="connsiteY0" fmla="*/ 0 h 53847"/>
              <a:gd name="connsiteX1" fmla="*/ 55880 w 55880"/>
              <a:gd name="connsiteY1" fmla="*/ 38989 h 53847"/>
              <a:gd name="connsiteX2" fmla="*/ 41910 w 55880"/>
              <a:gd name="connsiteY2" fmla="*/ 53847 h 53847"/>
              <a:gd name="connsiteX3" fmla="*/ 0 w 55880"/>
              <a:gd name="connsiteY3" fmla="*/ 15113 h 53847"/>
              <a:gd name="connsiteX4" fmla="*/ 14224 w 55880"/>
              <a:gd name="connsiteY4" fmla="*/ 0 h 538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5880" h="53847">
                <a:moveTo>
                  <a:pt x="14224" y="0"/>
                </a:moveTo>
                <a:lnTo>
                  <a:pt x="55880" y="38989"/>
                </a:lnTo>
                <a:lnTo>
                  <a:pt x="41910" y="53847"/>
                </a:lnTo>
                <a:lnTo>
                  <a:pt x="0" y="15113"/>
                </a:lnTo>
                <a:lnTo>
                  <a:pt x="14224" y="0"/>
                </a:ln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2002409" y="633095"/>
            <a:ext cx="55879" cy="53847"/>
          </a:xfrm>
          <a:custGeom>
            <a:avLst/>
            <a:gdLst>
              <a:gd name="connsiteX0" fmla="*/ 14223 w 55879"/>
              <a:gd name="connsiteY0" fmla="*/ 0 h 53847"/>
              <a:gd name="connsiteX1" fmla="*/ 55879 w 55879"/>
              <a:gd name="connsiteY1" fmla="*/ 38989 h 53847"/>
              <a:gd name="connsiteX2" fmla="*/ 41909 w 55879"/>
              <a:gd name="connsiteY2" fmla="*/ 53847 h 53847"/>
              <a:gd name="connsiteX3" fmla="*/ 0 w 55879"/>
              <a:gd name="connsiteY3" fmla="*/ 15113 h 53847"/>
              <a:gd name="connsiteX4" fmla="*/ 14223 w 55879"/>
              <a:gd name="connsiteY4" fmla="*/ 0 h 538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5879" h="53847">
                <a:moveTo>
                  <a:pt x="14223" y="0"/>
                </a:moveTo>
                <a:lnTo>
                  <a:pt x="55879" y="38989"/>
                </a:lnTo>
                <a:lnTo>
                  <a:pt x="41909" y="53847"/>
                </a:lnTo>
                <a:lnTo>
                  <a:pt x="0" y="15113"/>
                </a:lnTo>
                <a:lnTo>
                  <a:pt x="14223" y="0"/>
                </a:ln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499489" y="633095"/>
            <a:ext cx="55880" cy="53847"/>
          </a:xfrm>
          <a:custGeom>
            <a:avLst/>
            <a:gdLst>
              <a:gd name="connsiteX0" fmla="*/ 14223 w 55880"/>
              <a:gd name="connsiteY0" fmla="*/ 0 h 53847"/>
              <a:gd name="connsiteX1" fmla="*/ 55880 w 55880"/>
              <a:gd name="connsiteY1" fmla="*/ 38989 h 53847"/>
              <a:gd name="connsiteX2" fmla="*/ 41910 w 55880"/>
              <a:gd name="connsiteY2" fmla="*/ 53847 h 53847"/>
              <a:gd name="connsiteX3" fmla="*/ 0 w 55880"/>
              <a:gd name="connsiteY3" fmla="*/ 15113 h 53847"/>
              <a:gd name="connsiteX4" fmla="*/ 14223 w 55880"/>
              <a:gd name="connsiteY4" fmla="*/ 0 h 538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5880" h="53847">
                <a:moveTo>
                  <a:pt x="14223" y="0"/>
                </a:moveTo>
                <a:lnTo>
                  <a:pt x="55880" y="38989"/>
                </a:lnTo>
                <a:lnTo>
                  <a:pt x="41910" y="53847"/>
                </a:lnTo>
                <a:lnTo>
                  <a:pt x="0" y="15113"/>
                </a:lnTo>
                <a:lnTo>
                  <a:pt x="14223" y="0"/>
                </a:ln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3590671" y="622300"/>
            <a:ext cx="89280" cy="355472"/>
          </a:xfrm>
          <a:custGeom>
            <a:avLst/>
            <a:gdLst>
              <a:gd name="connsiteX0" fmla="*/ 89280 w 89280"/>
              <a:gd name="connsiteY0" fmla="*/ 0 h 355472"/>
              <a:gd name="connsiteX1" fmla="*/ 72643 w 89280"/>
              <a:gd name="connsiteY1" fmla="*/ 67564 h 355472"/>
              <a:gd name="connsiteX2" fmla="*/ 72643 w 89280"/>
              <a:gd name="connsiteY2" fmla="*/ 351916 h 355472"/>
              <a:gd name="connsiteX3" fmla="*/ 19684 w 89280"/>
              <a:gd name="connsiteY3" fmla="*/ 355472 h 355472"/>
              <a:gd name="connsiteX4" fmla="*/ 19684 w 89280"/>
              <a:gd name="connsiteY4" fmla="*/ 350011 h 355472"/>
              <a:gd name="connsiteX5" fmla="*/ 45592 w 89280"/>
              <a:gd name="connsiteY5" fmla="*/ 328295 h 355472"/>
              <a:gd name="connsiteX6" fmla="*/ 50546 w 89280"/>
              <a:gd name="connsiteY6" fmla="*/ 280670 h 355472"/>
              <a:gd name="connsiteX7" fmla="*/ 50546 w 89280"/>
              <a:gd name="connsiteY7" fmla="*/ 159892 h 355472"/>
              <a:gd name="connsiteX8" fmla="*/ 38100 w 89280"/>
              <a:gd name="connsiteY8" fmla="*/ 159892 h 355472"/>
              <a:gd name="connsiteX9" fmla="*/ 7746 w 89280"/>
              <a:gd name="connsiteY9" fmla="*/ 173228 h 355472"/>
              <a:gd name="connsiteX10" fmla="*/ 0 w 89280"/>
              <a:gd name="connsiteY10" fmla="*/ 169417 h 355472"/>
              <a:gd name="connsiteX11" fmla="*/ 39877 w 89280"/>
              <a:gd name="connsiteY11" fmla="*/ 139572 h 355472"/>
              <a:gd name="connsiteX12" fmla="*/ 50546 w 89280"/>
              <a:gd name="connsiteY12" fmla="*/ 139572 h 355472"/>
              <a:gd name="connsiteX13" fmla="*/ 50546 w 89280"/>
              <a:gd name="connsiteY13" fmla="*/ 82169 h 355472"/>
              <a:gd name="connsiteX14" fmla="*/ 58927 w 89280"/>
              <a:gd name="connsiteY14" fmla="*/ 27686 h 355472"/>
              <a:gd name="connsiteX15" fmla="*/ 89280 w 89280"/>
              <a:gd name="connsiteY15" fmla="*/ 0 h 3554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89280" h="355472">
                <a:moveTo>
                  <a:pt x="89280" y="0"/>
                </a:moveTo>
                <a:cubicBezTo>
                  <a:pt x="78231" y="14478"/>
                  <a:pt x="72643" y="37084"/>
                  <a:pt x="72643" y="67564"/>
                </a:cubicBezTo>
                <a:lnTo>
                  <a:pt x="72643" y="351916"/>
                </a:lnTo>
                <a:cubicBezTo>
                  <a:pt x="49021" y="351916"/>
                  <a:pt x="31369" y="353059"/>
                  <a:pt x="19684" y="355472"/>
                </a:cubicBezTo>
                <a:lnTo>
                  <a:pt x="19684" y="350011"/>
                </a:lnTo>
                <a:cubicBezTo>
                  <a:pt x="33781" y="343154"/>
                  <a:pt x="42417" y="335915"/>
                  <a:pt x="45592" y="328295"/>
                </a:cubicBezTo>
                <a:cubicBezTo>
                  <a:pt x="48894" y="320547"/>
                  <a:pt x="50546" y="304672"/>
                  <a:pt x="50546" y="280670"/>
                </a:cubicBezTo>
                <a:lnTo>
                  <a:pt x="50546" y="159892"/>
                </a:lnTo>
                <a:lnTo>
                  <a:pt x="38100" y="159892"/>
                </a:lnTo>
                <a:cubicBezTo>
                  <a:pt x="26034" y="159892"/>
                  <a:pt x="15874" y="164338"/>
                  <a:pt x="7746" y="173228"/>
                </a:cubicBezTo>
                <a:lnTo>
                  <a:pt x="0" y="169417"/>
                </a:lnTo>
                <a:cubicBezTo>
                  <a:pt x="12064" y="149605"/>
                  <a:pt x="25400" y="139572"/>
                  <a:pt x="39877" y="139572"/>
                </a:cubicBezTo>
                <a:lnTo>
                  <a:pt x="50546" y="139572"/>
                </a:lnTo>
                <a:lnTo>
                  <a:pt x="50546" y="82169"/>
                </a:lnTo>
                <a:cubicBezTo>
                  <a:pt x="50546" y="57150"/>
                  <a:pt x="53339" y="38989"/>
                  <a:pt x="58927" y="27686"/>
                </a:cubicBezTo>
                <a:cubicBezTo>
                  <a:pt x="64261" y="16001"/>
                  <a:pt x="74421" y="6730"/>
                  <a:pt x="89280" y="0"/>
                </a:cubicBez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1249794" y="622300"/>
            <a:ext cx="89293" cy="355472"/>
          </a:xfrm>
          <a:custGeom>
            <a:avLst/>
            <a:gdLst>
              <a:gd name="connsiteX0" fmla="*/ 89293 w 89293"/>
              <a:gd name="connsiteY0" fmla="*/ 0 h 355472"/>
              <a:gd name="connsiteX1" fmla="*/ 72656 w 89293"/>
              <a:gd name="connsiteY1" fmla="*/ 67564 h 355472"/>
              <a:gd name="connsiteX2" fmla="*/ 72656 w 89293"/>
              <a:gd name="connsiteY2" fmla="*/ 351916 h 355472"/>
              <a:gd name="connsiteX3" fmla="*/ 19646 w 89293"/>
              <a:gd name="connsiteY3" fmla="*/ 355472 h 355472"/>
              <a:gd name="connsiteX4" fmla="*/ 19646 w 89293"/>
              <a:gd name="connsiteY4" fmla="*/ 350011 h 355472"/>
              <a:gd name="connsiteX5" fmla="*/ 45605 w 89293"/>
              <a:gd name="connsiteY5" fmla="*/ 328295 h 355472"/>
              <a:gd name="connsiteX6" fmla="*/ 50558 w 89293"/>
              <a:gd name="connsiteY6" fmla="*/ 280670 h 355472"/>
              <a:gd name="connsiteX7" fmla="*/ 50558 w 89293"/>
              <a:gd name="connsiteY7" fmla="*/ 159892 h 355472"/>
              <a:gd name="connsiteX8" fmla="*/ 38112 w 89293"/>
              <a:gd name="connsiteY8" fmla="*/ 159892 h 355472"/>
              <a:gd name="connsiteX9" fmla="*/ 7747 w 89293"/>
              <a:gd name="connsiteY9" fmla="*/ 173228 h 355472"/>
              <a:gd name="connsiteX10" fmla="*/ 0 w 89293"/>
              <a:gd name="connsiteY10" fmla="*/ 169417 h 355472"/>
              <a:gd name="connsiteX11" fmla="*/ 39890 w 89293"/>
              <a:gd name="connsiteY11" fmla="*/ 139572 h 355472"/>
              <a:gd name="connsiteX12" fmla="*/ 50558 w 89293"/>
              <a:gd name="connsiteY12" fmla="*/ 139572 h 355472"/>
              <a:gd name="connsiteX13" fmla="*/ 50558 w 89293"/>
              <a:gd name="connsiteY13" fmla="*/ 82169 h 355472"/>
              <a:gd name="connsiteX14" fmla="*/ 58940 w 89293"/>
              <a:gd name="connsiteY14" fmla="*/ 27686 h 355472"/>
              <a:gd name="connsiteX15" fmla="*/ 89293 w 89293"/>
              <a:gd name="connsiteY15" fmla="*/ 0 h 3554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89293" h="355472">
                <a:moveTo>
                  <a:pt x="89293" y="0"/>
                </a:moveTo>
                <a:cubicBezTo>
                  <a:pt x="78244" y="14478"/>
                  <a:pt x="72656" y="37084"/>
                  <a:pt x="72656" y="67564"/>
                </a:cubicBezTo>
                <a:lnTo>
                  <a:pt x="72656" y="351916"/>
                </a:lnTo>
                <a:cubicBezTo>
                  <a:pt x="49034" y="351916"/>
                  <a:pt x="31381" y="353059"/>
                  <a:pt x="19646" y="355472"/>
                </a:cubicBezTo>
                <a:lnTo>
                  <a:pt x="19646" y="350011"/>
                </a:lnTo>
                <a:cubicBezTo>
                  <a:pt x="33794" y="343154"/>
                  <a:pt x="42430" y="335915"/>
                  <a:pt x="45605" y="328295"/>
                </a:cubicBezTo>
                <a:cubicBezTo>
                  <a:pt x="48907" y="320547"/>
                  <a:pt x="50558" y="304672"/>
                  <a:pt x="50558" y="280670"/>
                </a:cubicBezTo>
                <a:lnTo>
                  <a:pt x="50558" y="159892"/>
                </a:lnTo>
                <a:lnTo>
                  <a:pt x="38112" y="159892"/>
                </a:lnTo>
                <a:cubicBezTo>
                  <a:pt x="26047" y="159892"/>
                  <a:pt x="15875" y="164338"/>
                  <a:pt x="7747" y="173228"/>
                </a:cubicBezTo>
                <a:lnTo>
                  <a:pt x="0" y="169417"/>
                </a:lnTo>
                <a:cubicBezTo>
                  <a:pt x="12115" y="149605"/>
                  <a:pt x="25412" y="139572"/>
                  <a:pt x="39890" y="139572"/>
                </a:cubicBezTo>
                <a:lnTo>
                  <a:pt x="50558" y="139572"/>
                </a:lnTo>
                <a:lnTo>
                  <a:pt x="50558" y="82169"/>
                </a:lnTo>
                <a:cubicBezTo>
                  <a:pt x="50558" y="57150"/>
                  <a:pt x="53352" y="38989"/>
                  <a:pt x="58940" y="27686"/>
                </a:cubicBezTo>
                <a:cubicBezTo>
                  <a:pt x="64274" y="16001"/>
                  <a:pt x="74434" y="6730"/>
                  <a:pt x="89293" y="0"/>
                </a:cubicBez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4607560" y="612775"/>
            <a:ext cx="63119" cy="364997"/>
          </a:xfrm>
          <a:custGeom>
            <a:avLst/>
            <a:gdLst>
              <a:gd name="connsiteX0" fmla="*/ 25273 w 63119"/>
              <a:gd name="connsiteY0" fmla="*/ 0 h 364997"/>
              <a:gd name="connsiteX1" fmla="*/ 21717 w 63119"/>
              <a:gd name="connsiteY1" fmla="*/ 107822 h 364997"/>
              <a:gd name="connsiteX2" fmla="*/ 21717 w 63119"/>
              <a:gd name="connsiteY2" fmla="*/ 292353 h 364997"/>
              <a:gd name="connsiteX3" fmla="*/ 24638 w 63119"/>
              <a:gd name="connsiteY3" fmla="*/ 328676 h 364997"/>
              <a:gd name="connsiteX4" fmla="*/ 38100 w 63119"/>
              <a:gd name="connsiteY4" fmla="*/ 348869 h 364997"/>
              <a:gd name="connsiteX5" fmla="*/ 63119 w 63119"/>
              <a:gd name="connsiteY5" fmla="*/ 359536 h 364997"/>
              <a:gd name="connsiteX6" fmla="*/ 63119 w 63119"/>
              <a:gd name="connsiteY6" fmla="*/ 364997 h 364997"/>
              <a:gd name="connsiteX7" fmla="*/ 10414 w 63119"/>
              <a:gd name="connsiteY7" fmla="*/ 361441 h 364997"/>
              <a:gd name="connsiteX8" fmla="*/ 0 w 63119"/>
              <a:gd name="connsiteY8" fmla="*/ 361441 h 364997"/>
              <a:gd name="connsiteX9" fmla="*/ 0 w 63119"/>
              <a:gd name="connsiteY9" fmla="*/ 1523 h 364997"/>
              <a:gd name="connsiteX10" fmla="*/ 25273 w 63119"/>
              <a:gd name="connsiteY10" fmla="*/ 0 h 3649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3119" h="364997">
                <a:moveTo>
                  <a:pt x="25273" y="0"/>
                </a:moveTo>
                <a:cubicBezTo>
                  <a:pt x="22860" y="35941"/>
                  <a:pt x="21717" y="71882"/>
                  <a:pt x="21717" y="107822"/>
                </a:cubicBezTo>
                <a:lnTo>
                  <a:pt x="21717" y="292353"/>
                </a:lnTo>
                <a:cubicBezTo>
                  <a:pt x="21717" y="309245"/>
                  <a:pt x="22733" y="321310"/>
                  <a:pt x="24638" y="328676"/>
                </a:cubicBezTo>
                <a:cubicBezTo>
                  <a:pt x="26797" y="336550"/>
                  <a:pt x="31369" y="343281"/>
                  <a:pt x="38100" y="348869"/>
                </a:cubicBezTo>
                <a:cubicBezTo>
                  <a:pt x="44958" y="354838"/>
                  <a:pt x="53340" y="358394"/>
                  <a:pt x="63119" y="359536"/>
                </a:cubicBezTo>
                <a:lnTo>
                  <a:pt x="63119" y="364997"/>
                </a:lnTo>
                <a:cubicBezTo>
                  <a:pt x="41402" y="362584"/>
                  <a:pt x="23876" y="361441"/>
                  <a:pt x="10414" y="361441"/>
                </a:cubicBezTo>
                <a:lnTo>
                  <a:pt x="0" y="361441"/>
                </a:lnTo>
                <a:lnTo>
                  <a:pt x="0" y="1523"/>
                </a:lnTo>
                <a:cubicBezTo>
                  <a:pt x="6350" y="1523"/>
                  <a:pt x="14732" y="1015"/>
                  <a:pt x="25273" y="0"/>
                </a:cubicBez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4410456" y="610997"/>
            <a:ext cx="176784" cy="368808"/>
          </a:xfrm>
          <a:custGeom>
            <a:avLst/>
            <a:gdLst>
              <a:gd name="connsiteX0" fmla="*/ 117347 w 176784"/>
              <a:gd name="connsiteY0" fmla="*/ 0 h 368808"/>
              <a:gd name="connsiteX1" fmla="*/ 176784 w 176784"/>
              <a:gd name="connsiteY1" fmla="*/ 3301 h 368808"/>
              <a:gd name="connsiteX2" fmla="*/ 176784 w 176784"/>
              <a:gd name="connsiteY2" fmla="*/ 363219 h 368808"/>
              <a:gd name="connsiteX3" fmla="*/ 152400 w 176784"/>
              <a:gd name="connsiteY3" fmla="*/ 364997 h 368808"/>
              <a:gd name="connsiteX4" fmla="*/ 153288 w 176784"/>
              <a:gd name="connsiteY4" fmla="*/ 346455 h 368808"/>
              <a:gd name="connsiteX5" fmla="*/ 91947 w 176784"/>
              <a:gd name="connsiteY5" fmla="*/ 368808 h 368808"/>
              <a:gd name="connsiteX6" fmla="*/ 24129 w 176784"/>
              <a:gd name="connsiteY6" fmla="*/ 337311 h 368808"/>
              <a:gd name="connsiteX7" fmla="*/ 0 w 176784"/>
              <a:gd name="connsiteY7" fmla="*/ 262000 h 368808"/>
              <a:gd name="connsiteX8" fmla="*/ 24384 w 176784"/>
              <a:gd name="connsiteY8" fmla="*/ 181863 h 368808"/>
              <a:gd name="connsiteX9" fmla="*/ 102361 w 176784"/>
              <a:gd name="connsiteY9" fmla="*/ 147700 h 368808"/>
              <a:gd name="connsiteX10" fmla="*/ 155447 w 176784"/>
              <a:gd name="connsiteY10" fmla="*/ 160781 h 368808"/>
              <a:gd name="connsiteX11" fmla="*/ 155447 w 176784"/>
              <a:gd name="connsiteY11" fmla="*/ 64261 h 368808"/>
              <a:gd name="connsiteX12" fmla="*/ 147319 w 176784"/>
              <a:gd name="connsiteY12" fmla="*/ 23494 h 368808"/>
              <a:gd name="connsiteX13" fmla="*/ 117347 w 176784"/>
              <a:gd name="connsiteY13" fmla="*/ 5079 h 368808"/>
              <a:gd name="connsiteX14" fmla="*/ 117347 w 176784"/>
              <a:gd name="connsiteY14" fmla="*/ 0 h 3688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76784" h="368808">
                <a:moveTo>
                  <a:pt x="117347" y="0"/>
                </a:moveTo>
                <a:cubicBezTo>
                  <a:pt x="136905" y="1396"/>
                  <a:pt x="156845" y="2539"/>
                  <a:pt x="176784" y="3301"/>
                </a:cubicBezTo>
                <a:lnTo>
                  <a:pt x="176784" y="363219"/>
                </a:lnTo>
                <a:cubicBezTo>
                  <a:pt x="165480" y="363600"/>
                  <a:pt x="157353" y="364108"/>
                  <a:pt x="152400" y="364997"/>
                </a:cubicBezTo>
                <a:cubicBezTo>
                  <a:pt x="153034" y="358647"/>
                  <a:pt x="153288" y="352424"/>
                  <a:pt x="153288" y="346455"/>
                </a:cubicBezTo>
                <a:cubicBezTo>
                  <a:pt x="134111" y="361314"/>
                  <a:pt x="113665" y="368808"/>
                  <a:pt x="91947" y="368808"/>
                </a:cubicBezTo>
                <a:cubicBezTo>
                  <a:pt x="62484" y="368808"/>
                  <a:pt x="39751" y="358266"/>
                  <a:pt x="24129" y="337311"/>
                </a:cubicBezTo>
                <a:cubicBezTo>
                  <a:pt x="8001" y="315975"/>
                  <a:pt x="0" y="290957"/>
                  <a:pt x="0" y="262000"/>
                </a:cubicBezTo>
                <a:cubicBezTo>
                  <a:pt x="0" y="231393"/>
                  <a:pt x="8127" y="204723"/>
                  <a:pt x="24384" y="181863"/>
                </a:cubicBezTo>
                <a:cubicBezTo>
                  <a:pt x="40766" y="159003"/>
                  <a:pt x="66675" y="147700"/>
                  <a:pt x="102361" y="147700"/>
                </a:cubicBezTo>
                <a:cubicBezTo>
                  <a:pt x="121919" y="147700"/>
                  <a:pt x="139573" y="152019"/>
                  <a:pt x="155447" y="160781"/>
                </a:cubicBezTo>
                <a:lnTo>
                  <a:pt x="155447" y="64261"/>
                </a:lnTo>
                <a:cubicBezTo>
                  <a:pt x="155447" y="46227"/>
                  <a:pt x="152780" y="32639"/>
                  <a:pt x="147319" y="23494"/>
                </a:cubicBezTo>
                <a:cubicBezTo>
                  <a:pt x="141604" y="14350"/>
                  <a:pt x="131572" y="8254"/>
                  <a:pt x="117347" y="5079"/>
                </a:cubicBezTo>
                <a:lnTo>
                  <a:pt x="117347" y="0"/>
                </a:ln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3683508" y="610997"/>
            <a:ext cx="94995" cy="366775"/>
          </a:xfrm>
          <a:custGeom>
            <a:avLst/>
            <a:gdLst>
              <a:gd name="connsiteX0" fmla="*/ 61975 w 94995"/>
              <a:gd name="connsiteY0" fmla="*/ 0 h 366775"/>
              <a:gd name="connsiteX1" fmla="*/ 92328 w 94995"/>
              <a:gd name="connsiteY1" fmla="*/ 4825 h 366775"/>
              <a:gd name="connsiteX2" fmla="*/ 94995 w 94995"/>
              <a:gd name="connsiteY2" fmla="*/ 69977 h 366775"/>
              <a:gd name="connsiteX3" fmla="*/ 85725 w 94995"/>
              <a:gd name="connsiteY3" fmla="*/ 69977 h 366775"/>
              <a:gd name="connsiteX4" fmla="*/ 50291 w 94995"/>
              <a:gd name="connsiteY4" fmla="*/ 22097 h 366775"/>
              <a:gd name="connsiteX5" fmla="*/ 27432 w 94995"/>
              <a:gd name="connsiteY5" fmla="*/ 36575 h 366775"/>
              <a:gd name="connsiteX6" fmla="*/ 21463 w 94995"/>
              <a:gd name="connsiteY6" fmla="*/ 89280 h 366775"/>
              <a:gd name="connsiteX7" fmla="*/ 21463 w 94995"/>
              <a:gd name="connsiteY7" fmla="*/ 150875 h 366775"/>
              <a:gd name="connsiteX8" fmla="*/ 52704 w 94995"/>
              <a:gd name="connsiteY8" fmla="*/ 150875 h 366775"/>
              <a:gd name="connsiteX9" fmla="*/ 72390 w 94995"/>
              <a:gd name="connsiteY9" fmla="*/ 148843 h 366775"/>
              <a:gd name="connsiteX10" fmla="*/ 85725 w 94995"/>
              <a:gd name="connsiteY10" fmla="*/ 136905 h 366775"/>
              <a:gd name="connsiteX11" fmla="*/ 93471 w 94995"/>
              <a:gd name="connsiteY11" fmla="*/ 140461 h 366775"/>
              <a:gd name="connsiteX12" fmla="*/ 82422 w 94995"/>
              <a:gd name="connsiteY12" fmla="*/ 161670 h 366775"/>
              <a:gd name="connsiteX13" fmla="*/ 71754 w 94995"/>
              <a:gd name="connsiteY13" fmla="*/ 169671 h 366775"/>
              <a:gd name="connsiteX14" fmla="*/ 48513 w 94995"/>
              <a:gd name="connsiteY14" fmla="*/ 171195 h 366775"/>
              <a:gd name="connsiteX15" fmla="*/ 21463 w 94995"/>
              <a:gd name="connsiteY15" fmla="*/ 171195 h 366775"/>
              <a:gd name="connsiteX16" fmla="*/ 21463 w 94995"/>
              <a:gd name="connsiteY16" fmla="*/ 291083 h 366775"/>
              <a:gd name="connsiteX17" fmla="*/ 23875 w 94995"/>
              <a:gd name="connsiteY17" fmla="*/ 329564 h 366775"/>
              <a:gd name="connsiteX18" fmla="*/ 36067 w 94995"/>
              <a:gd name="connsiteY18" fmla="*/ 349503 h 366775"/>
              <a:gd name="connsiteX19" fmla="*/ 58420 w 94995"/>
              <a:gd name="connsiteY19" fmla="*/ 361314 h 366775"/>
              <a:gd name="connsiteX20" fmla="*/ 58420 w 94995"/>
              <a:gd name="connsiteY20" fmla="*/ 366775 h 366775"/>
              <a:gd name="connsiteX21" fmla="*/ 0 w 94995"/>
              <a:gd name="connsiteY21" fmla="*/ 363219 h 366775"/>
              <a:gd name="connsiteX22" fmla="*/ 0 w 94995"/>
              <a:gd name="connsiteY22" fmla="*/ 82169 h 366775"/>
              <a:gd name="connsiteX23" fmla="*/ 4444 w 94995"/>
              <a:gd name="connsiteY23" fmla="*/ 36067 h 366775"/>
              <a:gd name="connsiteX24" fmla="*/ 24129 w 94995"/>
              <a:gd name="connsiteY24" fmla="*/ 10413 h 366775"/>
              <a:gd name="connsiteX25" fmla="*/ 61975 w 94995"/>
              <a:gd name="connsiteY25" fmla="*/ 0 h 366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94995" h="366775">
                <a:moveTo>
                  <a:pt x="61975" y="0"/>
                </a:moveTo>
                <a:cubicBezTo>
                  <a:pt x="71246" y="0"/>
                  <a:pt x="81406" y="1650"/>
                  <a:pt x="92328" y="4825"/>
                </a:cubicBezTo>
                <a:cubicBezTo>
                  <a:pt x="92328" y="29336"/>
                  <a:pt x="93217" y="51053"/>
                  <a:pt x="94995" y="69977"/>
                </a:cubicBezTo>
                <a:lnTo>
                  <a:pt x="85725" y="69977"/>
                </a:lnTo>
                <a:cubicBezTo>
                  <a:pt x="81152" y="37972"/>
                  <a:pt x="69341" y="22097"/>
                  <a:pt x="50291" y="22097"/>
                </a:cubicBezTo>
                <a:cubicBezTo>
                  <a:pt x="38861" y="22097"/>
                  <a:pt x="31241" y="26923"/>
                  <a:pt x="27432" y="36575"/>
                </a:cubicBezTo>
                <a:cubicBezTo>
                  <a:pt x="23494" y="46735"/>
                  <a:pt x="21463" y="64261"/>
                  <a:pt x="21463" y="89280"/>
                </a:cubicBezTo>
                <a:lnTo>
                  <a:pt x="21463" y="150875"/>
                </a:lnTo>
                <a:lnTo>
                  <a:pt x="52704" y="150875"/>
                </a:lnTo>
                <a:cubicBezTo>
                  <a:pt x="62864" y="150875"/>
                  <a:pt x="69341" y="150240"/>
                  <a:pt x="72390" y="148843"/>
                </a:cubicBezTo>
                <a:cubicBezTo>
                  <a:pt x="75691" y="147700"/>
                  <a:pt x="80136" y="143636"/>
                  <a:pt x="85725" y="136905"/>
                </a:cubicBezTo>
                <a:lnTo>
                  <a:pt x="93471" y="140461"/>
                </a:lnTo>
                <a:cubicBezTo>
                  <a:pt x="89534" y="150875"/>
                  <a:pt x="85851" y="157860"/>
                  <a:pt x="82422" y="161670"/>
                </a:cubicBezTo>
                <a:cubicBezTo>
                  <a:pt x="78740" y="165989"/>
                  <a:pt x="75183" y="168655"/>
                  <a:pt x="71754" y="169671"/>
                </a:cubicBezTo>
                <a:cubicBezTo>
                  <a:pt x="67817" y="170688"/>
                  <a:pt x="60071" y="171195"/>
                  <a:pt x="48513" y="171195"/>
                </a:cubicBezTo>
                <a:lnTo>
                  <a:pt x="21463" y="171195"/>
                </a:lnTo>
                <a:lnTo>
                  <a:pt x="21463" y="291083"/>
                </a:lnTo>
                <a:cubicBezTo>
                  <a:pt x="21463" y="308736"/>
                  <a:pt x="22225" y="321563"/>
                  <a:pt x="23875" y="329564"/>
                </a:cubicBezTo>
                <a:cubicBezTo>
                  <a:pt x="25272" y="336677"/>
                  <a:pt x="29336" y="343281"/>
                  <a:pt x="36067" y="349503"/>
                </a:cubicBezTo>
                <a:cubicBezTo>
                  <a:pt x="42417" y="355600"/>
                  <a:pt x="49783" y="359536"/>
                  <a:pt x="58420" y="361314"/>
                </a:cubicBezTo>
                <a:lnTo>
                  <a:pt x="58420" y="366775"/>
                </a:lnTo>
                <a:cubicBezTo>
                  <a:pt x="36702" y="364362"/>
                  <a:pt x="17271" y="363219"/>
                  <a:pt x="0" y="363219"/>
                </a:cubicBezTo>
                <a:lnTo>
                  <a:pt x="0" y="82169"/>
                </a:lnTo>
                <a:cubicBezTo>
                  <a:pt x="0" y="61594"/>
                  <a:pt x="1523" y="46100"/>
                  <a:pt x="4444" y="36067"/>
                </a:cubicBezTo>
                <a:cubicBezTo>
                  <a:pt x="7492" y="25653"/>
                  <a:pt x="13970" y="17144"/>
                  <a:pt x="24129" y="10413"/>
                </a:cubicBezTo>
                <a:cubicBezTo>
                  <a:pt x="34416" y="3428"/>
                  <a:pt x="47116" y="0"/>
                  <a:pt x="61975" y="0"/>
                </a:cubicBez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1342643" y="610997"/>
            <a:ext cx="94996" cy="366775"/>
          </a:xfrm>
          <a:custGeom>
            <a:avLst/>
            <a:gdLst>
              <a:gd name="connsiteX0" fmla="*/ 61976 w 94996"/>
              <a:gd name="connsiteY0" fmla="*/ 0 h 366775"/>
              <a:gd name="connsiteX1" fmla="*/ 92329 w 94996"/>
              <a:gd name="connsiteY1" fmla="*/ 4825 h 366775"/>
              <a:gd name="connsiteX2" fmla="*/ 94996 w 94996"/>
              <a:gd name="connsiteY2" fmla="*/ 69977 h 366775"/>
              <a:gd name="connsiteX3" fmla="*/ 85725 w 94996"/>
              <a:gd name="connsiteY3" fmla="*/ 69977 h 366775"/>
              <a:gd name="connsiteX4" fmla="*/ 50292 w 94996"/>
              <a:gd name="connsiteY4" fmla="*/ 22097 h 366775"/>
              <a:gd name="connsiteX5" fmla="*/ 27432 w 94996"/>
              <a:gd name="connsiteY5" fmla="*/ 36575 h 366775"/>
              <a:gd name="connsiteX6" fmla="*/ 21463 w 94996"/>
              <a:gd name="connsiteY6" fmla="*/ 89280 h 366775"/>
              <a:gd name="connsiteX7" fmla="*/ 21463 w 94996"/>
              <a:gd name="connsiteY7" fmla="*/ 150875 h 366775"/>
              <a:gd name="connsiteX8" fmla="*/ 52705 w 94996"/>
              <a:gd name="connsiteY8" fmla="*/ 150875 h 366775"/>
              <a:gd name="connsiteX9" fmla="*/ 72390 w 94996"/>
              <a:gd name="connsiteY9" fmla="*/ 148843 h 366775"/>
              <a:gd name="connsiteX10" fmla="*/ 85725 w 94996"/>
              <a:gd name="connsiteY10" fmla="*/ 136905 h 366775"/>
              <a:gd name="connsiteX11" fmla="*/ 93472 w 94996"/>
              <a:gd name="connsiteY11" fmla="*/ 140461 h 366775"/>
              <a:gd name="connsiteX12" fmla="*/ 82423 w 94996"/>
              <a:gd name="connsiteY12" fmla="*/ 161670 h 366775"/>
              <a:gd name="connsiteX13" fmla="*/ 71755 w 94996"/>
              <a:gd name="connsiteY13" fmla="*/ 169671 h 366775"/>
              <a:gd name="connsiteX14" fmla="*/ 48514 w 94996"/>
              <a:gd name="connsiteY14" fmla="*/ 171195 h 366775"/>
              <a:gd name="connsiteX15" fmla="*/ 21463 w 94996"/>
              <a:gd name="connsiteY15" fmla="*/ 171195 h 366775"/>
              <a:gd name="connsiteX16" fmla="*/ 21463 w 94996"/>
              <a:gd name="connsiteY16" fmla="*/ 291083 h 366775"/>
              <a:gd name="connsiteX17" fmla="*/ 23876 w 94996"/>
              <a:gd name="connsiteY17" fmla="*/ 329564 h 366775"/>
              <a:gd name="connsiteX18" fmla="*/ 36068 w 94996"/>
              <a:gd name="connsiteY18" fmla="*/ 349503 h 366775"/>
              <a:gd name="connsiteX19" fmla="*/ 58420 w 94996"/>
              <a:gd name="connsiteY19" fmla="*/ 361314 h 366775"/>
              <a:gd name="connsiteX20" fmla="*/ 58420 w 94996"/>
              <a:gd name="connsiteY20" fmla="*/ 366775 h 366775"/>
              <a:gd name="connsiteX21" fmla="*/ 0 w 94996"/>
              <a:gd name="connsiteY21" fmla="*/ 363219 h 366775"/>
              <a:gd name="connsiteX22" fmla="*/ 0 w 94996"/>
              <a:gd name="connsiteY22" fmla="*/ 82169 h 366775"/>
              <a:gd name="connsiteX23" fmla="*/ 4445 w 94996"/>
              <a:gd name="connsiteY23" fmla="*/ 36067 h 366775"/>
              <a:gd name="connsiteX24" fmla="*/ 24130 w 94996"/>
              <a:gd name="connsiteY24" fmla="*/ 10413 h 366775"/>
              <a:gd name="connsiteX25" fmla="*/ 61976 w 94996"/>
              <a:gd name="connsiteY25" fmla="*/ 0 h 366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94996" h="366775">
                <a:moveTo>
                  <a:pt x="61976" y="0"/>
                </a:moveTo>
                <a:cubicBezTo>
                  <a:pt x="71247" y="0"/>
                  <a:pt x="81407" y="1650"/>
                  <a:pt x="92329" y="4825"/>
                </a:cubicBezTo>
                <a:cubicBezTo>
                  <a:pt x="92329" y="29336"/>
                  <a:pt x="93218" y="51053"/>
                  <a:pt x="94996" y="69977"/>
                </a:cubicBezTo>
                <a:lnTo>
                  <a:pt x="85725" y="69977"/>
                </a:lnTo>
                <a:cubicBezTo>
                  <a:pt x="81153" y="37972"/>
                  <a:pt x="69342" y="22097"/>
                  <a:pt x="50292" y="22097"/>
                </a:cubicBezTo>
                <a:cubicBezTo>
                  <a:pt x="38862" y="22097"/>
                  <a:pt x="31242" y="26923"/>
                  <a:pt x="27432" y="36575"/>
                </a:cubicBezTo>
                <a:cubicBezTo>
                  <a:pt x="23495" y="46735"/>
                  <a:pt x="21463" y="64261"/>
                  <a:pt x="21463" y="89280"/>
                </a:cubicBezTo>
                <a:lnTo>
                  <a:pt x="21463" y="150875"/>
                </a:lnTo>
                <a:lnTo>
                  <a:pt x="52705" y="150875"/>
                </a:lnTo>
                <a:cubicBezTo>
                  <a:pt x="62865" y="150875"/>
                  <a:pt x="69342" y="150240"/>
                  <a:pt x="72390" y="148843"/>
                </a:cubicBezTo>
                <a:cubicBezTo>
                  <a:pt x="75692" y="147700"/>
                  <a:pt x="80137" y="143636"/>
                  <a:pt x="85725" y="136905"/>
                </a:cubicBezTo>
                <a:lnTo>
                  <a:pt x="93472" y="140461"/>
                </a:lnTo>
                <a:cubicBezTo>
                  <a:pt x="89535" y="150875"/>
                  <a:pt x="85852" y="157860"/>
                  <a:pt x="82423" y="161670"/>
                </a:cubicBezTo>
                <a:cubicBezTo>
                  <a:pt x="78740" y="165989"/>
                  <a:pt x="75184" y="168655"/>
                  <a:pt x="71755" y="169671"/>
                </a:cubicBezTo>
                <a:cubicBezTo>
                  <a:pt x="67818" y="170688"/>
                  <a:pt x="60071" y="171195"/>
                  <a:pt x="48514" y="171195"/>
                </a:cubicBezTo>
                <a:lnTo>
                  <a:pt x="21463" y="171195"/>
                </a:lnTo>
                <a:lnTo>
                  <a:pt x="21463" y="291083"/>
                </a:lnTo>
                <a:cubicBezTo>
                  <a:pt x="21463" y="308736"/>
                  <a:pt x="22225" y="321563"/>
                  <a:pt x="23876" y="329564"/>
                </a:cubicBezTo>
                <a:cubicBezTo>
                  <a:pt x="25273" y="336677"/>
                  <a:pt x="29337" y="343281"/>
                  <a:pt x="36068" y="349503"/>
                </a:cubicBezTo>
                <a:cubicBezTo>
                  <a:pt x="42418" y="355600"/>
                  <a:pt x="49784" y="359536"/>
                  <a:pt x="58420" y="361314"/>
                </a:cubicBezTo>
                <a:lnTo>
                  <a:pt x="58420" y="366775"/>
                </a:lnTo>
                <a:cubicBezTo>
                  <a:pt x="36703" y="364362"/>
                  <a:pt x="17272" y="363219"/>
                  <a:pt x="0" y="363219"/>
                </a:cubicBezTo>
                <a:lnTo>
                  <a:pt x="0" y="82169"/>
                </a:lnTo>
                <a:cubicBezTo>
                  <a:pt x="0" y="61594"/>
                  <a:pt x="1524" y="46100"/>
                  <a:pt x="4445" y="36067"/>
                </a:cubicBezTo>
                <a:cubicBezTo>
                  <a:pt x="7493" y="25653"/>
                  <a:pt x="13970" y="17144"/>
                  <a:pt x="24130" y="10413"/>
                </a:cubicBezTo>
                <a:cubicBezTo>
                  <a:pt x="34417" y="3428"/>
                  <a:pt x="46990" y="0"/>
                  <a:pt x="61976" y="0"/>
                </a:cubicBez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6791706" y="914146"/>
            <a:ext cx="76072" cy="75691"/>
          </a:xfrm>
          <a:custGeom>
            <a:avLst/>
            <a:gdLst>
              <a:gd name="connsiteX0" fmla="*/ 24002 w 76072"/>
              <a:gd name="connsiteY0" fmla="*/ 9144 h 75691"/>
              <a:gd name="connsiteX1" fmla="*/ 66928 w 76072"/>
              <a:gd name="connsiteY1" fmla="*/ 51434 h 75691"/>
              <a:gd name="connsiteX2" fmla="*/ 52069 w 76072"/>
              <a:gd name="connsiteY2" fmla="*/ 66547 h 75691"/>
              <a:gd name="connsiteX3" fmla="*/ 9143 w 76072"/>
              <a:gd name="connsiteY3" fmla="*/ 24256 h 75691"/>
              <a:gd name="connsiteX4" fmla="*/ 24002 w 76072"/>
              <a:gd name="connsiteY4" fmla="*/ 9144 h 756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072" h="75691">
                <a:moveTo>
                  <a:pt x="24002" y="9144"/>
                </a:moveTo>
                <a:lnTo>
                  <a:pt x="66928" y="51434"/>
                </a:lnTo>
                <a:lnTo>
                  <a:pt x="52069" y="66547"/>
                </a:lnTo>
                <a:lnTo>
                  <a:pt x="9143" y="24256"/>
                </a:lnTo>
                <a:lnTo>
                  <a:pt x="24002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6819392" y="886460"/>
            <a:ext cx="76073" cy="75691"/>
          </a:xfrm>
          <a:custGeom>
            <a:avLst/>
            <a:gdLst>
              <a:gd name="connsiteX0" fmla="*/ 24002 w 76073"/>
              <a:gd name="connsiteY0" fmla="*/ 9144 h 75691"/>
              <a:gd name="connsiteX1" fmla="*/ 66929 w 76073"/>
              <a:gd name="connsiteY1" fmla="*/ 51434 h 75691"/>
              <a:gd name="connsiteX2" fmla="*/ 52069 w 76073"/>
              <a:gd name="connsiteY2" fmla="*/ 66547 h 75691"/>
              <a:gd name="connsiteX3" fmla="*/ 9143 w 76073"/>
              <a:gd name="connsiteY3" fmla="*/ 24256 h 75691"/>
              <a:gd name="connsiteX4" fmla="*/ 24002 w 76073"/>
              <a:gd name="connsiteY4" fmla="*/ 9144 h 756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073" h="75691">
                <a:moveTo>
                  <a:pt x="24002" y="9144"/>
                </a:moveTo>
                <a:lnTo>
                  <a:pt x="66929" y="51434"/>
                </a:lnTo>
                <a:lnTo>
                  <a:pt x="52069" y="66547"/>
                </a:lnTo>
                <a:lnTo>
                  <a:pt x="9143" y="24256"/>
                </a:lnTo>
                <a:lnTo>
                  <a:pt x="24002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5568188" y="861441"/>
            <a:ext cx="84708" cy="107314"/>
          </a:xfrm>
          <a:custGeom>
            <a:avLst/>
            <a:gdLst>
              <a:gd name="connsiteX0" fmla="*/ 58801 w 84708"/>
              <a:gd name="connsiteY0" fmla="*/ 9144 h 107314"/>
              <a:gd name="connsiteX1" fmla="*/ 22225 w 84708"/>
              <a:gd name="connsiteY1" fmla="*/ 23367 h 107314"/>
              <a:gd name="connsiteX2" fmla="*/ 9144 w 84708"/>
              <a:gd name="connsiteY2" fmla="*/ 56768 h 107314"/>
              <a:gd name="connsiteX3" fmla="*/ 20192 w 84708"/>
              <a:gd name="connsiteY3" fmla="*/ 85597 h 107314"/>
              <a:gd name="connsiteX4" fmla="*/ 47497 w 84708"/>
              <a:gd name="connsiteY4" fmla="*/ 98170 h 107314"/>
              <a:gd name="connsiteX5" fmla="*/ 75564 w 84708"/>
              <a:gd name="connsiteY5" fmla="*/ 88010 h 107314"/>
              <a:gd name="connsiteX6" fmla="*/ 75564 w 84708"/>
              <a:gd name="connsiteY6" fmla="*/ 10286 h 107314"/>
              <a:gd name="connsiteX7" fmla="*/ 58801 w 84708"/>
              <a:gd name="connsiteY7" fmla="*/ 9144 h 1073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84708" h="107314">
                <a:moveTo>
                  <a:pt x="58801" y="9144"/>
                </a:moveTo>
                <a:cubicBezTo>
                  <a:pt x="43179" y="9144"/>
                  <a:pt x="30987" y="13842"/>
                  <a:pt x="22225" y="23367"/>
                </a:cubicBezTo>
                <a:cubicBezTo>
                  <a:pt x="13461" y="33146"/>
                  <a:pt x="9144" y="44195"/>
                  <a:pt x="9144" y="56768"/>
                </a:cubicBezTo>
                <a:cubicBezTo>
                  <a:pt x="9144" y="68071"/>
                  <a:pt x="12826" y="77723"/>
                  <a:pt x="20192" y="85597"/>
                </a:cubicBezTo>
                <a:cubicBezTo>
                  <a:pt x="27685" y="93979"/>
                  <a:pt x="36829" y="98170"/>
                  <a:pt x="47497" y="98170"/>
                </a:cubicBezTo>
                <a:cubicBezTo>
                  <a:pt x="57022" y="98170"/>
                  <a:pt x="66421" y="94741"/>
                  <a:pt x="75564" y="88010"/>
                </a:cubicBezTo>
                <a:lnTo>
                  <a:pt x="75564" y="10286"/>
                </a:lnTo>
                <a:cubicBezTo>
                  <a:pt x="68960" y="9525"/>
                  <a:pt x="63372" y="9144"/>
                  <a:pt x="58801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4754372" y="861441"/>
            <a:ext cx="84709" cy="107314"/>
          </a:xfrm>
          <a:custGeom>
            <a:avLst/>
            <a:gdLst>
              <a:gd name="connsiteX0" fmla="*/ 58801 w 84709"/>
              <a:gd name="connsiteY0" fmla="*/ 9144 h 107314"/>
              <a:gd name="connsiteX1" fmla="*/ 22225 w 84709"/>
              <a:gd name="connsiteY1" fmla="*/ 23367 h 107314"/>
              <a:gd name="connsiteX2" fmla="*/ 9144 w 84709"/>
              <a:gd name="connsiteY2" fmla="*/ 56768 h 107314"/>
              <a:gd name="connsiteX3" fmla="*/ 20192 w 84709"/>
              <a:gd name="connsiteY3" fmla="*/ 85597 h 107314"/>
              <a:gd name="connsiteX4" fmla="*/ 47498 w 84709"/>
              <a:gd name="connsiteY4" fmla="*/ 98170 h 107314"/>
              <a:gd name="connsiteX5" fmla="*/ 75565 w 84709"/>
              <a:gd name="connsiteY5" fmla="*/ 88010 h 107314"/>
              <a:gd name="connsiteX6" fmla="*/ 75565 w 84709"/>
              <a:gd name="connsiteY6" fmla="*/ 10286 h 107314"/>
              <a:gd name="connsiteX7" fmla="*/ 58801 w 84709"/>
              <a:gd name="connsiteY7" fmla="*/ 9144 h 1073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84709" h="107314">
                <a:moveTo>
                  <a:pt x="58801" y="9144"/>
                </a:moveTo>
                <a:cubicBezTo>
                  <a:pt x="43180" y="9144"/>
                  <a:pt x="30988" y="13842"/>
                  <a:pt x="22225" y="23367"/>
                </a:cubicBezTo>
                <a:cubicBezTo>
                  <a:pt x="13461" y="33146"/>
                  <a:pt x="9144" y="44195"/>
                  <a:pt x="9144" y="56768"/>
                </a:cubicBezTo>
                <a:cubicBezTo>
                  <a:pt x="9144" y="68071"/>
                  <a:pt x="12827" y="77723"/>
                  <a:pt x="20192" y="85597"/>
                </a:cubicBezTo>
                <a:cubicBezTo>
                  <a:pt x="27686" y="93979"/>
                  <a:pt x="36830" y="98170"/>
                  <a:pt x="47498" y="98170"/>
                </a:cubicBezTo>
                <a:cubicBezTo>
                  <a:pt x="57022" y="98170"/>
                  <a:pt x="66421" y="94741"/>
                  <a:pt x="75565" y="88010"/>
                </a:cubicBezTo>
                <a:lnTo>
                  <a:pt x="75565" y="10286"/>
                </a:lnTo>
                <a:cubicBezTo>
                  <a:pt x="68961" y="9525"/>
                  <a:pt x="63372" y="9144"/>
                  <a:pt x="58801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Freeform 3"/>
          <p:cNvSpPr/>
          <p:nvPr/>
        </p:nvSpPr>
        <p:spPr>
          <a:xfrm>
            <a:off x="5499735" y="856361"/>
            <a:ext cx="65023" cy="123951"/>
          </a:xfrm>
          <a:custGeom>
            <a:avLst/>
            <a:gdLst>
              <a:gd name="connsiteX0" fmla="*/ 51434 w 65023"/>
              <a:gd name="connsiteY0" fmla="*/ 9144 h 123951"/>
              <a:gd name="connsiteX1" fmla="*/ 32638 w 65023"/>
              <a:gd name="connsiteY1" fmla="*/ 60705 h 123951"/>
              <a:gd name="connsiteX2" fmla="*/ 55879 w 65023"/>
              <a:gd name="connsiteY2" fmla="*/ 114807 h 123951"/>
              <a:gd name="connsiteX3" fmla="*/ 23748 w 65023"/>
              <a:gd name="connsiteY3" fmla="*/ 96646 h 123951"/>
              <a:gd name="connsiteX4" fmla="*/ 9144 w 65023"/>
              <a:gd name="connsiteY4" fmla="*/ 60959 h 123951"/>
              <a:gd name="connsiteX5" fmla="*/ 51434 w 65023"/>
              <a:gd name="connsiteY5" fmla="*/ 9144 h 1239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5023" h="123951">
                <a:moveTo>
                  <a:pt x="51434" y="9144"/>
                </a:moveTo>
                <a:cubicBezTo>
                  <a:pt x="38861" y="24764"/>
                  <a:pt x="32638" y="42036"/>
                  <a:pt x="32638" y="60705"/>
                </a:cubicBezTo>
                <a:cubicBezTo>
                  <a:pt x="32638" y="82676"/>
                  <a:pt x="40385" y="100710"/>
                  <a:pt x="55879" y="114807"/>
                </a:cubicBezTo>
                <a:cubicBezTo>
                  <a:pt x="43814" y="112013"/>
                  <a:pt x="33019" y="106044"/>
                  <a:pt x="23748" y="96646"/>
                </a:cubicBezTo>
                <a:cubicBezTo>
                  <a:pt x="13969" y="87502"/>
                  <a:pt x="9144" y="75564"/>
                  <a:pt x="9144" y="60959"/>
                </a:cubicBezTo>
                <a:cubicBezTo>
                  <a:pt x="9144" y="35305"/>
                  <a:pt x="23240" y="18033"/>
                  <a:pt x="5143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4685919" y="856361"/>
            <a:ext cx="65023" cy="123951"/>
          </a:xfrm>
          <a:custGeom>
            <a:avLst/>
            <a:gdLst>
              <a:gd name="connsiteX0" fmla="*/ 51434 w 65023"/>
              <a:gd name="connsiteY0" fmla="*/ 9144 h 123951"/>
              <a:gd name="connsiteX1" fmla="*/ 32639 w 65023"/>
              <a:gd name="connsiteY1" fmla="*/ 60705 h 123951"/>
              <a:gd name="connsiteX2" fmla="*/ 55879 w 65023"/>
              <a:gd name="connsiteY2" fmla="*/ 114807 h 123951"/>
              <a:gd name="connsiteX3" fmla="*/ 23748 w 65023"/>
              <a:gd name="connsiteY3" fmla="*/ 96646 h 123951"/>
              <a:gd name="connsiteX4" fmla="*/ 9144 w 65023"/>
              <a:gd name="connsiteY4" fmla="*/ 60959 h 123951"/>
              <a:gd name="connsiteX5" fmla="*/ 51434 w 65023"/>
              <a:gd name="connsiteY5" fmla="*/ 9144 h 1239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5023" h="123951">
                <a:moveTo>
                  <a:pt x="51434" y="9144"/>
                </a:moveTo>
                <a:cubicBezTo>
                  <a:pt x="38861" y="24764"/>
                  <a:pt x="32639" y="42036"/>
                  <a:pt x="32639" y="60705"/>
                </a:cubicBezTo>
                <a:cubicBezTo>
                  <a:pt x="32639" y="82676"/>
                  <a:pt x="40385" y="100710"/>
                  <a:pt x="55879" y="114807"/>
                </a:cubicBezTo>
                <a:cubicBezTo>
                  <a:pt x="43814" y="112013"/>
                  <a:pt x="33020" y="106044"/>
                  <a:pt x="23748" y="96646"/>
                </a:cubicBezTo>
                <a:cubicBezTo>
                  <a:pt x="13970" y="87502"/>
                  <a:pt x="9144" y="75564"/>
                  <a:pt x="9144" y="60959"/>
                </a:cubicBezTo>
                <a:cubicBezTo>
                  <a:pt x="9144" y="35305"/>
                  <a:pt x="23240" y="18033"/>
                  <a:pt x="5143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Freeform 3"/>
          <p:cNvSpPr/>
          <p:nvPr/>
        </p:nvSpPr>
        <p:spPr>
          <a:xfrm>
            <a:off x="964564" y="780161"/>
            <a:ext cx="64427" cy="181101"/>
          </a:xfrm>
          <a:custGeom>
            <a:avLst/>
            <a:gdLst>
              <a:gd name="connsiteX0" fmla="*/ 50812 w 64427"/>
              <a:gd name="connsiteY0" fmla="*/ 9144 h 181101"/>
              <a:gd name="connsiteX1" fmla="*/ 52298 w 64427"/>
              <a:gd name="connsiteY1" fmla="*/ 10667 h 181101"/>
              <a:gd name="connsiteX2" fmla="*/ 33553 w 64427"/>
              <a:gd name="connsiteY2" fmla="*/ 88645 h 181101"/>
              <a:gd name="connsiteX3" fmla="*/ 55283 w 64427"/>
              <a:gd name="connsiteY3" fmla="*/ 170179 h 181101"/>
              <a:gd name="connsiteX4" fmla="*/ 54089 w 64427"/>
              <a:gd name="connsiteY4" fmla="*/ 171957 h 181101"/>
              <a:gd name="connsiteX5" fmla="*/ 9144 w 64427"/>
              <a:gd name="connsiteY5" fmla="*/ 90677 h 181101"/>
              <a:gd name="connsiteX6" fmla="*/ 17170 w 64427"/>
              <a:gd name="connsiteY6" fmla="*/ 49275 h 181101"/>
              <a:gd name="connsiteX7" fmla="*/ 50812 w 64427"/>
              <a:gd name="connsiteY7" fmla="*/ 9144 h 1811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64427" h="181101">
                <a:moveTo>
                  <a:pt x="50812" y="9144"/>
                </a:moveTo>
                <a:lnTo>
                  <a:pt x="52298" y="10667"/>
                </a:lnTo>
                <a:cubicBezTo>
                  <a:pt x="39801" y="32257"/>
                  <a:pt x="33553" y="58292"/>
                  <a:pt x="33553" y="88645"/>
                </a:cubicBezTo>
                <a:cubicBezTo>
                  <a:pt x="33553" y="120141"/>
                  <a:pt x="40792" y="147319"/>
                  <a:pt x="55283" y="170179"/>
                </a:cubicBezTo>
                <a:lnTo>
                  <a:pt x="54089" y="171957"/>
                </a:lnTo>
                <a:cubicBezTo>
                  <a:pt x="24117" y="154685"/>
                  <a:pt x="9144" y="127634"/>
                  <a:pt x="9144" y="90677"/>
                </a:cubicBezTo>
                <a:cubicBezTo>
                  <a:pt x="9144" y="76453"/>
                  <a:pt x="11823" y="62610"/>
                  <a:pt x="17170" y="49275"/>
                </a:cubicBezTo>
                <a:cubicBezTo>
                  <a:pt x="22529" y="36067"/>
                  <a:pt x="33743" y="22605"/>
                  <a:pt x="5081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6791706" y="775715"/>
            <a:ext cx="76072" cy="75692"/>
          </a:xfrm>
          <a:custGeom>
            <a:avLst/>
            <a:gdLst>
              <a:gd name="connsiteX0" fmla="*/ 24002 w 76072"/>
              <a:gd name="connsiteY0" fmla="*/ 9144 h 75692"/>
              <a:gd name="connsiteX1" fmla="*/ 66928 w 76072"/>
              <a:gd name="connsiteY1" fmla="*/ 51435 h 75692"/>
              <a:gd name="connsiteX2" fmla="*/ 52069 w 76072"/>
              <a:gd name="connsiteY2" fmla="*/ 66548 h 75692"/>
              <a:gd name="connsiteX3" fmla="*/ 9143 w 76072"/>
              <a:gd name="connsiteY3" fmla="*/ 24003 h 75692"/>
              <a:gd name="connsiteX4" fmla="*/ 24002 w 76072"/>
              <a:gd name="connsiteY4" fmla="*/ 9144 h 756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072" h="75692">
                <a:moveTo>
                  <a:pt x="24002" y="9144"/>
                </a:moveTo>
                <a:lnTo>
                  <a:pt x="66928" y="51435"/>
                </a:lnTo>
                <a:lnTo>
                  <a:pt x="52069" y="66548"/>
                </a:lnTo>
                <a:lnTo>
                  <a:pt x="9143" y="24003"/>
                </a:lnTo>
                <a:lnTo>
                  <a:pt x="24002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4356354" y="771271"/>
            <a:ext cx="74548" cy="201929"/>
          </a:xfrm>
          <a:custGeom>
            <a:avLst/>
            <a:gdLst>
              <a:gd name="connsiteX0" fmla="*/ 65404 w 74548"/>
              <a:gd name="connsiteY0" fmla="*/ 9144 h 201929"/>
              <a:gd name="connsiteX1" fmla="*/ 33908 w 74548"/>
              <a:gd name="connsiteY1" fmla="*/ 101345 h 201929"/>
              <a:gd name="connsiteX2" fmla="*/ 65404 w 74548"/>
              <a:gd name="connsiteY2" fmla="*/ 192785 h 201929"/>
              <a:gd name="connsiteX3" fmla="*/ 9144 w 74548"/>
              <a:gd name="connsiteY3" fmla="*/ 97789 h 201929"/>
              <a:gd name="connsiteX4" fmla="*/ 65404 w 74548"/>
              <a:gd name="connsiteY4" fmla="*/ 9144 h 2019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548" h="201929">
                <a:moveTo>
                  <a:pt x="65404" y="9144"/>
                </a:moveTo>
                <a:cubicBezTo>
                  <a:pt x="44449" y="30734"/>
                  <a:pt x="33908" y="61467"/>
                  <a:pt x="33908" y="101345"/>
                </a:cubicBezTo>
                <a:cubicBezTo>
                  <a:pt x="33908" y="134746"/>
                  <a:pt x="44449" y="165226"/>
                  <a:pt x="65404" y="192785"/>
                </a:cubicBezTo>
                <a:cubicBezTo>
                  <a:pt x="27939" y="169545"/>
                  <a:pt x="9144" y="137921"/>
                  <a:pt x="9144" y="97789"/>
                </a:cubicBezTo>
                <a:cubicBezTo>
                  <a:pt x="9144" y="54355"/>
                  <a:pt x="27939" y="24765"/>
                  <a:pt x="6540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1036891" y="768857"/>
            <a:ext cx="124256" cy="73025"/>
          </a:xfrm>
          <a:custGeom>
            <a:avLst/>
            <a:gdLst>
              <a:gd name="connsiteX0" fmla="*/ 63614 w 124256"/>
              <a:gd name="connsiteY0" fmla="*/ 9144 h 73025"/>
              <a:gd name="connsiteX1" fmla="*/ 27000 w 124256"/>
              <a:gd name="connsiteY1" fmla="*/ 24384 h 73025"/>
              <a:gd name="connsiteX2" fmla="*/ 9144 w 124256"/>
              <a:gd name="connsiteY2" fmla="*/ 63881 h 73025"/>
              <a:gd name="connsiteX3" fmla="*/ 115112 w 124256"/>
              <a:gd name="connsiteY3" fmla="*/ 63881 h 73025"/>
              <a:gd name="connsiteX4" fmla="*/ 101117 w 124256"/>
              <a:gd name="connsiteY4" fmla="*/ 25781 h 73025"/>
              <a:gd name="connsiteX5" fmla="*/ 63614 w 124256"/>
              <a:gd name="connsiteY5" fmla="*/ 9144 h 730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124256" h="73025">
                <a:moveTo>
                  <a:pt x="63614" y="9144"/>
                </a:moveTo>
                <a:cubicBezTo>
                  <a:pt x="49123" y="9144"/>
                  <a:pt x="36931" y="14224"/>
                  <a:pt x="27000" y="24384"/>
                </a:cubicBezTo>
                <a:cubicBezTo>
                  <a:pt x="17081" y="34417"/>
                  <a:pt x="11125" y="47625"/>
                  <a:pt x="9144" y="63881"/>
                </a:cubicBezTo>
                <a:lnTo>
                  <a:pt x="115112" y="63881"/>
                </a:lnTo>
                <a:cubicBezTo>
                  <a:pt x="114122" y="49657"/>
                  <a:pt x="109448" y="36957"/>
                  <a:pt x="101117" y="25781"/>
                </a:cubicBezTo>
                <a:cubicBezTo>
                  <a:pt x="92392" y="14732"/>
                  <a:pt x="79883" y="9144"/>
                  <a:pt x="6361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6157468" y="767715"/>
            <a:ext cx="69723" cy="200405"/>
          </a:xfrm>
          <a:custGeom>
            <a:avLst/>
            <a:gdLst>
              <a:gd name="connsiteX0" fmla="*/ 60579 w 69723"/>
              <a:gd name="connsiteY0" fmla="*/ 9144 h 200405"/>
              <a:gd name="connsiteX1" fmla="*/ 32892 w 69723"/>
              <a:gd name="connsiteY1" fmla="*/ 99567 h 200405"/>
              <a:gd name="connsiteX2" fmla="*/ 60579 w 69723"/>
              <a:gd name="connsiteY2" fmla="*/ 191261 h 200405"/>
              <a:gd name="connsiteX3" fmla="*/ 9144 w 69723"/>
              <a:gd name="connsiteY3" fmla="*/ 98425 h 200405"/>
              <a:gd name="connsiteX4" fmla="*/ 60579 w 69723"/>
              <a:gd name="connsiteY4" fmla="*/ 9144 h 2004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9723" h="200405">
                <a:moveTo>
                  <a:pt x="60579" y="9144"/>
                </a:moveTo>
                <a:cubicBezTo>
                  <a:pt x="42164" y="29590"/>
                  <a:pt x="32892" y="59690"/>
                  <a:pt x="32892" y="99567"/>
                </a:cubicBezTo>
                <a:cubicBezTo>
                  <a:pt x="32892" y="139445"/>
                  <a:pt x="42164" y="170052"/>
                  <a:pt x="60579" y="191261"/>
                </a:cubicBezTo>
                <a:cubicBezTo>
                  <a:pt x="26289" y="171830"/>
                  <a:pt x="9144" y="140842"/>
                  <a:pt x="9144" y="98425"/>
                </a:cubicBezTo>
                <a:cubicBezTo>
                  <a:pt x="9144" y="56514"/>
                  <a:pt x="26289" y="26796"/>
                  <a:pt x="60579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4425442" y="767715"/>
            <a:ext cx="149605" cy="202184"/>
          </a:xfrm>
          <a:custGeom>
            <a:avLst/>
            <a:gdLst>
              <a:gd name="connsiteX0" fmla="*/ 87757 w 149605"/>
              <a:gd name="connsiteY0" fmla="*/ 9144 h 202184"/>
              <a:gd name="connsiteX1" fmla="*/ 29717 w 149605"/>
              <a:gd name="connsiteY1" fmla="*/ 34416 h 202184"/>
              <a:gd name="connsiteX2" fmla="*/ 9144 w 149605"/>
              <a:gd name="connsiteY2" fmla="*/ 102870 h 202184"/>
              <a:gd name="connsiteX3" fmla="*/ 28194 w 149605"/>
              <a:gd name="connsiteY3" fmla="*/ 167132 h 202184"/>
              <a:gd name="connsiteX4" fmla="*/ 77851 w 149605"/>
              <a:gd name="connsiteY4" fmla="*/ 193040 h 202184"/>
              <a:gd name="connsiteX5" fmla="*/ 138683 w 149605"/>
              <a:gd name="connsiteY5" fmla="*/ 167132 h 202184"/>
              <a:gd name="connsiteX6" fmla="*/ 140461 w 149605"/>
              <a:gd name="connsiteY6" fmla="*/ 104647 h 202184"/>
              <a:gd name="connsiteX7" fmla="*/ 140461 w 149605"/>
              <a:gd name="connsiteY7" fmla="*/ 24256 h 202184"/>
              <a:gd name="connsiteX8" fmla="*/ 87757 w 149605"/>
              <a:gd name="connsiteY8" fmla="*/ 9144 h 2021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49605" h="202184">
                <a:moveTo>
                  <a:pt x="87757" y="9144"/>
                </a:moveTo>
                <a:cubicBezTo>
                  <a:pt x="62738" y="9144"/>
                  <a:pt x="43433" y="17525"/>
                  <a:pt x="29717" y="34416"/>
                </a:cubicBezTo>
                <a:cubicBezTo>
                  <a:pt x="16002" y="51307"/>
                  <a:pt x="9144" y="74040"/>
                  <a:pt x="9144" y="102870"/>
                </a:cubicBezTo>
                <a:cubicBezTo>
                  <a:pt x="9144" y="128904"/>
                  <a:pt x="15494" y="150240"/>
                  <a:pt x="28194" y="167132"/>
                </a:cubicBezTo>
                <a:cubicBezTo>
                  <a:pt x="40640" y="184403"/>
                  <a:pt x="57277" y="193040"/>
                  <a:pt x="77851" y="193040"/>
                </a:cubicBezTo>
                <a:cubicBezTo>
                  <a:pt x="99187" y="193040"/>
                  <a:pt x="119379" y="184403"/>
                  <a:pt x="138683" y="167132"/>
                </a:cubicBezTo>
                <a:cubicBezTo>
                  <a:pt x="139827" y="148716"/>
                  <a:pt x="140461" y="127889"/>
                  <a:pt x="140461" y="104647"/>
                </a:cubicBezTo>
                <a:lnTo>
                  <a:pt x="140461" y="24256"/>
                </a:lnTo>
                <a:cubicBezTo>
                  <a:pt x="122936" y="14096"/>
                  <a:pt x="105410" y="9144"/>
                  <a:pt x="87757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Freeform 3"/>
          <p:cNvSpPr/>
          <p:nvPr/>
        </p:nvSpPr>
        <p:spPr>
          <a:xfrm>
            <a:off x="3287776" y="767715"/>
            <a:ext cx="69722" cy="200405"/>
          </a:xfrm>
          <a:custGeom>
            <a:avLst/>
            <a:gdLst>
              <a:gd name="connsiteX0" fmla="*/ 60578 w 69722"/>
              <a:gd name="connsiteY0" fmla="*/ 9144 h 200405"/>
              <a:gd name="connsiteX1" fmla="*/ 32892 w 69722"/>
              <a:gd name="connsiteY1" fmla="*/ 99567 h 200405"/>
              <a:gd name="connsiteX2" fmla="*/ 60578 w 69722"/>
              <a:gd name="connsiteY2" fmla="*/ 191261 h 200405"/>
              <a:gd name="connsiteX3" fmla="*/ 9144 w 69722"/>
              <a:gd name="connsiteY3" fmla="*/ 98425 h 200405"/>
              <a:gd name="connsiteX4" fmla="*/ 60578 w 69722"/>
              <a:gd name="connsiteY4" fmla="*/ 9144 h 2004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9722" h="200405">
                <a:moveTo>
                  <a:pt x="60578" y="9144"/>
                </a:moveTo>
                <a:cubicBezTo>
                  <a:pt x="42164" y="29590"/>
                  <a:pt x="32892" y="59690"/>
                  <a:pt x="32892" y="99567"/>
                </a:cubicBezTo>
                <a:cubicBezTo>
                  <a:pt x="32892" y="139445"/>
                  <a:pt x="42164" y="170052"/>
                  <a:pt x="60578" y="191261"/>
                </a:cubicBezTo>
                <a:cubicBezTo>
                  <a:pt x="26288" y="171830"/>
                  <a:pt x="9144" y="140842"/>
                  <a:pt x="9144" y="98425"/>
                </a:cubicBezTo>
                <a:cubicBezTo>
                  <a:pt x="9144" y="56514"/>
                  <a:pt x="26288" y="26796"/>
                  <a:pt x="60578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Freeform 3"/>
          <p:cNvSpPr/>
          <p:nvPr/>
        </p:nvSpPr>
        <p:spPr>
          <a:xfrm>
            <a:off x="2509012" y="767715"/>
            <a:ext cx="69723" cy="200405"/>
          </a:xfrm>
          <a:custGeom>
            <a:avLst/>
            <a:gdLst>
              <a:gd name="connsiteX0" fmla="*/ 60579 w 69723"/>
              <a:gd name="connsiteY0" fmla="*/ 9144 h 200405"/>
              <a:gd name="connsiteX1" fmla="*/ 32893 w 69723"/>
              <a:gd name="connsiteY1" fmla="*/ 99567 h 200405"/>
              <a:gd name="connsiteX2" fmla="*/ 60579 w 69723"/>
              <a:gd name="connsiteY2" fmla="*/ 191261 h 200405"/>
              <a:gd name="connsiteX3" fmla="*/ 9144 w 69723"/>
              <a:gd name="connsiteY3" fmla="*/ 98425 h 200405"/>
              <a:gd name="connsiteX4" fmla="*/ 60579 w 69723"/>
              <a:gd name="connsiteY4" fmla="*/ 9144 h 2004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9723" h="200405">
                <a:moveTo>
                  <a:pt x="60579" y="9144"/>
                </a:moveTo>
                <a:cubicBezTo>
                  <a:pt x="42164" y="29590"/>
                  <a:pt x="32893" y="59690"/>
                  <a:pt x="32893" y="99567"/>
                </a:cubicBezTo>
                <a:cubicBezTo>
                  <a:pt x="32893" y="139445"/>
                  <a:pt x="42164" y="170052"/>
                  <a:pt x="60579" y="191261"/>
                </a:cubicBezTo>
                <a:cubicBezTo>
                  <a:pt x="26289" y="171830"/>
                  <a:pt x="9144" y="140842"/>
                  <a:pt x="9144" y="98425"/>
                </a:cubicBezTo>
                <a:cubicBezTo>
                  <a:pt x="9144" y="56514"/>
                  <a:pt x="26289" y="26796"/>
                  <a:pt x="60579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Freeform 3"/>
          <p:cNvSpPr/>
          <p:nvPr/>
        </p:nvSpPr>
        <p:spPr>
          <a:xfrm>
            <a:off x="6372606" y="767334"/>
            <a:ext cx="70358" cy="197484"/>
          </a:xfrm>
          <a:custGeom>
            <a:avLst/>
            <a:gdLst>
              <a:gd name="connsiteX0" fmla="*/ 9144 w 70358"/>
              <a:gd name="connsiteY0" fmla="*/ 9144 h 197484"/>
              <a:gd name="connsiteX1" fmla="*/ 61214 w 70358"/>
              <a:gd name="connsiteY1" fmla="*/ 97916 h 197484"/>
              <a:gd name="connsiteX2" fmla="*/ 9144 w 70358"/>
              <a:gd name="connsiteY2" fmla="*/ 188340 h 197484"/>
              <a:gd name="connsiteX3" fmla="*/ 36576 w 70358"/>
              <a:gd name="connsiteY3" fmla="*/ 103251 h 197484"/>
              <a:gd name="connsiteX4" fmla="*/ 29972 w 70358"/>
              <a:gd name="connsiteY4" fmla="*/ 47878 h 197484"/>
              <a:gd name="connsiteX5" fmla="*/ 9144 w 70358"/>
              <a:gd name="connsiteY5" fmla="*/ 9144 h 1974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70358" h="197484">
                <a:moveTo>
                  <a:pt x="9144" y="9144"/>
                </a:moveTo>
                <a:cubicBezTo>
                  <a:pt x="43942" y="28447"/>
                  <a:pt x="61214" y="58038"/>
                  <a:pt x="61214" y="97916"/>
                </a:cubicBezTo>
                <a:cubicBezTo>
                  <a:pt x="61214" y="136144"/>
                  <a:pt x="43942" y="166370"/>
                  <a:pt x="9144" y="188340"/>
                </a:cubicBezTo>
                <a:cubicBezTo>
                  <a:pt x="27432" y="167894"/>
                  <a:pt x="36576" y="139572"/>
                  <a:pt x="36576" y="103251"/>
                </a:cubicBezTo>
                <a:cubicBezTo>
                  <a:pt x="36576" y="83565"/>
                  <a:pt x="34416" y="65151"/>
                  <a:pt x="29972" y="47878"/>
                </a:cubicBezTo>
                <a:cubicBezTo>
                  <a:pt x="25400" y="30225"/>
                  <a:pt x="18542" y="17271"/>
                  <a:pt x="91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Freeform 3"/>
          <p:cNvSpPr/>
          <p:nvPr/>
        </p:nvSpPr>
        <p:spPr>
          <a:xfrm>
            <a:off x="5190236" y="767334"/>
            <a:ext cx="70992" cy="198373"/>
          </a:xfrm>
          <a:custGeom>
            <a:avLst/>
            <a:gdLst>
              <a:gd name="connsiteX0" fmla="*/ 10922 w 70992"/>
              <a:gd name="connsiteY0" fmla="*/ 9144 h 198373"/>
              <a:gd name="connsiteX1" fmla="*/ 61848 w 70992"/>
              <a:gd name="connsiteY1" fmla="*/ 98805 h 198373"/>
              <a:gd name="connsiteX2" fmla="*/ 48514 w 70992"/>
              <a:gd name="connsiteY2" fmla="*/ 151129 h 198373"/>
              <a:gd name="connsiteX3" fmla="*/ 10922 w 70992"/>
              <a:gd name="connsiteY3" fmla="*/ 189229 h 198373"/>
              <a:gd name="connsiteX4" fmla="*/ 9144 w 70992"/>
              <a:gd name="connsiteY4" fmla="*/ 185927 h 198373"/>
              <a:gd name="connsiteX5" fmla="*/ 37465 w 70992"/>
              <a:gd name="connsiteY5" fmla="*/ 99313 h 198373"/>
              <a:gd name="connsiteX6" fmla="*/ 9144 w 70992"/>
              <a:gd name="connsiteY6" fmla="*/ 10921 h 198373"/>
              <a:gd name="connsiteX7" fmla="*/ 10922 w 70992"/>
              <a:gd name="connsiteY7" fmla="*/ 9144 h 1983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70992" h="198373">
                <a:moveTo>
                  <a:pt x="10922" y="9144"/>
                </a:moveTo>
                <a:cubicBezTo>
                  <a:pt x="44958" y="31368"/>
                  <a:pt x="61848" y="61213"/>
                  <a:pt x="61848" y="98805"/>
                </a:cubicBezTo>
                <a:cubicBezTo>
                  <a:pt x="61848" y="116585"/>
                  <a:pt x="57404" y="134111"/>
                  <a:pt x="48514" y="151129"/>
                </a:cubicBezTo>
                <a:cubicBezTo>
                  <a:pt x="39497" y="168275"/>
                  <a:pt x="27051" y="180975"/>
                  <a:pt x="10922" y="189229"/>
                </a:cubicBezTo>
                <a:lnTo>
                  <a:pt x="9144" y="185927"/>
                </a:lnTo>
                <a:cubicBezTo>
                  <a:pt x="28066" y="166496"/>
                  <a:pt x="37465" y="137667"/>
                  <a:pt x="37465" y="99313"/>
                </a:cubicBezTo>
                <a:cubicBezTo>
                  <a:pt x="37465" y="64388"/>
                  <a:pt x="28066" y="34925"/>
                  <a:pt x="9144" y="10921"/>
                </a:cubicBezTo>
                <a:lnTo>
                  <a:pt x="10922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4" name="Freeform 3"/>
          <p:cNvSpPr/>
          <p:nvPr/>
        </p:nvSpPr>
        <p:spPr>
          <a:xfrm>
            <a:off x="3502914" y="767334"/>
            <a:ext cx="70358" cy="197484"/>
          </a:xfrm>
          <a:custGeom>
            <a:avLst/>
            <a:gdLst>
              <a:gd name="connsiteX0" fmla="*/ 9144 w 70358"/>
              <a:gd name="connsiteY0" fmla="*/ 9144 h 197484"/>
              <a:gd name="connsiteX1" fmla="*/ 61214 w 70358"/>
              <a:gd name="connsiteY1" fmla="*/ 97916 h 197484"/>
              <a:gd name="connsiteX2" fmla="*/ 9144 w 70358"/>
              <a:gd name="connsiteY2" fmla="*/ 188340 h 197484"/>
              <a:gd name="connsiteX3" fmla="*/ 36576 w 70358"/>
              <a:gd name="connsiteY3" fmla="*/ 103251 h 197484"/>
              <a:gd name="connsiteX4" fmla="*/ 29971 w 70358"/>
              <a:gd name="connsiteY4" fmla="*/ 47878 h 197484"/>
              <a:gd name="connsiteX5" fmla="*/ 9144 w 70358"/>
              <a:gd name="connsiteY5" fmla="*/ 9144 h 1974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70358" h="197484">
                <a:moveTo>
                  <a:pt x="9144" y="9144"/>
                </a:moveTo>
                <a:cubicBezTo>
                  <a:pt x="43941" y="28447"/>
                  <a:pt x="61214" y="58038"/>
                  <a:pt x="61214" y="97916"/>
                </a:cubicBezTo>
                <a:cubicBezTo>
                  <a:pt x="61214" y="136144"/>
                  <a:pt x="43941" y="166370"/>
                  <a:pt x="9144" y="188340"/>
                </a:cubicBezTo>
                <a:cubicBezTo>
                  <a:pt x="27431" y="167894"/>
                  <a:pt x="36576" y="139572"/>
                  <a:pt x="36576" y="103251"/>
                </a:cubicBezTo>
                <a:cubicBezTo>
                  <a:pt x="36576" y="83565"/>
                  <a:pt x="34416" y="65151"/>
                  <a:pt x="29971" y="47878"/>
                </a:cubicBezTo>
                <a:cubicBezTo>
                  <a:pt x="25399" y="30225"/>
                  <a:pt x="18541" y="17271"/>
                  <a:pt x="91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5" name="Freeform 3"/>
          <p:cNvSpPr/>
          <p:nvPr/>
        </p:nvSpPr>
        <p:spPr>
          <a:xfrm>
            <a:off x="2724150" y="767334"/>
            <a:ext cx="70358" cy="197484"/>
          </a:xfrm>
          <a:custGeom>
            <a:avLst/>
            <a:gdLst>
              <a:gd name="connsiteX0" fmla="*/ 9144 w 70358"/>
              <a:gd name="connsiteY0" fmla="*/ 9144 h 197484"/>
              <a:gd name="connsiteX1" fmla="*/ 61214 w 70358"/>
              <a:gd name="connsiteY1" fmla="*/ 97916 h 197484"/>
              <a:gd name="connsiteX2" fmla="*/ 9144 w 70358"/>
              <a:gd name="connsiteY2" fmla="*/ 188340 h 197484"/>
              <a:gd name="connsiteX3" fmla="*/ 36576 w 70358"/>
              <a:gd name="connsiteY3" fmla="*/ 103251 h 197484"/>
              <a:gd name="connsiteX4" fmla="*/ 29972 w 70358"/>
              <a:gd name="connsiteY4" fmla="*/ 47878 h 197484"/>
              <a:gd name="connsiteX5" fmla="*/ 9144 w 70358"/>
              <a:gd name="connsiteY5" fmla="*/ 9144 h 1974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70358" h="197484">
                <a:moveTo>
                  <a:pt x="9144" y="9144"/>
                </a:moveTo>
                <a:cubicBezTo>
                  <a:pt x="43941" y="28447"/>
                  <a:pt x="61214" y="58038"/>
                  <a:pt x="61214" y="97916"/>
                </a:cubicBezTo>
                <a:cubicBezTo>
                  <a:pt x="61214" y="136144"/>
                  <a:pt x="43941" y="166370"/>
                  <a:pt x="9144" y="188340"/>
                </a:cubicBezTo>
                <a:cubicBezTo>
                  <a:pt x="27432" y="167894"/>
                  <a:pt x="36576" y="139572"/>
                  <a:pt x="36576" y="103251"/>
                </a:cubicBezTo>
                <a:cubicBezTo>
                  <a:pt x="36576" y="83565"/>
                  <a:pt x="34416" y="65151"/>
                  <a:pt x="29972" y="47878"/>
                </a:cubicBezTo>
                <a:cubicBezTo>
                  <a:pt x="25400" y="30225"/>
                  <a:pt x="18541" y="17271"/>
                  <a:pt x="91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6" name="Freeform 3"/>
          <p:cNvSpPr/>
          <p:nvPr/>
        </p:nvSpPr>
        <p:spPr>
          <a:xfrm>
            <a:off x="5044186" y="767080"/>
            <a:ext cx="147701" cy="201675"/>
          </a:xfrm>
          <a:custGeom>
            <a:avLst/>
            <a:gdLst>
              <a:gd name="connsiteX0" fmla="*/ 70104 w 147701"/>
              <a:gd name="connsiteY0" fmla="*/ 9144 h 201675"/>
              <a:gd name="connsiteX1" fmla="*/ 9144 w 147701"/>
              <a:gd name="connsiteY1" fmla="*/ 38353 h 201675"/>
              <a:gd name="connsiteX2" fmla="*/ 9144 w 147701"/>
              <a:gd name="connsiteY2" fmla="*/ 177926 h 201675"/>
              <a:gd name="connsiteX3" fmla="*/ 60833 w 147701"/>
              <a:gd name="connsiteY3" fmla="*/ 192531 h 201675"/>
              <a:gd name="connsiteX4" fmla="*/ 116204 w 147701"/>
              <a:gd name="connsiteY4" fmla="*/ 169544 h 201675"/>
              <a:gd name="connsiteX5" fmla="*/ 138557 w 147701"/>
              <a:gd name="connsiteY5" fmla="*/ 101091 h 201675"/>
              <a:gd name="connsiteX6" fmla="*/ 118872 w 147701"/>
              <a:gd name="connsiteY6" fmla="*/ 33273 h 201675"/>
              <a:gd name="connsiteX7" fmla="*/ 70104 w 147701"/>
              <a:gd name="connsiteY7" fmla="*/ 9144 h 2016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147701" h="201675">
                <a:moveTo>
                  <a:pt x="70104" y="9144"/>
                </a:moveTo>
                <a:cubicBezTo>
                  <a:pt x="47244" y="9144"/>
                  <a:pt x="26923" y="18795"/>
                  <a:pt x="9144" y="38353"/>
                </a:cubicBezTo>
                <a:lnTo>
                  <a:pt x="9144" y="177926"/>
                </a:lnTo>
                <a:cubicBezTo>
                  <a:pt x="23748" y="187578"/>
                  <a:pt x="41021" y="192531"/>
                  <a:pt x="60833" y="192531"/>
                </a:cubicBezTo>
                <a:cubicBezTo>
                  <a:pt x="82550" y="192531"/>
                  <a:pt x="100965" y="184911"/>
                  <a:pt x="116204" y="169544"/>
                </a:cubicBezTo>
                <a:cubicBezTo>
                  <a:pt x="131191" y="154304"/>
                  <a:pt x="138557" y="131444"/>
                  <a:pt x="138557" y="101091"/>
                </a:cubicBezTo>
                <a:cubicBezTo>
                  <a:pt x="138557" y="72135"/>
                  <a:pt x="132079" y="49529"/>
                  <a:pt x="118872" y="33273"/>
                </a:cubicBezTo>
                <a:cubicBezTo>
                  <a:pt x="105664" y="17144"/>
                  <a:pt x="89408" y="9144"/>
                  <a:pt x="7010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8" name="Freeform 3"/>
          <p:cNvSpPr/>
          <p:nvPr/>
        </p:nvSpPr>
        <p:spPr>
          <a:xfrm>
            <a:off x="1163993" y="766191"/>
            <a:ext cx="73050" cy="97789"/>
          </a:xfrm>
          <a:custGeom>
            <a:avLst/>
            <a:gdLst>
              <a:gd name="connsiteX0" fmla="*/ 9144 w 73050"/>
              <a:gd name="connsiteY0" fmla="*/ 9144 h 97789"/>
              <a:gd name="connsiteX1" fmla="*/ 63906 w 73050"/>
              <a:gd name="connsiteY1" fmla="*/ 88645 h 97789"/>
              <a:gd name="connsiteX2" fmla="*/ 37414 w 73050"/>
              <a:gd name="connsiteY2" fmla="*/ 88645 h 97789"/>
              <a:gd name="connsiteX3" fmla="*/ 9144 w 73050"/>
              <a:gd name="connsiteY3" fmla="*/ 9144 h 977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73050" h="97789">
                <a:moveTo>
                  <a:pt x="9144" y="9144"/>
                </a:moveTo>
                <a:cubicBezTo>
                  <a:pt x="41084" y="22478"/>
                  <a:pt x="59347" y="48895"/>
                  <a:pt x="63906" y="88645"/>
                </a:cubicBezTo>
                <a:lnTo>
                  <a:pt x="37414" y="88645"/>
                </a:lnTo>
                <a:cubicBezTo>
                  <a:pt x="36423" y="52450"/>
                  <a:pt x="27000" y="26034"/>
                  <a:pt x="91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9" name="Freeform 3"/>
          <p:cNvSpPr/>
          <p:nvPr/>
        </p:nvSpPr>
        <p:spPr>
          <a:xfrm>
            <a:off x="6226429" y="765302"/>
            <a:ext cx="146685" cy="202564"/>
          </a:xfrm>
          <a:custGeom>
            <a:avLst/>
            <a:gdLst>
              <a:gd name="connsiteX0" fmla="*/ 73152 w 146685"/>
              <a:gd name="connsiteY0" fmla="*/ 9144 h 202564"/>
              <a:gd name="connsiteX1" fmla="*/ 9144 w 146685"/>
              <a:gd name="connsiteY1" fmla="*/ 100203 h 202564"/>
              <a:gd name="connsiteX2" fmla="*/ 25908 w 146685"/>
              <a:gd name="connsiteY2" fmla="*/ 173989 h 202564"/>
              <a:gd name="connsiteX3" fmla="*/ 73152 w 146685"/>
              <a:gd name="connsiteY3" fmla="*/ 193420 h 202564"/>
              <a:gd name="connsiteX4" fmla="*/ 119888 w 146685"/>
              <a:gd name="connsiteY4" fmla="*/ 173100 h 202564"/>
              <a:gd name="connsiteX5" fmla="*/ 137541 w 146685"/>
              <a:gd name="connsiteY5" fmla="*/ 99314 h 202564"/>
              <a:gd name="connsiteX6" fmla="*/ 73152 w 146685"/>
              <a:gd name="connsiteY6" fmla="*/ 9144 h 2025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46685" h="202564">
                <a:moveTo>
                  <a:pt x="73152" y="9144"/>
                </a:moveTo>
                <a:cubicBezTo>
                  <a:pt x="30480" y="9144"/>
                  <a:pt x="9144" y="39496"/>
                  <a:pt x="9144" y="100203"/>
                </a:cubicBezTo>
                <a:cubicBezTo>
                  <a:pt x="9144" y="136525"/>
                  <a:pt x="14732" y="161163"/>
                  <a:pt x="25908" y="173989"/>
                </a:cubicBezTo>
                <a:cubicBezTo>
                  <a:pt x="36957" y="186944"/>
                  <a:pt x="52704" y="193420"/>
                  <a:pt x="73152" y="193420"/>
                </a:cubicBezTo>
                <a:cubicBezTo>
                  <a:pt x="92455" y="193420"/>
                  <a:pt x="108077" y="186689"/>
                  <a:pt x="119888" y="173100"/>
                </a:cubicBezTo>
                <a:cubicBezTo>
                  <a:pt x="131572" y="159638"/>
                  <a:pt x="137541" y="135000"/>
                  <a:pt x="137541" y="99314"/>
                </a:cubicBezTo>
                <a:cubicBezTo>
                  <a:pt x="137541" y="39242"/>
                  <a:pt x="116078" y="9144"/>
                  <a:pt x="7315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0" name="Freeform 3"/>
          <p:cNvSpPr/>
          <p:nvPr/>
        </p:nvSpPr>
        <p:spPr>
          <a:xfrm>
            <a:off x="3356737" y="765302"/>
            <a:ext cx="146685" cy="202564"/>
          </a:xfrm>
          <a:custGeom>
            <a:avLst/>
            <a:gdLst>
              <a:gd name="connsiteX0" fmla="*/ 73152 w 146685"/>
              <a:gd name="connsiteY0" fmla="*/ 9144 h 202564"/>
              <a:gd name="connsiteX1" fmla="*/ 9144 w 146685"/>
              <a:gd name="connsiteY1" fmla="*/ 100203 h 202564"/>
              <a:gd name="connsiteX2" fmla="*/ 25907 w 146685"/>
              <a:gd name="connsiteY2" fmla="*/ 173989 h 202564"/>
              <a:gd name="connsiteX3" fmla="*/ 73152 w 146685"/>
              <a:gd name="connsiteY3" fmla="*/ 193420 h 202564"/>
              <a:gd name="connsiteX4" fmla="*/ 119888 w 146685"/>
              <a:gd name="connsiteY4" fmla="*/ 173100 h 202564"/>
              <a:gd name="connsiteX5" fmla="*/ 137541 w 146685"/>
              <a:gd name="connsiteY5" fmla="*/ 99314 h 202564"/>
              <a:gd name="connsiteX6" fmla="*/ 73152 w 146685"/>
              <a:gd name="connsiteY6" fmla="*/ 9144 h 2025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46685" h="202564">
                <a:moveTo>
                  <a:pt x="73152" y="9144"/>
                </a:moveTo>
                <a:cubicBezTo>
                  <a:pt x="30480" y="9144"/>
                  <a:pt x="9144" y="39496"/>
                  <a:pt x="9144" y="100203"/>
                </a:cubicBezTo>
                <a:cubicBezTo>
                  <a:pt x="9144" y="136525"/>
                  <a:pt x="14732" y="161163"/>
                  <a:pt x="25907" y="173989"/>
                </a:cubicBezTo>
                <a:cubicBezTo>
                  <a:pt x="36957" y="186944"/>
                  <a:pt x="52704" y="193420"/>
                  <a:pt x="73152" y="193420"/>
                </a:cubicBezTo>
                <a:cubicBezTo>
                  <a:pt x="92455" y="193420"/>
                  <a:pt x="108076" y="186689"/>
                  <a:pt x="119888" y="173100"/>
                </a:cubicBezTo>
                <a:cubicBezTo>
                  <a:pt x="131572" y="159638"/>
                  <a:pt x="137541" y="135000"/>
                  <a:pt x="137541" y="99314"/>
                </a:cubicBezTo>
                <a:cubicBezTo>
                  <a:pt x="137541" y="39242"/>
                  <a:pt x="116077" y="9144"/>
                  <a:pt x="7315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1" name="Freeform 3"/>
          <p:cNvSpPr/>
          <p:nvPr/>
        </p:nvSpPr>
        <p:spPr>
          <a:xfrm>
            <a:off x="2577973" y="765302"/>
            <a:ext cx="146685" cy="202564"/>
          </a:xfrm>
          <a:custGeom>
            <a:avLst/>
            <a:gdLst>
              <a:gd name="connsiteX0" fmla="*/ 73152 w 146685"/>
              <a:gd name="connsiteY0" fmla="*/ 9144 h 202564"/>
              <a:gd name="connsiteX1" fmla="*/ 9144 w 146685"/>
              <a:gd name="connsiteY1" fmla="*/ 100203 h 202564"/>
              <a:gd name="connsiteX2" fmla="*/ 25908 w 146685"/>
              <a:gd name="connsiteY2" fmla="*/ 173989 h 202564"/>
              <a:gd name="connsiteX3" fmla="*/ 73152 w 146685"/>
              <a:gd name="connsiteY3" fmla="*/ 193420 h 202564"/>
              <a:gd name="connsiteX4" fmla="*/ 119888 w 146685"/>
              <a:gd name="connsiteY4" fmla="*/ 173100 h 202564"/>
              <a:gd name="connsiteX5" fmla="*/ 137541 w 146685"/>
              <a:gd name="connsiteY5" fmla="*/ 99314 h 202564"/>
              <a:gd name="connsiteX6" fmla="*/ 73152 w 146685"/>
              <a:gd name="connsiteY6" fmla="*/ 9144 h 2025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46685" h="202564">
                <a:moveTo>
                  <a:pt x="73152" y="9144"/>
                </a:moveTo>
                <a:cubicBezTo>
                  <a:pt x="30480" y="9144"/>
                  <a:pt x="9144" y="39496"/>
                  <a:pt x="9144" y="100203"/>
                </a:cubicBezTo>
                <a:cubicBezTo>
                  <a:pt x="9144" y="136525"/>
                  <a:pt x="14732" y="161163"/>
                  <a:pt x="25908" y="173989"/>
                </a:cubicBezTo>
                <a:cubicBezTo>
                  <a:pt x="36957" y="186944"/>
                  <a:pt x="52705" y="193420"/>
                  <a:pt x="73152" y="193420"/>
                </a:cubicBezTo>
                <a:cubicBezTo>
                  <a:pt x="92456" y="193420"/>
                  <a:pt x="108077" y="186689"/>
                  <a:pt x="119888" y="173100"/>
                </a:cubicBezTo>
                <a:cubicBezTo>
                  <a:pt x="131572" y="159638"/>
                  <a:pt x="137541" y="135000"/>
                  <a:pt x="137541" y="99314"/>
                </a:cubicBezTo>
                <a:cubicBezTo>
                  <a:pt x="137541" y="39242"/>
                  <a:pt x="116078" y="9144"/>
                  <a:pt x="7315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2" name="Freeform 3"/>
          <p:cNvSpPr/>
          <p:nvPr/>
        </p:nvSpPr>
        <p:spPr>
          <a:xfrm>
            <a:off x="5654167" y="756665"/>
            <a:ext cx="97536" cy="230251"/>
          </a:xfrm>
          <a:custGeom>
            <a:avLst/>
            <a:gdLst>
              <a:gd name="connsiteX0" fmla="*/ 9144 w 97536"/>
              <a:gd name="connsiteY0" fmla="*/ 9144 h 230251"/>
              <a:gd name="connsiteX1" fmla="*/ 44323 w 97536"/>
              <a:gd name="connsiteY1" fmla="*/ 27559 h 230251"/>
              <a:gd name="connsiteX2" fmla="*/ 53594 w 97536"/>
              <a:gd name="connsiteY2" fmla="*/ 76708 h 230251"/>
              <a:gd name="connsiteX3" fmla="*/ 53594 w 97536"/>
              <a:gd name="connsiteY3" fmla="*/ 168655 h 230251"/>
              <a:gd name="connsiteX4" fmla="*/ 60071 w 97536"/>
              <a:gd name="connsiteY4" fmla="*/ 202311 h 230251"/>
              <a:gd name="connsiteX5" fmla="*/ 88392 w 97536"/>
              <a:gd name="connsiteY5" fmla="*/ 215646 h 230251"/>
              <a:gd name="connsiteX6" fmla="*/ 88392 w 97536"/>
              <a:gd name="connsiteY6" fmla="*/ 221107 h 230251"/>
              <a:gd name="connsiteX7" fmla="*/ 31242 w 97536"/>
              <a:gd name="connsiteY7" fmla="*/ 217551 h 230251"/>
              <a:gd name="connsiteX8" fmla="*/ 31242 w 97536"/>
              <a:gd name="connsiteY8" fmla="*/ 62992 h 230251"/>
              <a:gd name="connsiteX9" fmla="*/ 26796 w 97536"/>
              <a:gd name="connsiteY9" fmla="*/ 28448 h 230251"/>
              <a:gd name="connsiteX10" fmla="*/ 9144 w 97536"/>
              <a:gd name="connsiteY10" fmla="*/ 9144 h 2302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97536" h="230251">
                <a:moveTo>
                  <a:pt x="9144" y="9144"/>
                </a:moveTo>
                <a:cubicBezTo>
                  <a:pt x="26416" y="12446"/>
                  <a:pt x="38100" y="18669"/>
                  <a:pt x="44323" y="27559"/>
                </a:cubicBezTo>
                <a:cubicBezTo>
                  <a:pt x="50419" y="36703"/>
                  <a:pt x="53594" y="53085"/>
                  <a:pt x="53594" y="76708"/>
                </a:cubicBezTo>
                <a:lnTo>
                  <a:pt x="53594" y="168655"/>
                </a:lnTo>
                <a:cubicBezTo>
                  <a:pt x="53594" y="184404"/>
                  <a:pt x="55753" y="195580"/>
                  <a:pt x="60071" y="202311"/>
                </a:cubicBezTo>
                <a:cubicBezTo>
                  <a:pt x="64262" y="209042"/>
                  <a:pt x="73660" y="213486"/>
                  <a:pt x="88392" y="215646"/>
                </a:cubicBezTo>
                <a:lnTo>
                  <a:pt x="88392" y="221107"/>
                </a:lnTo>
                <a:lnTo>
                  <a:pt x="31242" y="217551"/>
                </a:lnTo>
                <a:lnTo>
                  <a:pt x="31242" y="62992"/>
                </a:lnTo>
                <a:cubicBezTo>
                  <a:pt x="31242" y="47371"/>
                  <a:pt x="29717" y="35814"/>
                  <a:pt x="26796" y="28448"/>
                </a:cubicBezTo>
                <a:cubicBezTo>
                  <a:pt x="23367" y="20954"/>
                  <a:pt x="17526" y="14478"/>
                  <a:pt x="91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3" name="Freeform 3"/>
          <p:cNvSpPr/>
          <p:nvPr/>
        </p:nvSpPr>
        <p:spPr>
          <a:xfrm>
            <a:off x="4840350" y="756665"/>
            <a:ext cx="97536" cy="230251"/>
          </a:xfrm>
          <a:custGeom>
            <a:avLst/>
            <a:gdLst>
              <a:gd name="connsiteX0" fmla="*/ 9144 w 97536"/>
              <a:gd name="connsiteY0" fmla="*/ 9144 h 230251"/>
              <a:gd name="connsiteX1" fmla="*/ 44323 w 97536"/>
              <a:gd name="connsiteY1" fmla="*/ 27559 h 230251"/>
              <a:gd name="connsiteX2" fmla="*/ 53594 w 97536"/>
              <a:gd name="connsiteY2" fmla="*/ 76708 h 230251"/>
              <a:gd name="connsiteX3" fmla="*/ 53594 w 97536"/>
              <a:gd name="connsiteY3" fmla="*/ 168655 h 230251"/>
              <a:gd name="connsiteX4" fmla="*/ 60071 w 97536"/>
              <a:gd name="connsiteY4" fmla="*/ 202311 h 230251"/>
              <a:gd name="connsiteX5" fmla="*/ 88392 w 97536"/>
              <a:gd name="connsiteY5" fmla="*/ 215646 h 230251"/>
              <a:gd name="connsiteX6" fmla="*/ 88392 w 97536"/>
              <a:gd name="connsiteY6" fmla="*/ 221107 h 230251"/>
              <a:gd name="connsiteX7" fmla="*/ 31242 w 97536"/>
              <a:gd name="connsiteY7" fmla="*/ 217551 h 230251"/>
              <a:gd name="connsiteX8" fmla="*/ 31242 w 97536"/>
              <a:gd name="connsiteY8" fmla="*/ 62992 h 230251"/>
              <a:gd name="connsiteX9" fmla="*/ 26797 w 97536"/>
              <a:gd name="connsiteY9" fmla="*/ 28448 h 230251"/>
              <a:gd name="connsiteX10" fmla="*/ 9144 w 97536"/>
              <a:gd name="connsiteY10" fmla="*/ 9144 h 2302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97536" h="230251">
                <a:moveTo>
                  <a:pt x="9144" y="9144"/>
                </a:moveTo>
                <a:cubicBezTo>
                  <a:pt x="26416" y="12446"/>
                  <a:pt x="38100" y="18669"/>
                  <a:pt x="44323" y="27559"/>
                </a:cubicBezTo>
                <a:cubicBezTo>
                  <a:pt x="50419" y="36703"/>
                  <a:pt x="53594" y="53085"/>
                  <a:pt x="53594" y="76708"/>
                </a:cubicBezTo>
                <a:lnTo>
                  <a:pt x="53594" y="168655"/>
                </a:lnTo>
                <a:cubicBezTo>
                  <a:pt x="53594" y="184404"/>
                  <a:pt x="55753" y="195580"/>
                  <a:pt x="60071" y="202311"/>
                </a:cubicBezTo>
                <a:cubicBezTo>
                  <a:pt x="64262" y="209042"/>
                  <a:pt x="73660" y="213486"/>
                  <a:pt x="88392" y="215646"/>
                </a:cubicBezTo>
                <a:lnTo>
                  <a:pt x="88392" y="221107"/>
                </a:lnTo>
                <a:lnTo>
                  <a:pt x="31242" y="217551"/>
                </a:lnTo>
                <a:lnTo>
                  <a:pt x="31242" y="62992"/>
                </a:lnTo>
                <a:cubicBezTo>
                  <a:pt x="31242" y="47371"/>
                  <a:pt x="29718" y="35814"/>
                  <a:pt x="26797" y="28448"/>
                </a:cubicBezTo>
                <a:cubicBezTo>
                  <a:pt x="23368" y="20954"/>
                  <a:pt x="17526" y="14478"/>
                  <a:pt x="91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4" name="Freeform 3"/>
          <p:cNvSpPr/>
          <p:nvPr/>
        </p:nvSpPr>
        <p:spPr>
          <a:xfrm>
            <a:off x="6682232" y="754507"/>
            <a:ext cx="100965" cy="232409"/>
          </a:xfrm>
          <a:custGeom>
            <a:avLst/>
            <a:gdLst>
              <a:gd name="connsiteX0" fmla="*/ 9143 w 100965"/>
              <a:gd name="connsiteY0" fmla="*/ 9144 h 232409"/>
              <a:gd name="connsiteX1" fmla="*/ 41529 w 100965"/>
              <a:gd name="connsiteY1" fmla="*/ 23240 h 232409"/>
              <a:gd name="connsiteX2" fmla="*/ 53720 w 100965"/>
              <a:gd name="connsiteY2" fmla="*/ 81279 h 232409"/>
              <a:gd name="connsiteX3" fmla="*/ 53720 w 100965"/>
              <a:gd name="connsiteY3" fmla="*/ 150621 h 232409"/>
              <a:gd name="connsiteX4" fmla="*/ 56768 w 100965"/>
              <a:gd name="connsiteY4" fmla="*/ 186944 h 232409"/>
              <a:gd name="connsiteX5" fmla="*/ 69214 w 100965"/>
              <a:gd name="connsiteY5" fmla="*/ 206883 h 232409"/>
              <a:gd name="connsiteX6" fmla="*/ 91820 w 100965"/>
              <a:gd name="connsiteY6" fmla="*/ 217804 h 232409"/>
              <a:gd name="connsiteX7" fmla="*/ 91820 w 100965"/>
              <a:gd name="connsiteY7" fmla="*/ 223265 h 232409"/>
              <a:gd name="connsiteX8" fmla="*/ 59308 w 100965"/>
              <a:gd name="connsiteY8" fmla="*/ 220979 h 232409"/>
              <a:gd name="connsiteX9" fmla="*/ 32384 w 100965"/>
              <a:gd name="connsiteY9" fmla="*/ 219709 h 232409"/>
              <a:gd name="connsiteX10" fmla="*/ 32384 w 100965"/>
              <a:gd name="connsiteY10" fmla="*/ 74421 h 232409"/>
              <a:gd name="connsiteX11" fmla="*/ 28193 w 100965"/>
              <a:gd name="connsiteY11" fmla="*/ 30988 h 232409"/>
              <a:gd name="connsiteX12" fmla="*/ 9143 w 100965"/>
              <a:gd name="connsiteY12" fmla="*/ 9144 h 2324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00965" h="232409">
                <a:moveTo>
                  <a:pt x="9143" y="9144"/>
                </a:moveTo>
                <a:cubicBezTo>
                  <a:pt x="22605" y="10159"/>
                  <a:pt x="33401" y="14859"/>
                  <a:pt x="41529" y="23240"/>
                </a:cubicBezTo>
                <a:cubicBezTo>
                  <a:pt x="49656" y="31750"/>
                  <a:pt x="53720" y="51053"/>
                  <a:pt x="53720" y="81279"/>
                </a:cubicBezTo>
                <a:lnTo>
                  <a:pt x="53720" y="150621"/>
                </a:lnTo>
                <a:cubicBezTo>
                  <a:pt x="53720" y="167640"/>
                  <a:pt x="54736" y="179704"/>
                  <a:pt x="56768" y="186944"/>
                </a:cubicBezTo>
                <a:cubicBezTo>
                  <a:pt x="58546" y="194690"/>
                  <a:pt x="62737" y="201294"/>
                  <a:pt x="69214" y="206883"/>
                </a:cubicBezTo>
                <a:cubicBezTo>
                  <a:pt x="75564" y="212598"/>
                  <a:pt x="83184" y="216280"/>
                  <a:pt x="91820" y="217804"/>
                </a:cubicBezTo>
                <a:lnTo>
                  <a:pt x="91820" y="223265"/>
                </a:lnTo>
                <a:cubicBezTo>
                  <a:pt x="85343" y="222630"/>
                  <a:pt x="74421" y="221869"/>
                  <a:pt x="59308" y="220979"/>
                </a:cubicBezTo>
                <a:cubicBezTo>
                  <a:pt x="44068" y="220090"/>
                  <a:pt x="35052" y="219709"/>
                  <a:pt x="32384" y="219709"/>
                </a:cubicBezTo>
                <a:lnTo>
                  <a:pt x="32384" y="74421"/>
                </a:lnTo>
                <a:cubicBezTo>
                  <a:pt x="32384" y="54355"/>
                  <a:pt x="30987" y="39878"/>
                  <a:pt x="28193" y="30988"/>
                </a:cubicBezTo>
                <a:cubicBezTo>
                  <a:pt x="25526" y="22859"/>
                  <a:pt x="19176" y="15494"/>
                  <a:pt x="9143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5" name="Freeform 3"/>
          <p:cNvSpPr/>
          <p:nvPr/>
        </p:nvSpPr>
        <p:spPr>
          <a:xfrm>
            <a:off x="3033776" y="754507"/>
            <a:ext cx="100964" cy="232409"/>
          </a:xfrm>
          <a:custGeom>
            <a:avLst/>
            <a:gdLst>
              <a:gd name="connsiteX0" fmla="*/ 9144 w 100964"/>
              <a:gd name="connsiteY0" fmla="*/ 9144 h 232409"/>
              <a:gd name="connsiteX1" fmla="*/ 41529 w 100964"/>
              <a:gd name="connsiteY1" fmla="*/ 23240 h 232409"/>
              <a:gd name="connsiteX2" fmla="*/ 53720 w 100964"/>
              <a:gd name="connsiteY2" fmla="*/ 81279 h 232409"/>
              <a:gd name="connsiteX3" fmla="*/ 53720 w 100964"/>
              <a:gd name="connsiteY3" fmla="*/ 150621 h 232409"/>
              <a:gd name="connsiteX4" fmla="*/ 56769 w 100964"/>
              <a:gd name="connsiteY4" fmla="*/ 186944 h 232409"/>
              <a:gd name="connsiteX5" fmla="*/ 69214 w 100964"/>
              <a:gd name="connsiteY5" fmla="*/ 206883 h 232409"/>
              <a:gd name="connsiteX6" fmla="*/ 91820 w 100964"/>
              <a:gd name="connsiteY6" fmla="*/ 217804 h 232409"/>
              <a:gd name="connsiteX7" fmla="*/ 91820 w 100964"/>
              <a:gd name="connsiteY7" fmla="*/ 223265 h 232409"/>
              <a:gd name="connsiteX8" fmla="*/ 59308 w 100964"/>
              <a:gd name="connsiteY8" fmla="*/ 220979 h 232409"/>
              <a:gd name="connsiteX9" fmla="*/ 32257 w 100964"/>
              <a:gd name="connsiteY9" fmla="*/ 219709 h 232409"/>
              <a:gd name="connsiteX10" fmla="*/ 32257 w 100964"/>
              <a:gd name="connsiteY10" fmla="*/ 74421 h 232409"/>
              <a:gd name="connsiteX11" fmla="*/ 28194 w 100964"/>
              <a:gd name="connsiteY11" fmla="*/ 30988 h 232409"/>
              <a:gd name="connsiteX12" fmla="*/ 9144 w 100964"/>
              <a:gd name="connsiteY12" fmla="*/ 9144 h 2324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00964" h="232409">
                <a:moveTo>
                  <a:pt x="9144" y="9144"/>
                </a:moveTo>
                <a:cubicBezTo>
                  <a:pt x="22605" y="10159"/>
                  <a:pt x="33400" y="14859"/>
                  <a:pt x="41529" y="23240"/>
                </a:cubicBezTo>
                <a:cubicBezTo>
                  <a:pt x="49656" y="31750"/>
                  <a:pt x="53720" y="51053"/>
                  <a:pt x="53720" y="81279"/>
                </a:cubicBezTo>
                <a:lnTo>
                  <a:pt x="53720" y="150621"/>
                </a:lnTo>
                <a:cubicBezTo>
                  <a:pt x="53720" y="167640"/>
                  <a:pt x="54736" y="179704"/>
                  <a:pt x="56769" y="186944"/>
                </a:cubicBezTo>
                <a:cubicBezTo>
                  <a:pt x="58546" y="194690"/>
                  <a:pt x="62738" y="201294"/>
                  <a:pt x="69214" y="206883"/>
                </a:cubicBezTo>
                <a:cubicBezTo>
                  <a:pt x="75564" y="212598"/>
                  <a:pt x="83184" y="216280"/>
                  <a:pt x="91820" y="217804"/>
                </a:cubicBezTo>
                <a:lnTo>
                  <a:pt x="91820" y="223265"/>
                </a:lnTo>
                <a:cubicBezTo>
                  <a:pt x="85344" y="222630"/>
                  <a:pt x="74421" y="221869"/>
                  <a:pt x="59308" y="220979"/>
                </a:cubicBezTo>
                <a:cubicBezTo>
                  <a:pt x="44069" y="220090"/>
                  <a:pt x="35051" y="219709"/>
                  <a:pt x="32257" y="219709"/>
                </a:cubicBezTo>
                <a:lnTo>
                  <a:pt x="32257" y="74421"/>
                </a:lnTo>
                <a:cubicBezTo>
                  <a:pt x="32257" y="54355"/>
                  <a:pt x="30988" y="39878"/>
                  <a:pt x="28194" y="30988"/>
                </a:cubicBezTo>
                <a:cubicBezTo>
                  <a:pt x="25526" y="22859"/>
                  <a:pt x="19176" y="15494"/>
                  <a:pt x="91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6" name="Freeform 3"/>
          <p:cNvSpPr/>
          <p:nvPr/>
        </p:nvSpPr>
        <p:spPr>
          <a:xfrm>
            <a:off x="1831340" y="754507"/>
            <a:ext cx="100964" cy="232409"/>
          </a:xfrm>
          <a:custGeom>
            <a:avLst/>
            <a:gdLst>
              <a:gd name="connsiteX0" fmla="*/ 9144 w 100964"/>
              <a:gd name="connsiteY0" fmla="*/ 9144 h 232409"/>
              <a:gd name="connsiteX1" fmla="*/ 41529 w 100964"/>
              <a:gd name="connsiteY1" fmla="*/ 23240 h 232409"/>
              <a:gd name="connsiteX2" fmla="*/ 53720 w 100964"/>
              <a:gd name="connsiteY2" fmla="*/ 81279 h 232409"/>
              <a:gd name="connsiteX3" fmla="*/ 53720 w 100964"/>
              <a:gd name="connsiteY3" fmla="*/ 150621 h 232409"/>
              <a:gd name="connsiteX4" fmla="*/ 56769 w 100964"/>
              <a:gd name="connsiteY4" fmla="*/ 186944 h 232409"/>
              <a:gd name="connsiteX5" fmla="*/ 69215 w 100964"/>
              <a:gd name="connsiteY5" fmla="*/ 206883 h 232409"/>
              <a:gd name="connsiteX6" fmla="*/ 91820 w 100964"/>
              <a:gd name="connsiteY6" fmla="*/ 217804 h 232409"/>
              <a:gd name="connsiteX7" fmla="*/ 91820 w 100964"/>
              <a:gd name="connsiteY7" fmla="*/ 223265 h 232409"/>
              <a:gd name="connsiteX8" fmla="*/ 59309 w 100964"/>
              <a:gd name="connsiteY8" fmla="*/ 220979 h 232409"/>
              <a:gd name="connsiteX9" fmla="*/ 32385 w 100964"/>
              <a:gd name="connsiteY9" fmla="*/ 219709 h 232409"/>
              <a:gd name="connsiteX10" fmla="*/ 32385 w 100964"/>
              <a:gd name="connsiteY10" fmla="*/ 74421 h 232409"/>
              <a:gd name="connsiteX11" fmla="*/ 28194 w 100964"/>
              <a:gd name="connsiteY11" fmla="*/ 30988 h 232409"/>
              <a:gd name="connsiteX12" fmla="*/ 9144 w 100964"/>
              <a:gd name="connsiteY12" fmla="*/ 9144 h 2324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00964" h="232409">
                <a:moveTo>
                  <a:pt x="9144" y="9144"/>
                </a:moveTo>
                <a:cubicBezTo>
                  <a:pt x="22605" y="10159"/>
                  <a:pt x="33401" y="14859"/>
                  <a:pt x="41529" y="23240"/>
                </a:cubicBezTo>
                <a:cubicBezTo>
                  <a:pt x="49657" y="31750"/>
                  <a:pt x="53720" y="51053"/>
                  <a:pt x="53720" y="81279"/>
                </a:cubicBezTo>
                <a:lnTo>
                  <a:pt x="53720" y="150621"/>
                </a:lnTo>
                <a:cubicBezTo>
                  <a:pt x="53720" y="167640"/>
                  <a:pt x="54736" y="179704"/>
                  <a:pt x="56769" y="186944"/>
                </a:cubicBezTo>
                <a:cubicBezTo>
                  <a:pt x="58547" y="194690"/>
                  <a:pt x="62738" y="201294"/>
                  <a:pt x="69215" y="206883"/>
                </a:cubicBezTo>
                <a:cubicBezTo>
                  <a:pt x="75565" y="212598"/>
                  <a:pt x="83185" y="216280"/>
                  <a:pt x="91820" y="217804"/>
                </a:cubicBezTo>
                <a:lnTo>
                  <a:pt x="91820" y="223265"/>
                </a:lnTo>
                <a:cubicBezTo>
                  <a:pt x="85344" y="222630"/>
                  <a:pt x="74422" y="221869"/>
                  <a:pt x="59309" y="220979"/>
                </a:cubicBezTo>
                <a:cubicBezTo>
                  <a:pt x="44069" y="220090"/>
                  <a:pt x="35051" y="219709"/>
                  <a:pt x="32385" y="219709"/>
                </a:cubicBezTo>
                <a:lnTo>
                  <a:pt x="32385" y="74421"/>
                </a:lnTo>
                <a:cubicBezTo>
                  <a:pt x="32385" y="54355"/>
                  <a:pt x="30988" y="39878"/>
                  <a:pt x="28194" y="30988"/>
                </a:cubicBezTo>
                <a:cubicBezTo>
                  <a:pt x="25526" y="22859"/>
                  <a:pt x="19176" y="15494"/>
                  <a:pt x="91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7" name="Freeform 3"/>
          <p:cNvSpPr/>
          <p:nvPr/>
        </p:nvSpPr>
        <p:spPr>
          <a:xfrm>
            <a:off x="6053328" y="752728"/>
            <a:ext cx="98425" cy="234442"/>
          </a:xfrm>
          <a:custGeom>
            <a:avLst/>
            <a:gdLst>
              <a:gd name="connsiteX0" fmla="*/ 9144 w 98425"/>
              <a:gd name="connsiteY0" fmla="*/ 9144 h 234442"/>
              <a:gd name="connsiteX1" fmla="*/ 31496 w 98425"/>
              <a:gd name="connsiteY1" fmla="*/ 9144 h 234442"/>
              <a:gd name="connsiteX2" fmla="*/ 31496 w 98425"/>
              <a:gd name="connsiteY2" fmla="*/ 156845 h 234442"/>
              <a:gd name="connsiteX3" fmla="*/ 69342 w 98425"/>
              <a:gd name="connsiteY3" fmla="*/ 210947 h 234442"/>
              <a:gd name="connsiteX4" fmla="*/ 89281 w 98425"/>
              <a:gd name="connsiteY4" fmla="*/ 206248 h 234442"/>
              <a:gd name="connsiteX5" fmla="*/ 89281 w 98425"/>
              <a:gd name="connsiteY5" fmla="*/ 212852 h 234442"/>
              <a:gd name="connsiteX6" fmla="*/ 55880 w 98425"/>
              <a:gd name="connsiteY6" fmla="*/ 225298 h 234442"/>
              <a:gd name="connsiteX7" fmla="*/ 27940 w 98425"/>
              <a:gd name="connsiteY7" fmla="*/ 215138 h 234442"/>
              <a:gd name="connsiteX8" fmla="*/ 12700 w 98425"/>
              <a:gd name="connsiteY8" fmla="*/ 192278 h 234442"/>
              <a:gd name="connsiteX9" fmla="*/ 9144 w 98425"/>
              <a:gd name="connsiteY9" fmla="*/ 152400 h 234442"/>
              <a:gd name="connsiteX10" fmla="*/ 9144 w 98425"/>
              <a:gd name="connsiteY10" fmla="*/ 9144 h 2344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98425" h="234442">
                <a:moveTo>
                  <a:pt x="9144" y="9144"/>
                </a:moveTo>
                <a:lnTo>
                  <a:pt x="31496" y="9144"/>
                </a:lnTo>
                <a:lnTo>
                  <a:pt x="31496" y="156845"/>
                </a:lnTo>
                <a:cubicBezTo>
                  <a:pt x="31496" y="192913"/>
                  <a:pt x="44069" y="210947"/>
                  <a:pt x="69342" y="210947"/>
                </a:cubicBezTo>
                <a:cubicBezTo>
                  <a:pt x="77470" y="210947"/>
                  <a:pt x="84074" y="209422"/>
                  <a:pt x="89281" y="206248"/>
                </a:cubicBezTo>
                <a:lnTo>
                  <a:pt x="89281" y="212852"/>
                </a:lnTo>
                <a:cubicBezTo>
                  <a:pt x="79121" y="221107"/>
                  <a:pt x="68072" y="225298"/>
                  <a:pt x="55880" y="225298"/>
                </a:cubicBezTo>
                <a:cubicBezTo>
                  <a:pt x="44831" y="225298"/>
                  <a:pt x="35433" y="221869"/>
                  <a:pt x="27940" y="215138"/>
                </a:cubicBezTo>
                <a:cubicBezTo>
                  <a:pt x="19812" y="208280"/>
                  <a:pt x="14732" y="200533"/>
                  <a:pt x="12700" y="192278"/>
                </a:cubicBezTo>
                <a:cubicBezTo>
                  <a:pt x="10414" y="183896"/>
                  <a:pt x="9144" y="170688"/>
                  <a:pt x="9144" y="15240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Freeform 3"/>
          <p:cNvSpPr/>
          <p:nvPr/>
        </p:nvSpPr>
        <p:spPr>
          <a:xfrm>
            <a:off x="6011418" y="752728"/>
            <a:ext cx="67945" cy="234442"/>
          </a:xfrm>
          <a:custGeom>
            <a:avLst/>
            <a:gdLst>
              <a:gd name="connsiteX0" fmla="*/ 9144 w 67945"/>
              <a:gd name="connsiteY0" fmla="*/ 9144 h 234442"/>
              <a:gd name="connsiteX1" fmla="*/ 31495 w 67945"/>
              <a:gd name="connsiteY1" fmla="*/ 9144 h 234442"/>
              <a:gd name="connsiteX2" fmla="*/ 31495 w 67945"/>
              <a:gd name="connsiteY2" fmla="*/ 157734 h 234442"/>
              <a:gd name="connsiteX3" fmla="*/ 37972 w 67945"/>
              <a:gd name="connsiteY3" fmla="*/ 204470 h 234442"/>
              <a:gd name="connsiteX4" fmla="*/ 58801 w 67945"/>
              <a:gd name="connsiteY4" fmla="*/ 225298 h 234442"/>
              <a:gd name="connsiteX5" fmla="*/ 49657 w 67945"/>
              <a:gd name="connsiteY5" fmla="*/ 225298 h 234442"/>
              <a:gd name="connsiteX6" fmla="*/ 19303 w 67945"/>
              <a:gd name="connsiteY6" fmla="*/ 200279 h 234442"/>
              <a:gd name="connsiteX7" fmla="*/ 9144 w 67945"/>
              <a:gd name="connsiteY7" fmla="*/ 147320 h 234442"/>
              <a:gd name="connsiteX8" fmla="*/ 9144 w 67945"/>
              <a:gd name="connsiteY8" fmla="*/ 9144 h 2344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7945" h="234442">
                <a:moveTo>
                  <a:pt x="9144" y="9144"/>
                </a:moveTo>
                <a:lnTo>
                  <a:pt x="31495" y="9144"/>
                </a:lnTo>
                <a:lnTo>
                  <a:pt x="31495" y="157734"/>
                </a:lnTo>
                <a:cubicBezTo>
                  <a:pt x="31495" y="179578"/>
                  <a:pt x="33654" y="195072"/>
                  <a:pt x="37972" y="204470"/>
                </a:cubicBezTo>
                <a:cubicBezTo>
                  <a:pt x="42164" y="214122"/>
                  <a:pt x="49149" y="221107"/>
                  <a:pt x="58801" y="225298"/>
                </a:cubicBezTo>
                <a:lnTo>
                  <a:pt x="49657" y="225298"/>
                </a:lnTo>
                <a:cubicBezTo>
                  <a:pt x="36322" y="219329"/>
                  <a:pt x="26161" y="210947"/>
                  <a:pt x="19303" y="200279"/>
                </a:cubicBezTo>
                <a:cubicBezTo>
                  <a:pt x="12445" y="189738"/>
                  <a:pt x="9144" y="172085"/>
                  <a:pt x="9144" y="14732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9" name="Freeform 3"/>
          <p:cNvSpPr/>
          <p:nvPr/>
        </p:nvSpPr>
        <p:spPr>
          <a:xfrm>
            <a:off x="2404872" y="752728"/>
            <a:ext cx="98424" cy="234442"/>
          </a:xfrm>
          <a:custGeom>
            <a:avLst/>
            <a:gdLst>
              <a:gd name="connsiteX0" fmla="*/ 9144 w 98424"/>
              <a:gd name="connsiteY0" fmla="*/ 9144 h 234442"/>
              <a:gd name="connsiteX1" fmla="*/ 31495 w 98424"/>
              <a:gd name="connsiteY1" fmla="*/ 9144 h 234442"/>
              <a:gd name="connsiteX2" fmla="*/ 31495 w 98424"/>
              <a:gd name="connsiteY2" fmla="*/ 156845 h 234442"/>
              <a:gd name="connsiteX3" fmla="*/ 69342 w 98424"/>
              <a:gd name="connsiteY3" fmla="*/ 210947 h 234442"/>
              <a:gd name="connsiteX4" fmla="*/ 89280 w 98424"/>
              <a:gd name="connsiteY4" fmla="*/ 206248 h 234442"/>
              <a:gd name="connsiteX5" fmla="*/ 89280 w 98424"/>
              <a:gd name="connsiteY5" fmla="*/ 212852 h 234442"/>
              <a:gd name="connsiteX6" fmla="*/ 55879 w 98424"/>
              <a:gd name="connsiteY6" fmla="*/ 225298 h 234442"/>
              <a:gd name="connsiteX7" fmla="*/ 27939 w 98424"/>
              <a:gd name="connsiteY7" fmla="*/ 215138 h 234442"/>
              <a:gd name="connsiteX8" fmla="*/ 12700 w 98424"/>
              <a:gd name="connsiteY8" fmla="*/ 192278 h 234442"/>
              <a:gd name="connsiteX9" fmla="*/ 9144 w 98424"/>
              <a:gd name="connsiteY9" fmla="*/ 152400 h 234442"/>
              <a:gd name="connsiteX10" fmla="*/ 9144 w 98424"/>
              <a:gd name="connsiteY10" fmla="*/ 9144 h 2344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98424" h="234442">
                <a:moveTo>
                  <a:pt x="9144" y="9144"/>
                </a:moveTo>
                <a:lnTo>
                  <a:pt x="31495" y="9144"/>
                </a:lnTo>
                <a:lnTo>
                  <a:pt x="31495" y="156845"/>
                </a:lnTo>
                <a:cubicBezTo>
                  <a:pt x="31495" y="192913"/>
                  <a:pt x="44069" y="210947"/>
                  <a:pt x="69342" y="210947"/>
                </a:cubicBezTo>
                <a:cubicBezTo>
                  <a:pt x="77469" y="210947"/>
                  <a:pt x="84073" y="209422"/>
                  <a:pt x="89280" y="206248"/>
                </a:cubicBezTo>
                <a:lnTo>
                  <a:pt x="89280" y="212852"/>
                </a:lnTo>
                <a:cubicBezTo>
                  <a:pt x="79120" y="221107"/>
                  <a:pt x="68072" y="225298"/>
                  <a:pt x="55879" y="225298"/>
                </a:cubicBezTo>
                <a:cubicBezTo>
                  <a:pt x="44830" y="225298"/>
                  <a:pt x="35433" y="221869"/>
                  <a:pt x="27939" y="215138"/>
                </a:cubicBezTo>
                <a:cubicBezTo>
                  <a:pt x="19811" y="208280"/>
                  <a:pt x="14732" y="200533"/>
                  <a:pt x="12700" y="192278"/>
                </a:cubicBezTo>
                <a:cubicBezTo>
                  <a:pt x="10414" y="183896"/>
                  <a:pt x="9144" y="170688"/>
                  <a:pt x="9144" y="15240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0" name="Freeform 3"/>
          <p:cNvSpPr/>
          <p:nvPr/>
        </p:nvSpPr>
        <p:spPr>
          <a:xfrm>
            <a:off x="2362962" y="752728"/>
            <a:ext cx="67945" cy="234442"/>
          </a:xfrm>
          <a:custGeom>
            <a:avLst/>
            <a:gdLst>
              <a:gd name="connsiteX0" fmla="*/ 9144 w 67945"/>
              <a:gd name="connsiteY0" fmla="*/ 9144 h 234442"/>
              <a:gd name="connsiteX1" fmla="*/ 31495 w 67945"/>
              <a:gd name="connsiteY1" fmla="*/ 9144 h 234442"/>
              <a:gd name="connsiteX2" fmla="*/ 31495 w 67945"/>
              <a:gd name="connsiteY2" fmla="*/ 157734 h 234442"/>
              <a:gd name="connsiteX3" fmla="*/ 37973 w 67945"/>
              <a:gd name="connsiteY3" fmla="*/ 204470 h 234442"/>
              <a:gd name="connsiteX4" fmla="*/ 58801 w 67945"/>
              <a:gd name="connsiteY4" fmla="*/ 225298 h 234442"/>
              <a:gd name="connsiteX5" fmla="*/ 49657 w 67945"/>
              <a:gd name="connsiteY5" fmla="*/ 225298 h 234442"/>
              <a:gd name="connsiteX6" fmla="*/ 19304 w 67945"/>
              <a:gd name="connsiteY6" fmla="*/ 200279 h 234442"/>
              <a:gd name="connsiteX7" fmla="*/ 9144 w 67945"/>
              <a:gd name="connsiteY7" fmla="*/ 147320 h 234442"/>
              <a:gd name="connsiteX8" fmla="*/ 9144 w 67945"/>
              <a:gd name="connsiteY8" fmla="*/ 9144 h 2344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7945" h="234442">
                <a:moveTo>
                  <a:pt x="9144" y="9144"/>
                </a:moveTo>
                <a:lnTo>
                  <a:pt x="31495" y="9144"/>
                </a:lnTo>
                <a:lnTo>
                  <a:pt x="31495" y="157734"/>
                </a:lnTo>
                <a:cubicBezTo>
                  <a:pt x="31495" y="179578"/>
                  <a:pt x="33654" y="195072"/>
                  <a:pt x="37973" y="204470"/>
                </a:cubicBezTo>
                <a:cubicBezTo>
                  <a:pt x="42164" y="214122"/>
                  <a:pt x="49148" y="221107"/>
                  <a:pt x="58801" y="225298"/>
                </a:cubicBezTo>
                <a:lnTo>
                  <a:pt x="49657" y="225298"/>
                </a:lnTo>
                <a:cubicBezTo>
                  <a:pt x="36322" y="219329"/>
                  <a:pt x="26162" y="210947"/>
                  <a:pt x="19304" y="200279"/>
                </a:cubicBezTo>
                <a:cubicBezTo>
                  <a:pt x="12445" y="189738"/>
                  <a:pt x="9144" y="172085"/>
                  <a:pt x="9144" y="14732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1" name="Freeform 3"/>
          <p:cNvSpPr/>
          <p:nvPr/>
        </p:nvSpPr>
        <p:spPr>
          <a:xfrm>
            <a:off x="2010156" y="752728"/>
            <a:ext cx="98424" cy="234442"/>
          </a:xfrm>
          <a:custGeom>
            <a:avLst/>
            <a:gdLst>
              <a:gd name="connsiteX0" fmla="*/ 9144 w 98424"/>
              <a:gd name="connsiteY0" fmla="*/ 9144 h 234442"/>
              <a:gd name="connsiteX1" fmla="*/ 31495 w 98424"/>
              <a:gd name="connsiteY1" fmla="*/ 9144 h 234442"/>
              <a:gd name="connsiteX2" fmla="*/ 31495 w 98424"/>
              <a:gd name="connsiteY2" fmla="*/ 156845 h 234442"/>
              <a:gd name="connsiteX3" fmla="*/ 69341 w 98424"/>
              <a:gd name="connsiteY3" fmla="*/ 210947 h 234442"/>
              <a:gd name="connsiteX4" fmla="*/ 89280 w 98424"/>
              <a:gd name="connsiteY4" fmla="*/ 206248 h 234442"/>
              <a:gd name="connsiteX5" fmla="*/ 89280 w 98424"/>
              <a:gd name="connsiteY5" fmla="*/ 212852 h 234442"/>
              <a:gd name="connsiteX6" fmla="*/ 55880 w 98424"/>
              <a:gd name="connsiteY6" fmla="*/ 225298 h 234442"/>
              <a:gd name="connsiteX7" fmla="*/ 27939 w 98424"/>
              <a:gd name="connsiteY7" fmla="*/ 215138 h 234442"/>
              <a:gd name="connsiteX8" fmla="*/ 12700 w 98424"/>
              <a:gd name="connsiteY8" fmla="*/ 192278 h 234442"/>
              <a:gd name="connsiteX9" fmla="*/ 9144 w 98424"/>
              <a:gd name="connsiteY9" fmla="*/ 152400 h 234442"/>
              <a:gd name="connsiteX10" fmla="*/ 9144 w 98424"/>
              <a:gd name="connsiteY10" fmla="*/ 9144 h 2344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98424" h="234442">
                <a:moveTo>
                  <a:pt x="9144" y="9144"/>
                </a:moveTo>
                <a:lnTo>
                  <a:pt x="31495" y="9144"/>
                </a:lnTo>
                <a:lnTo>
                  <a:pt x="31495" y="156845"/>
                </a:lnTo>
                <a:cubicBezTo>
                  <a:pt x="31495" y="192913"/>
                  <a:pt x="44069" y="210947"/>
                  <a:pt x="69341" y="210947"/>
                </a:cubicBezTo>
                <a:cubicBezTo>
                  <a:pt x="77470" y="210947"/>
                  <a:pt x="84073" y="209422"/>
                  <a:pt x="89280" y="206248"/>
                </a:cubicBezTo>
                <a:lnTo>
                  <a:pt x="89280" y="212852"/>
                </a:lnTo>
                <a:cubicBezTo>
                  <a:pt x="79120" y="221107"/>
                  <a:pt x="68072" y="225298"/>
                  <a:pt x="55880" y="225298"/>
                </a:cubicBezTo>
                <a:cubicBezTo>
                  <a:pt x="44830" y="225298"/>
                  <a:pt x="35433" y="221869"/>
                  <a:pt x="27939" y="215138"/>
                </a:cubicBezTo>
                <a:cubicBezTo>
                  <a:pt x="19811" y="208280"/>
                  <a:pt x="14731" y="200533"/>
                  <a:pt x="12700" y="192278"/>
                </a:cubicBezTo>
                <a:cubicBezTo>
                  <a:pt x="10414" y="183896"/>
                  <a:pt x="9144" y="170688"/>
                  <a:pt x="9144" y="15240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2" name="Freeform 3"/>
          <p:cNvSpPr/>
          <p:nvPr/>
        </p:nvSpPr>
        <p:spPr>
          <a:xfrm>
            <a:off x="1968246" y="752728"/>
            <a:ext cx="67945" cy="234442"/>
          </a:xfrm>
          <a:custGeom>
            <a:avLst/>
            <a:gdLst>
              <a:gd name="connsiteX0" fmla="*/ 9144 w 67945"/>
              <a:gd name="connsiteY0" fmla="*/ 9144 h 234442"/>
              <a:gd name="connsiteX1" fmla="*/ 31495 w 67945"/>
              <a:gd name="connsiteY1" fmla="*/ 9144 h 234442"/>
              <a:gd name="connsiteX2" fmla="*/ 31495 w 67945"/>
              <a:gd name="connsiteY2" fmla="*/ 157734 h 234442"/>
              <a:gd name="connsiteX3" fmla="*/ 37973 w 67945"/>
              <a:gd name="connsiteY3" fmla="*/ 204470 h 234442"/>
              <a:gd name="connsiteX4" fmla="*/ 58801 w 67945"/>
              <a:gd name="connsiteY4" fmla="*/ 225298 h 234442"/>
              <a:gd name="connsiteX5" fmla="*/ 49657 w 67945"/>
              <a:gd name="connsiteY5" fmla="*/ 225298 h 234442"/>
              <a:gd name="connsiteX6" fmla="*/ 19304 w 67945"/>
              <a:gd name="connsiteY6" fmla="*/ 200279 h 234442"/>
              <a:gd name="connsiteX7" fmla="*/ 9144 w 67945"/>
              <a:gd name="connsiteY7" fmla="*/ 147320 h 234442"/>
              <a:gd name="connsiteX8" fmla="*/ 9144 w 67945"/>
              <a:gd name="connsiteY8" fmla="*/ 9144 h 2344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7945" h="234442">
                <a:moveTo>
                  <a:pt x="9144" y="9144"/>
                </a:moveTo>
                <a:lnTo>
                  <a:pt x="31495" y="9144"/>
                </a:lnTo>
                <a:lnTo>
                  <a:pt x="31495" y="157734"/>
                </a:lnTo>
                <a:cubicBezTo>
                  <a:pt x="31495" y="179578"/>
                  <a:pt x="33655" y="195072"/>
                  <a:pt x="37973" y="204470"/>
                </a:cubicBezTo>
                <a:cubicBezTo>
                  <a:pt x="42164" y="214122"/>
                  <a:pt x="49149" y="221107"/>
                  <a:pt x="58801" y="225298"/>
                </a:cubicBezTo>
                <a:lnTo>
                  <a:pt x="49657" y="225298"/>
                </a:lnTo>
                <a:cubicBezTo>
                  <a:pt x="36322" y="219329"/>
                  <a:pt x="26161" y="210947"/>
                  <a:pt x="19304" y="200279"/>
                </a:cubicBezTo>
                <a:cubicBezTo>
                  <a:pt x="12445" y="189738"/>
                  <a:pt x="9144" y="172085"/>
                  <a:pt x="9144" y="14732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3" name="Freeform 3"/>
          <p:cNvSpPr/>
          <p:nvPr/>
        </p:nvSpPr>
        <p:spPr>
          <a:xfrm>
            <a:off x="1507236" y="752728"/>
            <a:ext cx="98424" cy="234442"/>
          </a:xfrm>
          <a:custGeom>
            <a:avLst/>
            <a:gdLst>
              <a:gd name="connsiteX0" fmla="*/ 9144 w 98424"/>
              <a:gd name="connsiteY0" fmla="*/ 9144 h 234442"/>
              <a:gd name="connsiteX1" fmla="*/ 31495 w 98424"/>
              <a:gd name="connsiteY1" fmla="*/ 9144 h 234442"/>
              <a:gd name="connsiteX2" fmla="*/ 31495 w 98424"/>
              <a:gd name="connsiteY2" fmla="*/ 156845 h 234442"/>
              <a:gd name="connsiteX3" fmla="*/ 69341 w 98424"/>
              <a:gd name="connsiteY3" fmla="*/ 210947 h 234442"/>
              <a:gd name="connsiteX4" fmla="*/ 89280 w 98424"/>
              <a:gd name="connsiteY4" fmla="*/ 206248 h 234442"/>
              <a:gd name="connsiteX5" fmla="*/ 89280 w 98424"/>
              <a:gd name="connsiteY5" fmla="*/ 212852 h 234442"/>
              <a:gd name="connsiteX6" fmla="*/ 55880 w 98424"/>
              <a:gd name="connsiteY6" fmla="*/ 225298 h 234442"/>
              <a:gd name="connsiteX7" fmla="*/ 27940 w 98424"/>
              <a:gd name="connsiteY7" fmla="*/ 215138 h 234442"/>
              <a:gd name="connsiteX8" fmla="*/ 12700 w 98424"/>
              <a:gd name="connsiteY8" fmla="*/ 192278 h 234442"/>
              <a:gd name="connsiteX9" fmla="*/ 9144 w 98424"/>
              <a:gd name="connsiteY9" fmla="*/ 152400 h 234442"/>
              <a:gd name="connsiteX10" fmla="*/ 9144 w 98424"/>
              <a:gd name="connsiteY10" fmla="*/ 9144 h 2344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98424" h="234442">
                <a:moveTo>
                  <a:pt x="9144" y="9144"/>
                </a:moveTo>
                <a:lnTo>
                  <a:pt x="31495" y="9144"/>
                </a:lnTo>
                <a:lnTo>
                  <a:pt x="31495" y="156845"/>
                </a:lnTo>
                <a:cubicBezTo>
                  <a:pt x="31495" y="192913"/>
                  <a:pt x="44069" y="210947"/>
                  <a:pt x="69341" y="210947"/>
                </a:cubicBezTo>
                <a:cubicBezTo>
                  <a:pt x="77469" y="210947"/>
                  <a:pt x="84074" y="209422"/>
                  <a:pt x="89280" y="206248"/>
                </a:cubicBezTo>
                <a:lnTo>
                  <a:pt x="89280" y="212852"/>
                </a:lnTo>
                <a:cubicBezTo>
                  <a:pt x="79121" y="221107"/>
                  <a:pt x="68072" y="225298"/>
                  <a:pt x="55880" y="225298"/>
                </a:cubicBezTo>
                <a:cubicBezTo>
                  <a:pt x="44830" y="225298"/>
                  <a:pt x="35433" y="221869"/>
                  <a:pt x="27940" y="215138"/>
                </a:cubicBezTo>
                <a:cubicBezTo>
                  <a:pt x="19811" y="208280"/>
                  <a:pt x="14732" y="200533"/>
                  <a:pt x="12700" y="192278"/>
                </a:cubicBezTo>
                <a:cubicBezTo>
                  <a:pt x="10413" y="183896"/>
                  <a:pt x="9144" y="170688"/>
                  <a:pt x="9144" y="15240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4" name="Freeform 3"/>
          <p:cNvSpPr/>
          <p:nvPr/>
        </p:nvSpPr>
        <p:spPr>
          <a:xfrm>
            <a:off x="1465326" y="752728"/>
            <a:ext cx="67945" cy="234442"/>
          </a:xfrm>
          <a:custGeom>
            <a:avLst/>
            <a:gdLst>
              <a:gd name="connsiteX0" fmla="*/ 9144 w 67945"/>
              <a:gd name="connsiteY0" fmla="*/ 9144 h 234442"/>
              <a:gd name="connsiteX1" fmla="*/ 31496 w 67945"/>
              <a:gd name="connsiteY1" fmla="*/ 9144 h 234442"/>
              <a:gd name="connsiteX2" fmla="*/ 31496 w 67945"/>
              <a:gd name="connsiteY2" fmla="*/ 157734 h 234442"/>
              <a:gd name="connsiteX3" fmla="*/ 37973 w 67945"/>
              <a:gd name="connsiteY3" fmla="*/ 204470 h 234442"/>
              <a:gd name="connsiteX4" fmla="*/ 58801 w 67945"/>
              <a:gd name="connsiteY4" fmla="*/ 225298 h 234442"/>
              <a:gd name="connsiteX5" fmla="*/ 49656 w 67945"/>
              <a:gd name="connsiteY5" fmla="*/ 225298 h 234442"/>
              <a:gd name="connsiteX6" fmla="*/ 19304 w 67945"/>
              <a:gd name="connsiteY6" fmla="*/ 200279 h 234442"/>
              <a:gd name="connsiteX7" fmla="*/ 9144 w 67945"/>
              <a:gd name="connsiteY7" fmla="*/ 147320 h 234442"/>
              <a:gd name="connsiteX8" fmla="*/ 9144 w 67945"/>
              <a:gd name="connsiteY8" fmla="*/ 9144 h 2344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7945" h="234442">
                <a:moveTo>
                  <a:pt x="9144" y="9144"/>
                </a:moveTo>
                <a:lnTo>
                  <a:pt x="31496" y="9144"/>
                </a:lnTo>
                <a:lnTo>
                  <a:pt x="31496" y="157734"/>
                </a:lnTo>
                <a:cubicBezTo>
                  <a:pt x="31496" y="179578"/>
                  <a:pt x="33655" y="195072"/>
                  <a:pt x="37973" y="204470"/>
                </a:cubicBezTo>
                <a:cubicBezTo>
                  <a:pt x="42163" y="214122"/>
                  <a:pt x="49149" y="221107"/>
                  <a:pt x="58801" y="225298"/>
                </a:cubicBezTo>
                <a:lnTo>
                  <a:pt x="49656" y="225298"/>
                </a:lnTo>
                <a:cubicBezTo>
                  <a:pt x="36322" y="219329"/>
                  <a:pt x="26162" y="210947"/>
                  <a:pt x="19304" y="200279"/>
                </a:cubicBezTo>
                <a:cubicBezTo>
                  <a:pt x="12446" y="189738"/>
                  <a:pt x="9144" y="172085"/>
                  <a:pt x="9144" y="14732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5" name="Freeform 3"/>
          <p:cNvSpPr/>
          <p:nvPr/>
        </p:nvSpPr>
        <p:spPr>
          <a:xfrm>
            <a:off x="6458331" y="749553"/>
            <a:ext cx="76072" cy="237363"/>
          </a:xfrm>
          <a:custGeom>
            <a:avLst/>
            <a:gdLst>
              <a:gd name="connsiteX0" fmla="*/ 9144 w 76072"/>
              <a:gd name="connsiteY0" fmla="*/ 9144 h 237363"/>
              <a:gd name="connsiteX1" fmla="*/ 66928 w 76072"/>
              <a:gd name="connsiteY1" fmla="*/ 12319 h 237363"/>
              <a:gd name="connsiteX2" fmla="*/ 66928 w 76072"/>
              <a:gd name="connsiteY2" fmla="*/ 224663 h 237363"/>
              <a:gd name="connsiteX3" fmla="*/ 13589 w 76072"/>
              <a:gd name="connsiteY3" fmla="*/ 228219 h 237363"/>
              <a:gd name="connsiteX4" fmla="*/ 13589 w 76072"/>
              <a:gd name="connsiteY4" fmla="*/ 222758 h 237363"/>
              <a:gd name="connsiteX5" fmla="*/ 35940 w 76072"/>
              <a:gd name="connsiteY5" fmla="*/ 206755 h 237363"/>
              <a:gd name="connsiteX6" fmla="*/ 44830 w 76072"/>
              <a:gd name="connsiteY6" fmla="*/ 151130 h 237363"/>
              <a:gd name="connsiteX7" fmla="*/ 44830 w 76072"/>
              <a:gd name="connsiteY7" fmla="*/ 77851 h 237363"/>
              <a:gd name="connsiteX8" fmla="*/ 38100 w 76072"/>
              <a:gd name="connsiteY8" fmla="*/ 33782 h 237363"/>
              <a:gd name="connsiteX9" fmla="*/ 9144 w 76072"/>
              <a:gd name="connsiteY9" fmla="*/ 14097 h 237363"/>
              <a:gd name="connsiteX10" fmla="*/ 9144 w 76072"/>
              <a:gd name="connsiteY10" fmla="*/ 9144 h 2373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6072" h="237363">
                <a:moveTo>
                  <a:pt x="9144" y="9144"/>
                </a:moveTo>
                <a:cubicBezTo>
                  <a:pt x="18541" y="10286"/>
                  <a:pt x="37719" y="11430"/>
                  <a:pt x="66928" y="12319"/>
                </a:cubicBezTo>
                <a:lnTo>
                  <a:pt x="66928" y="224663"/>
                </a:lnTo>
                <a:cubicBezTo>
                  <a:pt x="46482" y="225552"/>
                  <a:pt x="28702" y="226822"/>
                  <a:pt x="13589" y="228219"/>
                </a:cubicBezTo>
                <a:lnTo>
                  <a:pt x="13589" y="222758"/>
                </a:lnTo>
                <a:cubicBezTo>
                  <a:pt x="22605" y="219836"/>
                  <a:pt x="29971" y="214503"/>
                  <a:pt x="35940" y="206755"/>
                </a:cubicBezTo>
                <a:cubicBezTo>
                  <a:pt x="41909" y="199009"/>
                  <a:pt x="44830" y="180466"/>
                  <a:pt x="44830" y="151130"/>
                </a:cubicBezTo>
                <a:lnTo>
                  <a:pt x="44830" y="77851"/>
                </a:lnTo>
                <a:cubicBezTo>
                  <a:pt x="44830" y="58039"/>
                  <a:pt x="42544" y="43307"/>
                  <a:pt x="38100" y="33782"/>
                </a:cubicBezTo>
                <a:cubicBezTo>
                  <a:pt x="33273" y="24892"/>
                  <a:pt x="23621" y="18288"/>
                  <a:pt x="9144" y="14097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6" name="Freeform 3"/>
          <p:cNvSpPr/>
          <p:nvPr/>
        </p:nvSpPr>
        <p:spPr>
          <a:xfrm>
            <a:off x="5516626" y="749553"/>
            <a:ext cx="158241" cy="237363"/>
          </a:xfrm>
          <a:custGeom>
            <a:avLst/>
            <a:gdLst>
              <a:gd name="connsiteX0" fmla="*/ 93472 w 158241"/>
              <a:gd name="connsiteY0" fmla="*/ 9144 h 237363"/>
              <a:gd name="connsiteX1" fmla="*/ 149097 w 158241"/>
              <a:gd name="connsiteY1" fmla="*/ 69850 h 237363"/>
              <a:gd name="connsiteX2" fmla="*/ 149097 w 158241"/>
              <a:gd name="connsiteY2" fmla="*/ 224663 h 237363"/>
              <a:gd name="connsiteX3" fmla="*/ 126237 w 158241"/>
              <a:gd name="connsiteY3" fmla="*/ 228219 h 237363"/>
              <a:gd name="connsiteX4" fmla="*/ 127126 w 158241"/>
              <a:gd name="connsiteY4" fmla="*/ 212344 h 237363"/>
              <a:gd name="connsiteX5" fmla="*/ 91694 w 158241"/>
              <a:gd name="connsiteY5" fmla="*/ 228219 h 237363"/>
              <a:gd name="connsiteX6" fmla="*/ 52323 w 158241"/>
              <a:gd name="connsiteY6" fmla="*/ 209677 h 237363"/>
              <a:gd name="connsiteX7" fmla="*/ 36322 w 158241"/>
              <a:gd name="connsiteY7" fmla="*/ 168021 h 237363"/>
              <a:gd name="connsiteX8" fmla="*/ 55879 w 158241"/>
              <a:gd name="connsiteY8" fmla="*/ 122174 h 237363"/>
              <a:gd name="connsiteX9" fmla="*/ 106807 w 158241"/>
              <a:gd name="connsiteY9" fmla="*/ 103124 h 237363"/>
              <a:gd name="connsiteX10" fmla="*/ 127126 w 158241"/>
              <a:gd name="connsiteY10" fmla="*/ 105791 h 237363"/>
              <a:gd name="connsiteX11" fmla="*/ 127126 w 158241"/>
              <a:gd name="connsiteY11" fmla="*/ 74295 h 237363"/>
              <a:gd name="connsiteX12" fmla="*/ 118491 w 158241"/>
              <a:gd name="connsiteY12" fmla="*/ 40640 h 237363"/>
              <a:gd name="connsiteX13" fmla="*/ 83946 w 158241"/>
              <a:gd name="connsiteY13" fmla="*/ 28702 h 237363"/>
              <a:gd name="connsiteX14" fmla="*/ 16636 w 158241"/>
              <a:gd name="connsiteY14" fmla="*/ 58801 h 237363"/>
              <a:gd name="connsiteX15" fmla="*/ 9144 w 158241"/>
              <a:gd name="connsiteY15" fmla="*/ 51689 h 237363"/>
              <a:gd name="connsiteX16" fmla="*/ 44068 w 158241"/>
              <a:gd name="connsiteY16" fmla="*/ 20701 h 237363"/>
              <a:gd name="connsiteX17" fmla="*/ 93472 w 158241"/>
              <a:gd name="connsiteY17" fmla="*/ 9144 h 2373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158241" h="237363">
                <a:moveTo>
                  <a:pt x="93472" y="9144"/>
                </a:moveTo>
                <a:cubicBezTo>
                  <a:pt x="130555" y="9144"/>
                  <a:pt x="149097" y="29336"/>
                  <a:pt x="149097" y="69850"/>
                </a:cubicBezTo>
                <a:lnTo>
                  <a:pt x="149097" y="224663"/>
                </a:lnTo>
                <a:cubicBezTo>
                  <a:pt x="139953" y="225044"/>
                  <a:pt x="132333" y="226186"/>
                  <a:pt x="126237" y="228219"/>
                </a:cubicBezTo>
                <a:lnTo>
                  <a:pt x="127126" y="212344"/>
                </a:lnTo>
                <a:cubicBezTo>
                  <a:pt x="117094" y="222885"/>
                  <a:pt x="105409" y="228219"/>
                  <a:pt x="91694" y="228219"/>
                </a:cubicBezTo>
                <a:cubicBezTo>
                  <a:pt x="75945" y="228219"/>
                  <a:pt x="62864" y="221996"/>
                  <a:pt x="52323" y="209677"/>
                </a:cubicBezTo>
                <a:cubicBezTo>
                  <a:pt x="41655" y="197358"/>
                  <a:pt x="36322" y="183515"/>
                  <a:pt x="36322" y="168021"/>
                </a:cubicBezTo>
                <a:cubicBezTo>
                  <a:pt x="36322" y="150241"/>
                  <a:pt x="42798" y="134874"/>
                  <a:pt x="55879" y="122174"/>
                </a:cubicBezTo>
                <a:cubicBezTo>
                  <a:pt x="68579" y="109474"/>
                  <a:pt x="85597" y="103124"/>
                  <a:pt x="106807" y="103124"/>
                </a:cubicBezTo>
                <a:cubicBezTo>
                  <a:pt x="113537" y="103124"/>
                  <a:pt x="120395" y="104013"/>
                  <a:pt x="127126" y="105791"/>
                </a:cubicBezTo>
                <a:lnTo>
                  <a:pt x="127126" y="74295"/>
                </a:lnTo>
                <a:cubicBezTo>
                  <a:pt x="127126" y="59944"/>
                  <a:pt x="124205" y="48767"/>
                  <a:pt x="118491" y="40640"/>
                </a:cubicBezTo>
                <a:cubicBezTo>
                  <a:pt x="112522" y="32766"/>
                  <a:pt x="100964" y="28702"/>
                  <a:pt x="83946" y="28702"/>
                </a:cubicBezTo>
                <a:cubicBezTo>
                  <a:pt x="57276" y="28702"/>
                  <a:pt x="34925" y="38735"/>
                  <a:pt x="16636" y="58801"/>
                </a:cubicBezTo>
                <a:lnTo>
                  <a:pt x="9144" y="51689"/>
                </a:lnTo>
                <a:cubicBezTo>
                  <a:pt x="16509" y="39116"/>
                  <a:pt x="28194" y="28828"/>
                  <a:pt x="44068" y="20701"/>
                </a:cubicBezTo>
                <a:cubicBezTo>
                  <a:pt x="59944" y="12954"/>
                  <a:pt x="76326" y="9144"/>
                  <a:pt x="9347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7" name="Freeform 3"/>
          <p:cNvSpPr/>
          <p:nvPr/>
        </p:nvSpPr>
        <p:spPr>
          <a:xfrm>
            <a:off x="4942078" y="749553"/>
            <a:ext cx="77470" cy="418591"/>
          </a:xfrm>
          <a:custGeom>
            <a:avLst/>
            <a:gdLst>
              <a:gd name="connsiteX0" fmla="*/ 9144 w 77470"/>
              <a:gd name="connsiteY0" fmla="*/ 9144 h 418591"/>
              <a:gd name="connsiteX1" fmla="*/ 37973 w 77470"/>
              <a:gd name="connsiteY1" fmla="*/ 10922 h 418591"/>
              <a:gd name="connsiteX2" fmla="*/ 68326 w 77470"/>
              <a:gd name="connsiteY2" fmla="*/ 12319 h 418591"/>
              <a:gd name="connsiteX3" fmla="*/ 68326 w 77470"/>
              <a:gd name="connsiteY3" fmla="*/ 407670 h 418591"/>
              <a:gd name="connsiteX4" fmla="*/ 45085 w 77470"/>
              <a:gd name="connsiteY4" fmla="*/ 409447 h 418591"/>
              <a:gd name="connsiteX5" fmla="*/ 46863 w 77470"/>
              <a:gd name="connsiteY5" fmla="*/ 315341 h 418591"/>
              <a:gd name="connsiteX6" fmla="*/ 46863 w 77470"/>
              <a:gd name="connsiteY6" fmla="*/ 83185 h 418591"/>
              <a:gd name="connsiteX7" fmla="*/ 44577 w 77470"/>
              <a:gd name="connsiteY7" fmla="*/ 45466 h 418591"/>
              <a:gd name="connsiteX8" fmla="*/ 32893 w 77470"/>
              <a:gd name="connsiteY8" fmla="*/ 25781 h 418591"/>
              <a:gd name="connsiteX9" fmla="*/ 9144 w 77470"/>
              <a:gd name="connsiteY9" fmla="*/ 14097 h 418591"/>
              <a:gd name="connsiteX10" fmla="*/ 9144 w 77470"/>
              <a:gd name="connsiteY10" fmla="*/ 9144 h 4185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7470" h="418591">
                <a:moveTo>
                  <a:pt x="9144" y="9144"/>
                </a:moveTo>
                <a:cubicBezTo>
                  <a:pt x="16255" y="9144"/>
                  <a:pt x="25908" y="9652"/>
                  <a:pt x="37973" y="10922"/>
                </a:cubicBezTo>
                <a:cubicBezTo>
                  <a:pt x="50292" y="11938"/>
                  <a:pt x="60452" y="12319"/>
                  <a:pt x="68326" y="12319"/>
                </a:cubicBezTo>
                <a:lnTo>
                  <a:pt x="68326" y="407670"/>
                </a:lnTo>
                <a:lnTo>
                  <a:pt x="45085" y="409447"/>
                </a:lnTo>
                <a:cubicBezTo>
                  <a:pt x="46355" y="380111"/>
                  <a:pt x="46863" y="348742"/>
                  <a:pt x="46863" y="315341"/>
                </a:cubicBezTo>
                <a:lnTo>
                  <a:pt x="46863" y="83185"/>
                </a:lnTo>
                <a:cubicBezTo>
                  <a:pt x="46863" y="65913"/>
                  <a:pt x="46101" y="53340"/>
                  <a:pt x="44577" y="45466"/>
                </a:cubicBezTo>
                <a:cubicBezTo>
                  <a:pt x="43180" y="38227"/>
                  <a:pt x="39243" y="31750"/>
                  <a:pt x="32893" y="25781"/>
                </a:cubicBezTo>
                <a:cubicBezTo>
                  <a:pt x="26797" y="19812"/>
                  <a:pt x="18796" y="16002"/>
                  <a:pt x="9144" y="14097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" name="Freeform 3"/>
          <p:cNvSpPr/>
          <p:nvPr/>
        </p:nvSpPr>
        <p:spPr>
          <a:xfrm>
            <a:off x="4702810" y="749553"/>
            <a:ext cx="158242" cy="237363"/>
          </a:xfrm>
          <a:custGeom>
            <a:avLst/>
            <a:gdLst>
              <a:gd name="connsiteX0" fmla="*/ 93472 w 158242"/>
              <a:gd name="connsiteY0" fmla="*/ 9144 h 237363"/>
              <a:gd name="connsiteX1" fmla="*/ 149098 w 158242"/>
              <a:gd name="connsiteY1" fmla="*/ 69850 h 237363"/>
              <a:gd name="connsiteX2" fmla="*/ 149098 w 158242"/>
              <a:gd name="connsiteY2" fmla="*/ 224663 h 237363"/>
              <a:gd name="connsiteX3" fmla="*/ 126238 w 158242"/>
              <a:gd name="connsiteY3" fmla="*/ 228219 h 237363"/>
              <a:gd name="connsiteX4" fmla="*/ 127127 w 158242"/>
              <a:gd name="connsiteY4" fmla="*/ 212344 h 237363"/>
              <a:gd name="connsiteX5" fmla="*/ 91694 w 158242"/>
              <a:gd name="connsiteY5" fmla="*/ 228219 h 237363"/>
              <a:gd name="connsiteX6" fmla="*/ 52323 w 158242"/>
              <a:gd name="connsiteY6" fmla="*/ 209677 h 237363"/>
              <a:gd name="connsiteX7" fmla="*/ 36322 w 158242"/>
              <a:gd name="connsiteY7" fmla="*/ 168021 h 237363"/>
              <a:gd name="connsiteX8" fmla="*/ 55880 w 158242"/>
              <a:gd name="connsiteY8" fmla="*/ 122174 h 237363"/>
              <a:gd name="connsiteX9" fmla="*/ 106807 w 158242"/>
              <a:gd name="connsiteY9" fmla="*/ 103124 h 237363"/>
              <a:gd name="connsiteX10" fmla="*/ 127127 w 158242"/>
              <a:gd name="connsiteY10" fmla="*/ 105791 h 237363"/>
              <a:gd name="connsiteX11" fmla="*/ 127127 w 158242"/>
              <a:gd name="connsiteY11" fmla="*/ 74295 h 237363"/>
              <a:gd name="connsiteX12" fmla="*/ 118491 w 158242"/>
              <a:gd name="connsiteY12" fmla="*/ 40640 h 237363"/>
              <a:gd name="connsiteX13" fmla="*/ 83947 w 158242"/>
              <a:gd name="connsiteY13" fmla="*/ 28702 h 237363"/>
              <a:gd name="connsiteX14" fmla="*/ 16637 w 158242"/>
              <a:gd name="connsiteY14" fmla="*/ 58801 h 237363"/>
              <a:gd name="connsiteX15" fmla="*/ 9144 w 158242"/>
              <a:gd name="connsiteY15" fmla="*/ 51689 h 237363"/>
              <a:gd name="connsiteX16" fmla="*/ 44069 w 158242"/>
              <a:gd name="connsiteY16" fmla="*/ 20701 h 237363"/>
              <a:gd name="connsiteX17" fmla="*/ 93472 w 158242"/>
              <a:gd name="connsiteY17" fmla="*/ 9144 h 2373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158242" h="237363">
                <a:moveTo>
                  <a:pt x="93472" y="9144"/>
                </a:moveTo>
                <a:cubicBezTo>
                  <a:pt x="130555" y="9144"/>
                  <a:pt x="149098" y="29336"/>
                  <a:pt x="149098" y="69850"/>
                </a:cubicBezTo>
                <a:lnTo>
                  <a:pt x="149098" y="224663"/>
                </a:lnTo>
                <a:cubicBezTo>
                  <a:pt x="139953" y="225044"/>
                  <a:pt x="132334" y="226186"/>
                  <a:pt x="126238" y="228219"/>
                </a:cubicBezTo>
                <a:lnTo>
                  <a:pt x="127127" y="212344"/>
                </a:lnTo>
                <a:cubicBezTo>
                  <a:pt x="117094" y="222885"/>
                  <a:pt x="105410" y="228219"/>
                  <a:pt x="91694" y="228219"/>
                </a:cubicBezTo>
                <a:cubicBezTo>
                  <a:pt x="75946" y="228219"/>
                  <a:pt x="62865" y="221996"/>
                  <a:pt x="52323" y="209677"/>
                </a:cubicBezTo>
                <a:cubicBezTo>
                  <a:pt x="41655" y="197358"/>
                  <a:pt x="36322" y="183515"/>
                  <a:pt x="36322" y="168021"/>
                </a:cubicBezTo>
                <a:cubicBezTo>
                  <a:pt x="36322" y="150241"/>
                  <a:pt x="42799" y="134874"/>
                  <a:pt x="55880" y="122174"/>
                </a:cubicBezTo>
                <a:cubicBezTo>
                  <a:pt x="68580" y="109474"/>
                  <a:pt x="85598" y="103124"/>
                  <a:pt x="106807" y="103124"/>
                </a:cubicBezTo>
                <a:cubicBezTo>
                  <a:pt x="113538" y="103124"/>
                  <a:pt x="120269" y="104013"/>
                  <a:pt x="127127" y="105791"/>
                </a:cubicBezTo>
                <a:lnTo>
                  <a:pt x="127127" y="74295"/>
                </a:lnTo>
                <a:cubicBezTo>
                  <a:pt x="127127" y="59944"/>
                  <a:pt x="124205" y="48767"/>
                  <a:pt x="118491" y="40640"/>
                </a:cubicBezTo>
                <a:cubicBezTo>
                  <a:pt x="112522" y="32766"/>
                  <a:pt x="100965" y="28702"/>
                  <a:pt x="83947" y="28702"/>
                </a:cubicBezTo>
                <a:cubicBezTo>
                  <a:pt x="57277" y="28702"/>
                  <a:pt x="34925" y="38735"/>
                  <a:pt x="16637" y="58801"/>
                </a:cubicBezTo>
                <a:lnTo>
                  <a:pt x="9144" y="51689"/>
                </a:lnTo>
                <a:cubicBezTo>
                  <a:pt x="16510" y="39116"/>
                  <a:pt x="28194" y="28828"/>
                  <a:pt x="44069" y="20701"/>
                </a:cubicBezTo>
                <a:cubicBezTo>
                  <a:pt x="59944" y="12954"/>
                  <a:pt x="76327" y="9144"/>
                  <a:pt x="9347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9" name="Freeform 3"/>
          <p:cNvSpPr/>
          <p:nvPr/>
        </p:nvSpPr>
        <p:spPr>
          <a:xfrm>
            <a:off x="2809875" y="749553"/>
            <a:ext cx="76073" cy="237363"/>
          </a:xfrm>
          <a:custGeom>
            <a:avLst/>
            <a:gdLst>
              <a:gd name="connsiteX0" fmla="*/ 9144 w 76073"/>
              <a:gd name="connsiteY0" fmla="*/ 9144 h 237363"/>
              <a:gd name="connsiteX1" fmla="*/ 66929 w 76073"/>
              <a:gd name="connsiteY1" fmla="*/ 12319 h 237363"/>
              <a:gd name="connsiteX2" fmla="*/ 66929 w 76073"/>
              <a:gd name="connsiteY2" fmla="*/ 224663 h 237363"/>
              <a:gd name="connsiteX3" fmla="*/ 13589 w 76073"/>
              <a:gd name="connsiteY3" fmla="*/ 228219 h 237363"/>
              <a:gd name="connsiteX4" fmla="*/ 13589 w 76073"/>
              <a:gd name="connsiteY4" fmla="*/ 222758 h 237363"/>
              <a:gd name="connsiteX5" fmla="*/ 35941 w 76073"/>
              <a:gd name="connsiteY5" fmla="*/ 206755 h 237363"/>
              <a:gd name="connsiteX6" fmla="*/ 44830 w 76073"/>
              <a:gd name="connsiteY6" fmla="*/ 151130 h 237363"/>
              <a:gd name="connsiteX7" fmla="*/ 44830 w 76073"/>
              <a:gd name="connsiteY7" fmla="*/ 77851 h 237363"/>
              <a:gd name="connsiteX8" fmla="*/ 38100 w 76073"/>
              <a:gd name="connsiteY8" fmla="*/ 33782 h 237363"/>
              <a:gd name="connsiteX9" fmla="*/ 9144 w 76073"/>
              <a:gd name="connsiteY9" fmla="*/ 14097 h 237363"/>
              <a:gd name="connsiteX10" fmla="*/ 9144 w 76073"/>
              <a:gd name="connsiteY10" fmla="*/ 9144 h 2373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6073" h="237363">
                <a:moveTo>
                  <a:pt x="9144" y="9144"/>
                </a:moveTo>
                <a:cubicBezTo>
                  <a:pt x="18541" y="10286"/>
                  <a:pt x="37719" y="11430"/>
                  <a:pt x="66929" y="12319"/>
                </a:cubicBezTo>
                <a:lnTo>
                  <a:pt x="66929" y="224663"/>
                </a:lnTo>
                <a:cubicBezTo>
                  <a:pt x="46481" y="225552"/>
                  <a:pt x="28701" y="226822"/>
                  <a:pt x="13589" y="228219"/>
                </a:cubicBezTo>
                <a:lnTo>
                  <a:pt x="13589" y="222758"/>
                </a:lnTo>
                <a:cubicBezTo>
                  <a:pt x="22605" y="219836"/>
                  <a:pt x="29972" y="214503"/>
                  <a:pt x="35941" y="206755"/>
                </a:cubicBezTo>
                <a:cubicBezTo>
                  <a:pt x="41910" y="199009"/>
                  <a:pt x="44830" y="180466"/>
                  <a:pt x="44830" y="151130"/>
                </a:cubicBezTo>
                <a:lnTo>
                  <a:pt x="44830" y="77851"/>
                </a:lnTo>
                <a:cubicBezTo>
                  <a:pt x="44830" y="58039"/>
                  <a:pt x="42545" y="43307"/>
                  <a:pt x="38100" y="33782"/>
                </a:cubicBezTo>
                <a:cubicBezTo>
                  <a:pt x="33274" y="24892"/>
                  <a:pt x="23622" y="18288"/>
                  <a:pt x="9144" y="14097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0" name="Freeform 3"/>
          <p:cNvSpPr/>
          <p:nvPr/>
        </p:nvSpPr>
        <p:spPr>
          <a:xfrm>
            <a:off x="1607438" y="749553"/>
            <a:ext cx="76073" cy="237363"/>
          </a:xfrm>
          <a:custGeom>
            <a:avLst/>
            <a:gdLst>
              <a:gd name="connsiteX0" fmla="*/ 9144 w 76073"/>
              <a:gd name="connsiteY0" fmla="*/ 9144 h 237363"/>
              <a:gd name="connsiteX1" fmla="*/ 66929 w 76073"/>
              <a:gd name="connsiteY1" fmla="*/ 12319 h 237363"/>
              <a:gd name="connsiteX2" fmla="*/ 66929 w 76073"/>
              <a:gd name="connsiteY2" fmla="*/ 224663 h 237363"/>
              <a:gd name="connsiteX3" fmla="*/ 13589 w 76073"/>
              <a:gd name="connsiteY3" fmla="*/ 228219 h 237363"/>
              <a:gd name="connsiteX4" fmla="*/ 13589 w 76073"/>
              <a:gd name="connsiteY4" fmla="*/ 222758 h 237363"/>
              <a:gd name="connsiteX5" fmla="*/ 35941 w 76073"/>
              <a:gd name="connsiteY5" fmla="*/ 206755 h 237363"/>
              <a:gd name="connsiteX6" fmla="*/ 44831 w 76073"/>
              <a:gd name="connsiteY6" fmla="*/ 151130 h 237363"/>
              <a:gd name="connsiteX7" fmla="*/ 44831 w 76073"/>
              <a:gd name="connsiteY7" fmla="*/ 77851 h 237363"/>
              <a:gd name="connsiteX8" fmla="*/ 38100 w 76073"/>
              <a:gd name="connsiteY8" fmla="*/ 33782 h 237363"/>
              <a:gd name="connsiteX9" fmla="*/ 9144 w 76073"/>
              <a:gd name="connsiteY9" fmla="*/ 14097 h 237363"/>
              <a:gd name="connsiteX10" fmla="*/ 9144 w 76073"/>
              <a:gd name="connsiteY10" fmla="*/ 9144 h 2373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6073" h="237363">
                <a:moveTo>
                  <a:pt x="9144" y="9144"/>
                </a:moveTo>
                <a:cubicBezTo>
                  <a:pt x="18542" y="10286"/>
                  <a:pt x="37719" y="11430"/>
                  <a:pt x="66929" y="12319"/>
                </a:cubicBezTo>
                <a:lnTo>
                  <a:pt x="66929" y="224663"/>
                </a:lnTo>
                <a:cubicBezTo>
                  <a:pt x="46482" y="225552"/>
                  <a:pt x="28702" y="226822"/>
                  <a:pt x="13589" y="228219"/>
                </a:cubicBezTo>
                <a:lnTo>
                  <a:pt x="13589" y="222758"/>
                </a:lnTo>
                <a:cubicBezTo>
                  <a:pt x="22606" y="219836"/>
                  <a:pt x="29972" y="214503"/>
                  <a:pt x="35941" y="206755"/>
                </a:cubicBezTo>
                <a:cubicBezTo>
                  <a:pt x="41910" y="199009"/>
                  <a:pt x="44831" y="180466"/>
                  <a:pt x="44831" y="151130"/>
                </a:cubicBezTo>
                <a:lnTo>
                  <a:pt x="44831" y="77851"/>
                </a:lnTo>
                <a:cubicBezTo>
                  <a:pt x="44831" y="58039"/>
                  <a:pt x="42545" y="43307"/>
                  <a:pt x="38100" y="33782"/>
                </a:cubicBezTo>
                <a:cubicBezTo>
                  <a:pt x="33274" y="24892"/>
                  <a:pt x="23622" y="18288"/>
                  <a:pt x="9144" y="14097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1" name="Freeform 3"/>
          <p:cNvSpPr/>
          <p:nvPr/>
        </p:nvSpPr>
        <p:spPr>
          <a:xfrm>
            <a:off x="1008913" y="749553"/>
            <a:ext cx="218605" cy="240284"/>
          </a:xfrm>
          <a:custGeom>
            <a:avLst/>
            <a:gdLst>
              <a:gd name="connsiteX0" fmla="*/ 92189 w 218605"/>
              <a:gd name="connsiteY0" fmla="*/ 9144 h 240284"/>
              <a:gd name="connsiteX1" fmla="*/ 144576 w 218605"/>
              <a:gd name="connsiteY1" fmla="*/ 31369 h 240284"/>
              <a:gd name="connsiteX2" fmla="*/ 172859 w 218605"/>
              <a:gd name="connsiteY2" fmla="*/ 105283 h 240284"/>
              <a:gd name="connsiteX3" fmla="*/ 34747 w 218605"/>
              <a:gd name="connsiteY3" fmla="*/ 105283 h 240284"/>
              <a:gd name="connsiteX4" fmla="*/ 34150 w 218605"/>
              <a:gd name="connsiteY4" fmla="*/ 123444 h 240284"/>
              <a:gd name="connsiteX5" fmla="*/ 55283 w 218605"/>
              <a:gd name="connsiteY5" fmla="*/ 185547 h 240284"/>
              <a:gd name="connsiteX6" fmla="*/ 110350 w 218605"/>
              <a:gd name="connsiteY6" fmla="*/ 208788 h 240284"/>
              <a:gd name="connsiteX7" fmla="*/ 160947 w 218605"/>
              <a:gd name="connsiteY7" fmla="*/ 193675 h 240284"/>
              <a:gd name="connsiteX8" fmla="*/ 196672 w 218605"/>
              <a:gd name="connsiteY8" fmla="*/ 152908 h 240284"/>
              <a:gd name="connsiteX9" fmla="*/ 209461 w 218605"/>
              <a:gd name="connsiteY9" fmla="*/ 152908 h 240284"/>
              <a:gd name="connsiteX10" fmla="*/ 105283 w 218605"/>
              <a:gd name="connsiteY10" fmla="*/ 231140 h 240284"/>
              <a:gd name="connsiteX11" fmla="*/ 34150 w 218605"/>
              <a:gd name="connsiteY11" fmla="*/ 199009 h 240284"/>
              <a:gd name="connsiteX12" fmla="*/ 9144 w 218605"/>
              <a:gd name="connsiteY12" fmla="*/ 118364 h 240284"/>
              <a:gd name="connsiteX13" fmla="*/ 32359 w 218605"/>
              <a:gd name="connsiteY13" fmla="*/ 40005 h 240284"/>
              <a:gd name="connsiteX14" fmla="*/ 92189 w 218605"/>
              <a:gd name="connsiteY14" fmla="*/ 9144 h 2402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218605" h="240284">
                <a:moveTo>
                  <a:pt x="92189" y="9144"/>
                </a:moveTo>
                <a:cubicBezTo>
                  <a:pt x="112026" y="9144"/>
                  <a:pt x="129489" y="16510"/>
                  <a:pt x="144576" y="31369"/>
                </a:cubicBezTo>
                <a:cubicBezTo>
                  <a:pt x="159461" y="46101"/>
                  <a:pt x="168884" y="70739"/>
                  <a:pt x="172859" y="105283"/>
                </a:cubicBezTo>
                <a:lnTo>
                  <a:pt x="34747" y="105283"/>
                </a:lnTo>
                <a:cubicBezTo>
                  <a:pt x="34340" y="115189"/>
                  <a:pt x="34150" y="121158"/>
                  <a:pt x="34150" y="123444"/>
                </a:cubicBezTo>
                <a:cubicBezTo>
                  <a:pt x="34150" y="149225"/>
                  <a:pt x="41186" y="169926"/>
                  <a:pt x="55283" y="185547"/>
                </a:cubicBezTo>
                <a:cubicBezTo>
                  <a:pt x="69367" y="201041"/>
                  <a:pt x="87719" y="208788"/>
                  <a:pt x="110350" y="208788"/>
                </a:cubicBezTo>
                <a:cubicBezTo>
                  <a:pt x="128993" y="208788"/>
                  <a:pt x="145872" y="203708"/>
                  <a:pt x="160947" y="193675"/>
                </a:cubicBezTo>
                <a:cubicBezTo>
                  <a:pt x="176034" y="183515"/>
                  <a:pt x="187934" y="169926"/>
                  <a:pt x="196672" y="152908"/>
                </a:cubicBezTo>
                <a:lnTo>
                  <a:pt x="209461" y="152908"/>
                </a:lnTo>
                <a:cubicBezTo>
                  <a:pt x="191211" y="205105"/>
                  <a:pt x="156476" y="231140"/>
                  <a:pt x="105283" y="231140"/>
                </a:cubicBezTo>
                <a:cubicBezTo>
                  <a:pt x="74523" y="231140"/>
                  <a:pt x="50812" y="220472"/>
                  <a:pt x="34150" y="199009"/>
                </a:cubicBezTo>
                <a:cubicBezTo>
                  <a:pt x="17475" y="177800"/>
                  <a:pt x="9144" y="150876"/>
                  <a:pt x="9144" y="118364"/>
                </a:cubicBezTo>
                <a:cubicBezTo>
                  <a:pt x="9144" y="86995"/>
                  <a:pt x="16878" y="60833"/>
                  <a:pt x="32359" y="40005"/>
                </a:cubicBezTo>
                <a:cubicBezTo>
                  <a:pt x="47637" y="19431"/>
                  <a:pt x="67576" y="9144"/>
                  <a:pt x="92189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2" name="Freeform 3"/>
          <p:cNvSpPr/>
          <p:nvPr/>
        </p:nvSpPr>
        <p:spPr>
          <a:xfrm>
            <a:off x="6537198" y="748284"/>
            <a:ext cx="165607" cy="238632"/>
          </a:xfrm>
          <a:custGeom>
            <a:avLst/>
            <a:gdLst>
              <a:gd name="connsiteX0" fmla="*/ 99948 w 165607"/>
              <a:gd name="connsiteY0" fmla="*/ 9144 h 238632"/>
              <a:gd name="connsiteX1" fmla="*/ 135127 w 165607"/>
              <a:gd name="connsiteY1" fmla="*/ 19303 h 238632"/>
              <a:gd name="connsiteX2" fmla="*/ 152907 w 165607"/>
              <a:gd name="connsiteY2" fmla="*/ 42798 h 238632"/>
              <a:gd name="connsiteX3" fmla="*/ 156463 w 165607"/>
              <a:gd name="connsiteY3" fmla="*/ 86232 h 238632"/>
              <a:gd name="connsiteX4" fmla="*/ 156463 w 165607"/>
              <a:gd name="connsiteY4" fmla="*/ 225932 h 238632"/>
              <a:gd name="connsiteX5" fmla="*/ 132714 w 165607"/>
              <a:gd name="connsiteY5" fmla="*/ 227710 h 238632"/>
              <a:gd name="connsiteX6" fmla="*/ 134746 w 165607"/>
              <a:gd name="connsiteY6" fmla="*/ 175513 h 238632"/>
              <a:gd name="connsiteX7" fmla="*/ 134746 w 165607"/>
              <a:gd name="connsiteY7" fmla="*/ 80644 h 238632"/>
              <a:gd name="connsiteX8" fmla="*/ 126491 w 165607"/>
              <a:gd name="connsiteY8" fmla="*/ 39496 h 238632"/>
              <a:gd name="connsiteX9" fmla="*/ 95503 w 165607"/>
              <a:gd name="connsiteY9" fmla="*/ 27304 h 238632"/>
              <a:gd name="connsiteX10" fmla="*/ 30860 w 165607"/>
              <a:gd name="connsiteY10" fmla="*/ 46990 h 238632"/>
              <a:gd name="connsiteX11" fmla="*/ 30860 w 165607"/>
              <a:gd name="connsiteY11" fmla="*/ 168147 h 238632"/>
              <a:gd name="connsiteX12" fmla="*/ 66039 w 165607"/>
              <a:gd name="connsiteY12" fmla="*/ 224027 h 238632"/>
              <a:gd name="connsiteX13" fmla="*/ 66039 w 165607"/>
              <a:gd name="connsiteY13" fmla="*/ 229488 h 238632"/>
              <a:gd name="connsiteX14" fmla="*/ 9143 w 165607"/>
              <a:gd name="connsiteY14" fmla="*/ 225932 h 238632"/>
              <a:gd name="connsiteX15" fmla="*/ 9143 w 165607"/>
              <a:gd name="connsiteY15" fmla="*/ 13588 h 238632"/>
              <a:gd name="connsiteX16" fmla="*/ 33018 w 165607"/>
              <a:gd name="connsiteY16" fmla="*/ 12191 h 238632"/>
              <a:gd name="connsiteX17" fmla="*/ 30860 w 165607"/>
              <a:gd name="connsiteY17" fmla="*/ 27940 h 238632"/>
              <a:gd name="connsiteX18" fmla="*/ 99948 w 165607"/>
              <a:gd name="connsiteY18" fmla="*/ 9144 h 2386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165607" h="238632">
                <a:moveTo>
                  <a:pt x="99948" y="9144"/>
                </a:moveTo>
                <a:cubicBezTo>
                  <a:pt x="113664" y="9144"/>
                  <a:pt x="125348" y="12572"/>
                  <a:pt x="135127" y="19303"/>
                </a:cubicBezTo>
                <a:cubicBezTo>
                  <a:pt x="144652" y="26288"/>
                  <a:pt x="150621" y="34035"/>
                  <a:pt x="152907" y="42798"/>
                </a:cubicBezTo>
                <a:cubicBezTo>
                  <a:pt x="155320" y="51688"/>
                  <a:pt x="156463" y="66166"/>
                  <a:pt x="156463" y="86232"/>
                </a:cubicBezTo>
                <a:lnTo>
                  <a:pt x="156463" y="225932"/>
                </a:lnTo>
                <a:cubicBezTo>
                  <a:pt x="148335" y="226313"/>
                  <a:pt x="140461" y="226821"/>
                  <a:pt x="132714" y="227710"/>
                </a:cubicBezTo>
                <a:cubicBezTo>
                  <a:pt x="134111" y="202818"/>
                  <a:pt x="134746" y="185546"/>
                  <a:pt x="134746" y="175513"/>
                </a:cubicBezTo>
                <a:lnTo>
                  <a:pt x="134746" y="80644"/>
                </a:lnTo>
                <a:cubicBezTo>
                  <a:pt x="134746" y="61213"/>
                  <a:pt x="131952" y="47497"/>
                  <a:pt x="126491" y="39496"/>
                </a:cubicBezTo>
                <a:cubicBezTo>
                  <a:pt x="120649" y="31368"/>
                  <a:pt x="110363" y="27304"/>
                  <a:pt x="95503" y="27304"/>
                </a:cubicBezTo>
                <a:cubicBezTo>
                  <a:pt x="79628" y="27304"/>
                  <a:pt x="58038" y="33908"/>
                  <a:pt x="30860" y="46990"/>
                </a:cubicBezTo>
                <a:lnTo>
                  <a:pt x="30860" y="168147"/>
                </a:lnTo>
                <a:cubicBezTo>
                  <a:pt x="30860" y="199897"/>
                  <a:pt x="42671" y="218566"/>
                  <a:pt x="66039" y="224027"/>
                </a:cubicBezTo>
                <a:lnTo>
                  <a:pt x="66039" y="229488"/>
                </a:lnTo>
                <a:cubicBezTo>
                  <a:pt x="42163" y="227075"/>
                  <a:pt x="23240" y="225932"/>
                  <a:pt x="9143" y="225932"/>
                </a:cubicBezTo>
                <a:lnTo>
                  <a:pt x="9143" y="13588"/>
                </a:lnTo>
                <a:cubicBezTo>
                  <a:pt x="19684" y="13207"/>
                  <a:pt x="27685" y="12700"/>
                  <a:pt x="33018" y="12191"/>
                </a:cubicBezTo>
                <a:lnTo>
                  <a:pt x="30860" y="27940"/>
                </a:lnTo>
                <a:cubicBezTo>
                  <a:pt x="55752" y="15366"/>
                  <a:pt x="78739" y="9144"/>
                  <a:pt x="99948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3" name="Freeform 3"/>
          <p:cNvSpPr/>
          <p:nvPr/>
        </p:nvSpPr>
        <p:spPr>
          <a:xfrm>
            <a:off x="2888742" y="748284"/>
            <a:ext cx="165607" cy="238632"/>
          </a:xfrm>
          <a:custGeom>
            <a:avLst/>
            <a:gdLst>
              <a:gd name="connsiteX0" fmla="*/ 99948 w 165607"/>
              <a:gd name="connsiteY0" fmla="*/ 9144 h 238632"/>
              <a:gd name="connsiteX1" fmla="*/ 135128 w 165607"/>
              <a:gd name="connsiteY1" fmla="*/ 19303 h 238632"/>
              <a:gd name="connsiteX2" fmla="*/ 152907 w 165607"/>
              <a:gd name="connsiteY2" fmla="*/ 42798 h 238632"/>
              <a:gd name="connsiteX3" fmla="*/ 156463 w 165607"/>
              <a:gd name="connsiteY3" fmla="*/ 86232 h 238632"/>
              <a:gd name="connsiteX4" fmla="*/ 156463 w 165607"/>
              <a:gd name="connsiteY4" fmla="*/ 225932 h 238632"/>
              <a:gd name="connsiteX5" fmla="*/ 132714 w 165607"/>
              <a:gd name="connsiteY5" fmla="*/ 227710 h 238632"/>
              <a:gd name="connsiteX6" fmla="*/ 134747 w 165607"/>
              <a:gd name="connsiteY6" fmla="*/ 175513 h 238632"/>
              <a:gd name="connsiteX7" fmla="*/ 134747 w 165607"/>
              <a:gd name="connsiteY7" fmla="*/ 80644 h 238632"/>
              <a:gd name="connsiteX8" fmla="*/ 126491 w 165607"/>
              <a:gd name="connsiteY8" fmla="*/ 39496 h 238632"/>
              <a:gd name="connsiteX9" fmla="*/ 95503 w 165607"/>
              <a:gd name="connsiteY9" fmla="*/ 27304 h 238632"/>
              <a:gd name="connsiteX10" fmla="*/ 30860 w 165607"/>
              <a:gd name="connsiteY10" fmla="*/ 46990 h 238632"/>
              <a:gd name="connsiteX11" fmla="*/ 30860 w 165607"/>
              <a:gd name="connsiteY11" fmla="*/ 168147 h 238632"/>
              <a:gd name="connsiteX12" fmla="*/ 66039 w 165607"/>
              <a:gd name="connsiteY12" fmla="*/ 224027 h 238632"/>
              <a:gd name="connsiteX13" fmla="*/ 66039 w 165607"/>
              <a:gd name="connsiteY13" fmla="*/ 229488 h 238632"/>
              <a:gd name="connsiteX14" fmla="*/ 9144 w 165607"/>
              <a:gd name="connsiteY14" fmla="*/ 225932 h 238632"/>
              <a:gd name="connsiteX15" fmla="*/ 9144 w 165607"/>
              <a:gd name="connsiteY15" fmla="*/ 13588 h 238632"/>
              <a:gd name="connsiteX16" fmla="*/ 33019 w 165607"/>
              <a:gd name="connsiteY16" fmla="*/ 12191 h 238632"/>
              <a:gd name="connsiteX17" fmla="*/ 30860 w 165607"/>
              <a:gd name="connsiteY17" fmla="*/ 27940 h 238632"/>
              <a:gd name="connsiteX18" fmla="*/ 99948 w 165607"/>
              <a:gd name="connsiteY18" fmla="*/ 9144 h 2386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165607" h="238632">
                <a:moveTo>
                  <a:pt x="99948" y="9144"/>
                </a:moveTo>
                <a:cubicBezTo>
                  <a:pt x="113664" y="9144"/>
                  <a:pt x="125348" y="12572"/>
                  <a:pt x="135128" y="19303"/>
                </a:cubicBezTo>
                <a:cubicBezTo>
                  <a:pt x="144653" y="26288"/>
                  <a:pt x="150622" y="34035"/>
                  <a:pt x="152907" y="42798"/>
                </a:cubicBezTo>
                <a:cubicBezTo>
                  <a:pt x="155320" y="51688"/>
                  <a:pt x="156463" y="66166"/>
                  <a:pt x="156463" y="86232"/>
                </a:cubicBezTo>
                <a:lnTo>
                  <a:pt x="156463" y="225932"/>
                </a:lnTo>
                <a:cubicBezTo>
                  <a:pt x="148335" y="226313"/>
                  <a:pt x="140461" y="226821"/>
                  <a:pt x="132714" y="227710"/>
                </a:cubicBezTo>
                <a:cubicBezTo>
                  <a:pt x="134111" y="202818"/>
                  <a:pt x="134747" y="185546"/>
                  <a:pt x="134747" y="175513"/>
                </a:cubicBezTo>
                <a:lnTo>
                  <a:pt x="134747" y="80644"/>
                </a:lnTo>
                <a:cubicBezTo>
                  <a:pt x="134747" y="61213"/>
                  <a:pt x="131953" y="47497"/>
                  <a:pt x="126491" y="39496"/>
                </a:cubicBezTo>
                <a:cubicBezTo>
                  <a:pt x="120649" y="31368"/>
                  <a:pt x="110363" y="27304"/>
                  <a:pt x="95503" y="27304"/>
                </a:cubicBezTo>
                <a:cubicBezTo>
                  <a:pt x="79628" y="27304"/>
                  <a:pt x="58038" y="33908"/>
                  <a:pt x="30860" y="46990"/>
                </a:cubicBezTo>
                <a:lnTo>
                  <a:pt x="30860" y="168147"/>
                </a:lnTo>
                <a:cubicBezTo>
                  <a:pt x="30860" y="199897"/>
                  <a:pt x="42672" y="218566"/>
                  <a:pt x="66039" y="224027"/>
                </a:cubicBezTo>
                <a:lnTo>
                  <a:pt x="66039" y="229488"/>
                </a:lnTo>
                <a:cubicBezTo>
                  <a:pt x="42163" y="227075"/>
                  <a:pt x="23240" y="225932"/>
                  <a:pt x="9144" y="225932"/>
                </a:cubicBezTo>
                <a:lnTo>
                  <a:pt x="9144" y="13588"/>
                </a:lnTo>
                <a:cubicBezTo>
                  <a:pt x="19684" y="13207"/>
                  <a:pt x="27685" y="12700"/>
                  <a:pt x="33019" y="12191"/>
                </a:cubicBezTo>
                <a:lnTo>
                  <a:pt x="30860" y="27940"/>
                </a:lnTo>
                <a:cubicBezTo>
                  <a:pt x="55752" y="15366"/>
                  <a:pt x="78739" y="9144"/>
                  <a:pt x="99948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4" name="Freeform 3"/>
          <p:cNvSpPr/>
          <p:nvPr/>
        </p:nvSpPr>
        <p:spPr>
          <a:xfrm>
            <a:off x="1686306" y="748284"/>
            <a:ext cx="165608" cy="238632"/>
          </a:xfrm>
          <a:custGeom>
            <a:avLst/>
            <a:gdLst>
              <a:gd name="connsiteX0" fmla="*/ 99949 w 165608"/>
              <a:gd name="connsiteY0" fmla="*/ 9144 h 238632"/>
              <a:gd name="connsiteX1" fmla="*/ 135128 w 165608"/>
              <a:gd name="connsiteY1" fmla="*/ 19303 h 238632"/>
              <a:gd name="connsiteX2" fmla="*/ 152908 w 165608"/>
              <a:gd name="connsiteY2" fmla="*/ 42798 h 238632"/>
              <a:gd name="connsiteX3" fmla="*/ 156464 w 165608"/>
              <a:gd name="connsiteY3" fmla="*/ 86232 h 238632"/>
              <a:gd name="connsiteX4" fmla="*/ 156464 w 165608"/>
              <a:gd name="connsiteY4" fmla="*/ 225932 h 238632"/>
              <a:gd name="connsiteX5" fmla="*/ 132714 w 165608"/>
              <a:gd name="connsiteY5" fmla="*/ 227710 h 238632"/>
              <a:gd name="connsiteX6" fmla="*/ 134747 w 165608"/>
              <a:gd name="connsiteY6" fmla="*/ 175513 h 238632"/>
              <a:gd name="connsiteX7" fmla="*/ 134747 w 165608"/>
              <a:gd name="connsiteY7" fmla="*/ 80644 h 238632"/>
              <a:gd name="connsiteX8" fmla="*/ 126491 w 165608"/>
              <a:gd name="connsiteY8" fmla="*/ 39496 h 238632"/>
              <a:gd name="connsiteX9" fmla="*/ 95504 w 165608"/>
              <a:gd name="connsiteY9" fmla="*/ 27304 h 238632"/>
              <a:gd name="connsiteX10" fmla="*/ 30860 w 165608"/>
              <a:gd name="connsiteY10" fmla="*/ 46990 h 238632"/>
              <a:gd name="connsiteX11" fmla="*/ 30860 w 165608"/>
              <a:gd name="connsiteY11" fmla="*/ 168147 h 238632"/>
              <a:gd name="connsiteX12" fmla="*/ 66039 w 165608"/>
              <a:gd name="connsiteY12" fmla="*/ 224027 h 238632"/>
              <a:gd name="connsiteX13" fmla="*/ 66039 w 165608"/>
              <a:gd name="connsiteY13" fmla="*/ 229488 h 238632"/>
              <a:gd name="connsiteX14" fmla="*/ 9144 w 165608"/>
              <a:gd name="connsiteY14" fmla="*/ 225932 h 238632"/>
              <a:gd name="connsiteX15" fmla="*/ 9144 w 165608"/>
              <a:gd name="connsiteY15" fmla="*/ 13588 h 238632"/>
              <a:gd name="connsiteX16" fmla="*/ 33020 w 165608"/>
              <a:gd name="connsiteY16" fmla="*/ 12191 h 238632"/>
              <a:gd name="connsiteX17" fmla="*/ 30860 w 165608"/>
              <a:gd name="connsiteY17" fmla="*/ 27940 h 238632"/>
              <a:gd name="connsiteX18" fmla="*/ 99949 w 165608"/>
              <a:gd name="connsiteY18" fmla="*/ 9144 h 2386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165608" h="238632">
                <a:moveTo>
                  <a:pt x="99949" y="9144"/>
                </a:moveTo>
                <a:cubicBezTo>
                  <a:pt x="113664" y="9144"/>
                  <a:pt x="125349" y="12572"/>
                  <a:pt x="135128" y="19303"/>
                </a:cubicBezTo>
                <a:cubicBezTo>
                  <a:pt x="144653" y="26288"/>
                  <a:pt x="150622" y="34035"/>
                  <a:pt x="152908" y="42798"/>
                </a:cubicBezTo>
                <a:cubicBezTo>
                  <a:pt x="155320" y="51688"/>
                  <a:pt x="156464" y="66166"/>
                  <a:pt x="156464" y="86232"/>
                </a:cubicBezTo>
                <a:lnTo>
                  <a:pt x="156464" y="225932"/>
                </a:lnTo>
                <a:cubicBezTo>
                  <a:pt x="148335" y="226313"/>
                  <a:pt x="140461" y="226821"/>
                  <a:pt x="132714" y="227710"/>
                </a:cubicBezTo>
                <a:cubicBezTo>
                  <a:pt x="134111" y="202818"/>
                  <a:pt x="134747" y="185546"/>
                  <a:pt x="134747" y="175513"/>
                </a:cubicBezTo>
                <a:lnTo>
                  <a:pt x="134747" y="80644"/>
                </a:lnTo>
                <a:cubicBezTo>
                  <a:pt x="134747" y="61213"/>
                  <a:pt x="131953" y="47497"/>
                  <a:pt x="126491" y="39496"/>
                </a:cubicBezTo>
                <a:cubicBezTo>
                  <a:pt x="120650" y="31368"/>
                  <a:pt x="110363" y="27304"/>
                  <a:pt x="95504" y="27304"/>
                </a:cubicBezTo>
                <a:cubicBezTo>
                  <a:pt x="79629" y="27304"/>
                  <a:pt x="58039" y="33908"/>
                  <a:pt x="30860" y="46990"/>
                </a:cubicBezTo>
                <a:lnTo>
                  <a:pt x="30860" y="168147"/>
                </a:lnTo>
                <a:cubicBezTo>
                  <a:pt x="30860" y="199897"/>
                  <a:pt x="42672" y="218566"/>
                  <a:pt x="66039" y="224027"/>
                </a:cubicBezTo>
                <a:lnTo>
                  <a:pt x="66039" y="229488"/>
                </a:lnTo>
                <a:cubicBezTo>
                  <a:pt x="42164" y="227075"/>
                  <a:pt x="23241" y="225932"/>
                  <a:pt x="9144" y="225932"/>
                </a:cubicBezTo>
                <a:lnTo>
                  <a:pt x="9144" y="13588"/>
                </a:lnTo>
                <a:cubicBezTo>
                  <a:pt x="19685" y="13207"/>
                  <a:pt x="27685" y="12700"/>
                  <a:pt x="33020" y="12191"/>
                </a:cubicBezTo>
                <a:lnTo>
                  <a:pt x="30860" y="27940"/>
                </a:lnTo>
                <a:cubicBezTo>
                  <a:pt x="55753" y="15366"/>
                  <a:pt x="78739" y="9144"/>
                  <a:pt x="99949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5" name="Freeform 3"/>
          <p:cNvSpPr/>
          <p:nvPr/>
        </p:nvSpPr>
        <p:spPr>
          <a:xfrm>
            <a:off x="6819392" y="748030"/>
            <a:ext cx="76073" cy="75691"/>
          </a:xfrm>
          <a:custGeom>
            <a:avLst/>
            <a:gdLst>
              <a:gd name="connsiteX0" fmla="*/ 24002 w 76073"/>
              <a:gd name="connsiteY0" fmla="*/ 9144 h 75691"/>
              <a:gd name="connsiteX1" fmla="*/ 66929 w 76073"/>
              <a:gd name="connsiteY1" fmla="*/ 51434 h 75691"/>
              <a:gd name="connsiteX2" fmla="*/ 52069 w 76073"/>
              <a:gd name="connsiteY2" fmla="*/ 66547 h 75691"/>
              <a:gd name="connsiteX3" fmla="*/ 9143 w 76073"/>
              <a:gd name="connsiteY3" fmla="*/ 24002 h 75691"/>
              <a:gd name="connsiteX4" fmla="*/ 24002 w 76073"/>
              <a:gd name="connsiteY4" fmla="*/ 9144 h 756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073" h="75691">
                <a:moveTo>
                  <a:pt x="24002" y="9144"/>
                </a:moveTo>
                <a:lnTo>
                  <a:pt x="66929" y="51434"/>
                </a:lnTo>
                <a:lnTo>
                  <a:pt x="52069" y="66547"/>
                </a:lnTo>
                <a:lnTo>
                  <a:pt x="9143" y="24002"/>
                </a:lnTo>
                <a:lnTo>
                  <a:pt x="24002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6" name="Freeform 3"/>
          <p:cNvSpPr/>
          <p:nvPr/>
        </p:nvSpPr>
        <p:spPr>
          <a:xfrm>
            <a:off x="5022723" y="748030"/>
            <a:ext cx="194182" cy="421893"/>
          </a:xfrm>
          <a:custGeom>
            <a:avLst/>
            <a:gdLst>
              <a:gd name="connsiteX0" fmla="*/ 91312 w 194182"/>
              <a:gd name="connsiteY0" fmla="*/ 9144 h 421893"/>
              <a:gd name="connsiteX1" fmla="*/ 160654 w 194182"/>
              <a:gd name="connsiteY1" fmla="*/ 41528 h 421893"/>
              <a:gd name="connsiteX2" fmla="*/ 185038 w 194182"/>
              <a:gd name="connsiteY2" fmla="*/ 120395 h 421893"/>
              <a:gd name="connsiteX3" fmla="*/ 158241 w 194182"/>
              <a:gd name="connsiteY3" fmla="*/ 199008 h 421893"/>
              <a:gd name="connsiteX4" fmla="*/ 85089 w 194182"/>
              <a:gd name="connsiteY4" fmla="*/ 232028 h 421893"/>
              <a:gd name="connsiteX5" fmla="*/ 30606 w 194182"/>
              <a:gd name="connsiteY5" fmla="*/ 219328 h 421893"/>
              <a:gd name="connsiteX6" fmla="*/ 30606 w 194182"/>
              <a:gd name="connsiteY6" fmla="*/ 339470 h 421893"/>
              <a:gd name="connsiteX7" fmla="*/ 34162 w 194182"/>
              <a:gd name="connsiteY7" fmla="*/ 378586 h 421893"/>
              <a:gd name="connsiteX8" fmla="*/ 50164 w 194182"/>
              <a:gd name="connsiteY8" fmla="*/ 398525 h 421893"/>
              <a:gd name="connsiteX9" fmla="*/ 84454 w 194182"/>
              <a:gd name="connsiteY9" fmla="*/ 407669 h 421893"/>
              <a:gd name="connsiteX10" fmla="*/ 84454 w 194182"/>
              <a:gd name="connsiteY10" fmla="*/ 412749 h 421893"/>
              <a:gd name="connsiteX11" fmla="*/ 76453 w 194182"/>
              <a:gd name="connsiteY11" fmla="*/ 412749 h 421893"/>
              <a:gd name="connsiteX12" fmla="*/ 51688 w 194182"/>
              <a:gd name="connsiteY12" fmla="*/ 411225 h 421893"/>
              <a:gd name="connsiteX13" fmla="*/ 9144 w 194182"/>
              <a:gd name="connsiteY13" fmla="*/ 409194 h 421893"/>
              <a:gd name="connsiteX14" fmla="*/ 9144 w 194182"/>
              <a:gd name="connsiteY14" fmla="*/ 13842 h 421893"/>
              <a:gd name="connsiteX15" fmla="*/ 32003 w 194182"/>
              <a:gd name="connsiteY15" fmla="*/ 12445 h 421893"/>
              <a:gd name="connsiteX16" fmla="*/ 30606 w 194182"/>
              <a:gd name="connsiteY16" fmla="*/ 31495 h 421893"/>
              <a:gd name="connsiteX17" fmla="*/ 91312 w 194182"/>
              <a:gd name="connsiteY17" fmla="*/ 9144 h 4218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194182" h="421893">
                <a:moveTo>
                  <a:pt x="91312" y="9144"/>
                </a:moveTo>
                <a:cubicBezTo>
                  <a:pt x="121284" y="9144"/>
                  <a:pt x="144398" y="19938"/>
                  <a:pt x="160654" y="41528"/>
                </a:cubicBezTo>
                <a:cubicBezTo>
                  <a:pt x="176910" y="63245"/>
                  <a:pt x="185038" y="89534"/>
                  <a:pt x="185038" y="120395"/>
                </a:cubicBezTo>
                <a:cubicBezTo>
                  <a:pt x="185038" y="150875"/>
                  <a:pt x="176148" y="177037"/>
                  <a:pt x="158241" y="199008"/>
                </a:cubicBezTo>
                <a:cubicBezTo>
                  <a:pt x="140334" y="221106"/>
                  <a:pt x="115950" y="232028"/>
                  <a:pt x="85089" y="232028"/>
                </a:cubicBezTo>
                <a:cubicBezTo>
                  <a:pt x="67817" y="232028"/>
                  <a:pt x="49656" y="227837"/>
                  <a:pt x="30606" y="219328"/>
                </a:cubicBezTo>
                <a:lnTo>
                  <a:pt x="30606" y="339470"/>
                </a:lnTo>
                <a:cubicBezTo>
                  <a:pt x="30606" y="357758"/>
                  <a:pt x="31749" y="370839"/>
                  <a:pt x="34162" y="378586"/>
                </a:cubicBezTo>
                <a:cubicBezTo>
                  <a:pt x="36575" y="386079"/>
                  <a:pt x="41909" y="392683"/>
                  <a:pt x="50164" y="398525"/>
                </a:cubicBezTo>
                <a:cubicBezTo>
                  <a:pt x="58292" y="403986"/>
                  <a:pt x="69722" y="407161"/>
                  <a:pt x="84454" y="407669"/>
                </a:cubicBezTo>
                <a:lnTo>
                  <a:pt x="84454" y="412749"/>
                </a:lnTo>
                <a:lnTo>
                  <a:pt x="76453" y="412749"/>
                </a:lnTo>
                <a:cubicBezTo>
                  <a:pt x="72262" y="412749"/>
                  <a:pt x="64007" y="412241"/>
                  <a:pt x="51688" y="411225"/>
                </a:cubicBezTo>
                <a:cubicBezTo>
                  <a:pt x="37845" y="410082"/>
                  <a:pt x="23621" y="409320"/>
                  <a:pt x="9144" y="409194"/>
                </a:cubicBezTo>
                <a:lnTo>
                  <a:pt x="9144" y="13842"/>
                </a:lnTo>
                <a:cubicBezTo>
                  <a:pt x="19684" y="13334"/>
                  <a:pt x="27304" y="12826"/>
                  <a:pt x="32003" y="12445"/>
                </a:cubicBezTo>
                <a:cubicBezTo>
                  <a:pt x="31241" y="20192"/>
                  <a:pt x="30733" y="26542"/>
                  <a:pt x="30606" y="31495"/>
                </a:cubicBezTo>
                <a:cubicBezTo>
                  <a:pt x="50545" y="16636"/>
                  <a:pt x="70865" y="9144"/>
                  <a:pt x="9131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7" name="Freeform 3"/>
          <p:cNvSpPr/>
          <p:nvPr/>
        </p:nvSpPr>
        <p:spPr>
          <a:xfrm>
            <a:off x="6201537" y="746506"/>
            <a:ext cx="196468" cy="242189"/>
          </a:xfrm>
          <a:custGeom>
            <a:avLst/>
            <a:gdLst>
              <a:gd name="connsiteX0" fmla="*/ 98044 w 196468"/>
              <a:gd name="connsiteY0" fmla="*/ 9144 h 242189"/>
              <a:gd name="connsiteX1" fmla="*/ 162052 w 196468"/>
              <a:gd name="connsiteY1" fmla="*/ 34416 h 242189"/>
              <a:gd name="connsiteX2" fmla="*/ 187325 w 196468"/>
              <a:gd name="connsiteY2" fmla="*/ 118110 h 242189"/>
              <a:gd name="connsiteX3" fmla="*/ 160273 w 196468"/>
              <a:gd name="connsiteY3" fmla="*/ 207391 h 242189"/>
              <a:gd name="connsiteX4" fmla="*/ 97154 w 196468"/>
              <a:gd name="connsiteY4" fmla="*/ 233045 h 242189"/>
              <a:gd name="connsiteX5" fmla="*/ 34925 w 196468"/>
              <a:gd name="connsiteY5" fmla="*/ 206248 h 242189"/>
              <a:gd name="connsiteX6" fmla="*/ 9144 w 196468"/>
              <a:gd name="connsiteY6" fmla="*/ 123825 h 242189"/>
              <a:gd name="connsiteX7" fmla="*/ 32638 w 196468"/>
              <a:gd name="connsiteY7" fmla="*/ 37719 h 242189"/>
              <a:gd name="connsiteX8" fmla="*/ 98044 w 196468"/>
              <a:gd name="connsiteY8" fmla="*/ 9144 h 2421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96468" h="242189">
                <a:moveTo>
                  <a:pt x="98044" y="9144"/>
                </a:moveTo>
                <a:cubicBezTo>
                  <a:pt x="123825" y="9144"/>
                  <a:pt x="145161" y="17653"/>
                  <a:pt x="162052" y="34416"/>
                </a:cubicBezTo>
                <a:cubicBezTo>
                  <a:pt x="178942" y="51308"/>
                  <a:pt x="187325" y="79248"/>
                  <a:pt x="187325" y="118110"/>
                </a:cubicBezTo>
                <a:cubicBezTo>
                  <a:pt x="187325" y="160782"/>
                  <a:pt x="178307" y="190500"/>
                  <a:pt x="160273" y="207391"/>
                </a:cubicBezTo>
                <a:cubicBezTo>
                  <a:pt x="141985" y="224535"/>
                  <a:pt x="121030" y="233045"/>
                  <a:pt x="97154" y="233045"/>
                </a:cubicBezTo>
                <a:cubicBezTo>
                  <a:pt x="72771" y="233045"/>
                  <a:pt x="52070" y="224028"/>
                  <a:pt x="34925" y="206248"/>
                </a:cubicBezTo>
                <a:cubicBezTo>
                  <a:pt x="17780" y="188595"/>
                  <a:pt x="9144" y="161035"/>
                  <a:pt x="9144" y="123825"/>
                </a:cubicBezTo>
                <a:cubicBezTo>
                  <a:pt x="9144" y="85216"/>
                  <a:pt x="16891" y="56641"/>
                  <a:pt x="32638" y="37719"/>
                </a:cubicBezTo>
                <a:cubicBezTo>
                  <a:pt x="48514" y="18669"/>
                  <a:pt x="70357" y="9144"/>
                  <a:pt x="980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8" name="Freeform 3"/>
          <p:cNvSpPr/>
          <p:nvPr/>
        </p:nvSpPr>
        <p:spPr>
          <a:xfrm>
            <a:off x="3331845" y="746506"/>
            <a:ext cx="196468" cy="242189"/>
          </a:xfrm>
          <a:custGeom>
            <a:avLst/>
            <a:gdLst>
              <a:gd name="connsiteX0" fmla="*/ 98044 w 196468"/>
              <a:gd name="connsiteY0" fmla="*/ 9144 h 242189"/>
              <a:gd name="connsiteX1" fmla="*/ 162052 w 196468"/>
              <a:gd name="connsiteY1" fmla="*/ 34416 h 242189"/>
              <a:gd name="connsiteX2" fmla="*/ 187325 w 196468"/>
              <a:gd name="connsiteY2" fmla="*/ 118110 h 242189"/>
              <a:gd name="connsiteX3" fmla="*/ 160273 w 196468"/>
              <a:gd name="connsiteY3" fmla="*/ 207391 h 242189"/>
              <a:gd name="connsiteX4" fmla="*/ 97154 w 196468"/>
              <a:gd name="connsiteY4" fmla="*/ 233045 h 242189"/>
              <a:gd name="connsiteX5" fmla="*/ 34925 w 196468"/>
              <a:gd name="connsiteY5" fmla="*/ 206248 h 242189"/>
              <a:gd name="connsiteX6" fmla="*/ 9144 w 196468"/>
              <a:gd name="connsiteY6" fmla="*/ 123825 h 242189"/>
              <a:gd name="connsiteX7" fmla="*/ 32638 w 196468"/>
              <a:gd name="connsiteY7" fmla="*/ 37719 h 242189"/>
              <a:gd name="connsiteX8" fmla="*/ 98044 w 196468"/>
              <a:gd name="connsiteY8" fmla="*/ 9144 h 2421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96468" h="242189">
                <a:moveTo>
                  <a:pt x="98044" y="9144"/>
                </a:moveTo>
                <a:cubicBezTo>
                  <a:pt x="123825" y="9144"/>
                  <a:pt x="145160" y="17653"/>
                  <a:pt x="162052" y="34416"/>
                </a:cubicBezTo>
                <a:cubicBezTo>
                  <a:pt x="178942" y="51308"/>
                  <a:pt x="187325" y="79248"/>
                  <a:pt x="187325" y="118110"/>
                </a:cubicBezTo>
                <a:cubicBezTo>
                  <a:pt x="187325" y="160782"/>
                  <a:pt x="178307" y="190500"/>
                  <a:pt x="160273" y="207391"/>
                </a:cubicBezTo>
                <a:cubicBezTo>
                  <a:pt x="141985" y="224535"/>
                  <a:pt x="121030" y="233045"/>
                  <a:pt x="97154" y="233045"/>
                </a:cubicBezTo>
                <a:cubicBezTo>
                  <a:pt x="72770" y="233045"/>
                  <a:pt x="52069" y="224028"/>
                  <a:pt x="34925" y="206248"/>
                </a:cubicBezTo>
                <a:cubicBezTo>
                  <a:pt x="17779" y="188595"/>
                  <a:pt x="9144" y="161035"/>
                  <a:pt x="9144" y="123825"/>
                </a:cubicBezTo>
                <a:cubicBezTo>
                  <a:pt x="9144" y="85216"/>
                  <a:pt x="16890" y="56641"/>
                  <a:pt x="32638" y="37719"/>
                </a:cubicBezTo>
                <a:cubicBezTo>
                  <a:pt x="48514" y="18669"/>
                  <a:pt x="70357" y="9144"/>
                  <a:pt x="980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9" name="Freeform 3"/>
          <p:cNvSpPr/>
          <p:nvPr/>
        </p:nvSpPr>
        <p:spPr>
          <a:xfrm>
            <a:off x="2553081" y="746506"/>
            <a:ext cx="196468" cy="242189"/>
          </a:xfrm>
          <a:custGeom>
            <a:avLst/>
            <a:gdLst>
              <a:gd name="connsiteX0" fmla="*/ 98044 w 196468"/>
              <a:gd name="connsiteY0" fmla="*/ 9144 h 242189"/>
              <a:gd name="connsiteX1" fmla="*/ 162051 w 196468"/>
              <a:gd name="connsiteY1" fmla="*/ 34416 h 242189"/>
              <a:gd name="connsiteX2" fmla="*/ 187325 w 196468"/>
              <a:gd name="connsiteY2" fmla="*/ 118110 h 242189"/>
              <a:gd name="connsiteX3" fmla="*/ 160274 w 196468"/>
              <a:gd name="connsiteY3" fmla="*/ 207391 h 242189"/>
              <a:gd name="connsiteX4" fmla="*/ 97155 w 196468"/>
              <a:gd name="connsiteY4" fmla="*/ 233045 h 242189"/>
              <a:gd name="connsiteX5" fmla="*/ 34925 w 196468"/>
              <a:gd name="connsiteY5" fmla="*/ 206248 h 242189"/>
              <a:gd name="connsiteX6" fmla="*/ 9144 w 196468"/>
              <a:gd name="connsiteY6" fmla="*/ 123825 h 242189"/>
              <a:gd name="connsiteX7" fmla="*/ 32639 w 196468"/>
              <a:gd name="connsiteY7" fmla="*/ 37719 h 242189"/>
              <a:gd name="connsiteX8" fmla="*/ 98044 w 196468"/>
              <a:gd name="connsiteY8" fmla="*/ 9144 h 2421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96468" h="242189">
                <a:moveTo>
                  <a:pt x="98044" y="9144"/>
                </a:moveTo>
                <a:cubicBezTo>
                  <a:pt x="123825" y="9144"/>
                  <a:pt x="145160" y="17653"/>
                  <a:pt x="162051" y="34416"/>
                </a:cubicBezTo>
                <a:cubicBezTo>
                  <a:pt x="178943" y="51308"/>
                  <a:pt x="187325" y="79248"/>
                  <a:pt x="187325" y="118110"/>
                </a:cubicBezTo>
                <a:cubicBezTo>
                  <a:pt x="187325" y="160782"/>
                  <a:pt x="178308" y="190500"/>
                  <a:pt x="160274" y="207391"/>
                </a:cubicBezTo>
                <a:cubicBezTo>
                  <a:pt x="141985" y="224535"/>
                  <a:pt x="121030" y="233045"/>
                  <a:pt x="97155" y="233045"/>
                </a:cubicBezTo>
                <a:cubicBezTo>
                  <a:pt x="72770" y="233045"/>
                  <a:pt x="52070" y="224028"/>
                  <a:pt x="34925" y="206248"/>
                </a:cubicBezTo>
                <a:cubicBezTo>
                  <a:pt x="17652" y="188595"/>
                  <a:pt x="9144" y="161035"/>
                  <a:pt x="9144" y="123825"/>
                </a:cubicBezTo>
                <a:cubicBezTo>
                  <a:pt x="9144" y="85216"/>
                  <a:pt x="16891" y="56641"/>
                  <a:pt x="32639" y="37719"/>
                </a:cubicBezTo>
                <a:cubicBezTo>
                  <a:pt x="48514" y="18669"/>
                  <a:pt x="70358" y="9144"/>
                  <a:pt x="980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0" name="Freeform 3"/>
          <p:cNvSpPr/>
          <p:nvPr/>
        </p:nvSpPr>
        <p:spPr>
          <a:xfrm>
            <a:off x="5772277" y="736092"/>
            <a:ext cx="80517" cy="245744"/>
          </a:xfrm>
          <a:custGeom>
            <a:avLst/>
            <a:gdLst>
              <a:gd name="connsiteX0" fmla="*/ 50164 w 80517"/>
              <a:gd name="connsiteY0" fmla="*/ 9144 h 245744"/>
              <a:gd name="connsiteX1" fmla="*/ 50164 w 80517"/>
              <a:gd name="connsiteY1" fmla="*/ 178815 h 245744"/>
              <a:gd name="connsiteX2" fmla="*/ 55879 w 80517"/>
              <a:gd name="connsiteY2" fmla="*/ 219328 h 245744"/>
              <a:gd name="connsiteX3" fmla="*/ 71373 w 80517"/>
              <a:gd name="connsiteY3" fmla="*/ 236600 h 245744"/>
              <a:gd name="connsiteX4" fmla="*/ 37337 w 80517"/>
              <a:gd name="connsiteY4" fmla="*/ 218694 h 245744"/>
              <a:gd name="connsiteX5" fmla="*/ 28194 w 80517"/>
              <a:gd name="connsiteY5" fmla="*/ 161289 h 245744"/>
              <a:gd name="connsiteX6" fmla="*/ 28194 w 80517"/>
              <a:gd name="connsiteY6" fmla="*/ 50545 h 245744"/>
              <a:gd name="connsiteX7" fmla="*/ 9144 w 80517"/>
              <a:gd name="connsiteY7" fmla="*/ 50545 h 245744"/>
              <a:gd name="connsiteX8" fmla="*/ 9144 w 80517"/>
              <a:gd name="connsiteY8" fmla="*/ 48132 h 245744"/>
              <a:gd name="connsiteX9" fmla="*/ 50164 w 80517"/>
              <a:gd name="connsiteY9" fmla="*/ 9144 h 2457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0517" h="245744">
                <a:moveTo>
                  <a:pt x="50164" y="9144"/>
                </a:moveTo>
                <a:lnTo>
                  <a:pt x="50164" y="178815"/>
                </a:lnTo>
                <a:cubicBezTo>
                  <a:pt x="50164" y="198246"/>
                  <a:pt x="52070" y="211708"/>
                  <a:pt x="55879" y="219328"/>
                </a:cubicBezTo>
                <a:cubicBezTo>
                  <a:pt x="59563" y="227075"/>
                  <a:pt x="64770" y="232790"/>
                  <a:pt x="71373" y="236600"/>
                </a:cubicBezTo>
                <a:cubicBezTo>
                  <a:pt x="54990" y="235330"/>
                  <a:pt x="43687" y="229488"/>
                  <a:pt x="37337" y="218694"/>
                </a:cubicBezTo>
                <a:cubicBezTo>
                  <a:pt x="31241" y="208152"/>
                  <a:pt x="28194" y="189102"/>
                  <a:pt x="28194" y="161289"/>
                </a:cubicBezTo>
                <a:lnTo>
                  <a:pt x="28194" y="50545"/>
                </a:lnTo>
                <a:lnTo>
                  <a:pt x="9144" y="50545"/>
                </a:lnTo>
                <a:lnTo>
                  <a:pt x="9144" y="48132"/>
                </a:lnTo>
                <a:lnTo>
                  <a:pt x="5016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1" name="Freeform 3"/>
          <p:cNvSpPr/>
          <p:nvPr/>
        </p:nvSpPr>
        <p:spPr>
          <a:xfrm>
            <a:off x="5289169" y="736092"/>
            <a:ext cx="80390" cy="245744"/>
          </a:xfrm>
          <a:custGeom>
            <a:avLst/>
            <a:gdLst>
              <a:gd name="connsiteX0" fmla="*/ 50164 w 80390"/>
              <a:gd name="connsiteY0" fmla="*/ 9144 h 245744"/>
              <a:gd name="connsiteX1" fmla="*/ 50164 w 80390"/>
              <a:gd name="connsiteY1" fmla="*/ 178815 h 245744"/>
              <a:gd name="connsiteX2" fmla="*/ 55879 w 80390"/>
              <a:gd name="connsiteY2" fmla="*/ 219328 h 245744"/>
              <a:gd name="connsiteX3" fmla="*/ 71246 w 80390"/>
              <a:gd name="connsiteY3" fmla="*/ 236600 h 245744"/>
              <a:gd name="connsiteX4" fmla="*/ 37338 w 80390"/>
              <a:gd name="connsiteY4" fmla="*/ 218694 h 245744"/>
              <a:gd name="connsiteX5" fmla="*/ 28194 w 80390"/>
              <a:gd name="connsiteY5" fmla="*/ 161289 h 245744"/>
              <a:gd name="connsiteX6" fmla="*/ 28194 w 80390"/>
              <a:gd name="connsiteY6" fmla="*/ 50545 h 245744"/>
              <a:gd name="connsiteX7" fmla="*/ 9144 w 80390"/>
              <a:gd name="connsiteY7" fmla="*/ 50545 h 245744"/>
              <a:gd name="connsiteX8" fmla="*/ 9144 w 80390"/>
              <a:gd name="connsiteY8" fmla="*/ 48132 h 245744"/>
              <a:gd name="connsiteX9" fmla="*/ 50164 w 80390"/>
              <a:gd name="connsiteY9" fmla="*/ 9144 h 2457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0390" h="245744">
                <a:moveTo>
                  <a:pt x="50164" y="9144"/>
                </a:moveTo>
                <a:lnTo>
                  <a:pt x="50164" y="178815"/>
                </a:lnTo>
                <a:cubicBezTo>
                  <a:pt x="50164" y="198246"/>
                  <a:pt x="52070" y="211708"/>
                  <a:pt x="55879" y="219328"/>
                </a:cubicBezTo>
                <a:cubicBezTo>
                  <a:pt x="59563" y="227075"/>
                  <a:pt x="64770" y="232790"/>
                  <a:pt x="71246" y="236600"/>
                </a:cubicBezTo>
                <a:cubicBezTo>
                  <a:pt x="54990" y="235330"/>
                  <a:pt x="43688" y="229488"/>
                  <a:pt x="37338" y="218694"/>
                </a:cubicBezTo>
                <a:cubicBezTo>
                  <a:pt x="31241" y="208152"/>
                  <a:pt x="28194" y="189102"/>
                  <a:pt x="28194" y="161289"/>
                </a:cubicBezTo>
                <a:lnTo>
                  <a:pt x="28194" y="50545"/>
                </a:lnTo>
                <a:lnTo>
                  <a:pt x="9144" y="50545"/>
                </a:lnTo>
                <a:lnTo>
                  <a:pt x="9144" y="48132"/>
                </a:lnTo>
                <a:lnTo>
                  <a:pt x="5016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2" name="Freeform 3"/>
          <p:cNvSpPr/>
          <p:nvPr/>
        </p:nvSpPr>
        <p:spPr>
          <a:xfrm>
            <a:off x="2123821" y="736092"/>
            <a:ext cx="80518" cy="245744"/>
          </a:xfrm>
          <a:custGeom>
            <a:avLst/>
            <a:gdLst>
              <a:gd name="connsiteX0" fmla="*/ 50165 w 80518"/>
              <a:gd name="connsiteY0" fmla="*/ 9144 h 245744"/>
              <a:gd name="connsiteX1" fmla="*/ 50165 w 80518"/>
              <a:gd name="connsiteY1" fmla="*/ 178815 h 245744"/>
              <a:gd name="connsiteX2" fmla="*/ 55880 w 80518"/>
              <a:gd name="connsiteY2" fmla="*/ 219328 h 245744"/>
              <a:gd name="connsiteX3" fmla="*/ 71374 w 80518"/>
              <a:gd name="connsiteY3" fmla="*/ 236600 h 245744"/>
              <a:gd name="connsiteX4" fmla="*/ 37338 w 80518"/>
              <a:gd name="connsiteY4" fmla="*/ 218694 h 245744"/>
              <a:gd name="connsiteX5" fmla="*/ 28194 w 80518"/>
              <a:gd name="connsiteY5" fmla="*/ 161289 h 245744"/>
              <a:gd name="connsiteX6" fmla="*/ 28194 w 80518"/>
              <a:gd name="connsiteY6" fmla="*/ 50545 h 245744"/>
              <a:gd name="connsiteX7" fmla="*/ 9144 w 80518"/>
              <a:gd name="connsiteY7" fmla="*/ 50545 h 245744"/>
              <a:gd name="connsiteX8" fmla="*/ 9144 w 80518"/>
              <a:gd name="connsiteY8" fmla="*/ 48132 h 245744"/>
              <a:gd name="connsiteX9" fmla="*/ 50165 w 80518"/>
              <a:gd name="connsiteY9" fmla="*/ 9144 h 2457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0518" h="245744">
                <a:moveTo>
                  <a:pt x="50165" y="9144"/>
                </a:moveTo>
                <a:lnTo>
                  <a:pt x="50165" y="178815"/>
                </a:lnTo>
                <a:cubicBezTo>
                  <a:pt x="50165" y="198246"/>
                  <a:pt x="52070" y="211708"/>
                  <a:pt x="55880" y="219328"/>
                </a:cubicBezTo>
                <a:cubicBezTo>
                  <a:pt x="59563" y="227075"/>
                  <a:pt x="64770" y="232790"/>
                  <a:pt x="71374" y="236600"/>
                </a:cubicBezTo>
                <a:cubicBezTo>
                  <a:pt x="54991" y="235330"/>
                  <a:pt x="43688" y="229488"/>
                  <a:pt x="37338" y="218694"/>
                </a:cubicBezTo>
                <a:cubicBezTo>
                  <a:pt x="31242" y="208152"/>
                  <a:pt x="28194" y="189102"/>
                  <a:pt x="28194" y="161289"/>
                </a:cubicBezTo>
                <a:lnTo>
                  <a:pt x="28194" y="50545"/>
                </a:lnTo>
                <a:lnTo>
                  <a:pt x="9144" y="50545"/>
                </a:lnTo>
                <a:lnTo>
                  <a:pt x="9144" y="48132"/>
                </a:lnTo>
                <a:lnTo>
                  <a:pt x="50165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3" name="Freeform 3"/>
          <p:cNvSpPr/>
          <p:nvPr/>
        </p:nvSpPr>
        <p:spPr>
          <a:xfrm>
            <a:off x="4059808" y="724788"/>
            <a:ext cx="108204" cy="108839"/>
          </a:xfrm>
          <a:custGeom>
            <a:avLst/>
            <a:gdLst>
              <a:gd name="connsiteX0" fmla="*/ 55880 w 108204"/>
              <a:gd name="connsiteY0" fmla="*/ 9144 h 108839"/>
              <a:gd name="connsiteX1" fmla="*/ 9144 w 108204"/>
              <a:gd name="connsiteY1" fmla="*/ 99695 h 108839"/>
              <a:gd name="connsiteX2" fmla="*/ 99060 w 108204"/>
              <a:gd name="connsiteY2" fmla="*/ 99695 h 108839"/>
              <a:gd name="connsiteX3" fmla="*/ 55880 w 108204"/>
              <a:gd name="connsiteY3" fmla="*/ 9144 h 1088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08204" h="108839">
                <a:moveTo>
                  <a:pt x="55880" y="9144"/>
                </a:moveTo>
                <a:lnTo>
                  <a:pt x="9144" y="99695"/>
                </a:lnTo>
                <a:lnTo>
                  <a:pt x="99060" y="99695"/>
                </a:lnTo>
                <a:lnTo>
                  <a:pt x="55880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4" name="Freeform 3"/>
          <p:cNvSpPr/>
          <p:nvPr/>
        </p:nvSpPr>
        <p:spPr>
          <a:xfrm>
            <a:off x="5832094" y="690626"/>
            <a:ext cx="145033" cy="296290"/>
          </a:xfrm>
          <a:custGeom>
            <a:avLst/>
            <a:gdLst>
              <a:gd name="connsiteX0" fmla="*/ 32385 w 145033"/>
              <a:gd name="connsiteY0" fmla="*/ 9144 h 296290"/>
              <a:gd name="connsiteX1" fmla="*/ 32385 w 145033"/>
              <a:gd name="connsiteY1" fmla="*/ 75438 h 296290"/>
              <a:gd name="connsiteX2" fmla="*/ 83185 w 145033"/>
              <a:gd name="connsiteY2" fmla="*/ 75438 h 296290"/>
              <a:gd name="connsiteX3" fmla="*/ 104394 w 145033"/>
              <a:gd name="connsiteY3" fmla="*/ 72516 h 296290"/>
              <a:gd name="connsiteX4" fmla="*/ 122173 w 145033"/>
              <a:gd name="connsiteY4" fmla="*/ 59054 h 296290"/>
              <a:gd name="connsiteX5" fmla="*/ 129666 w 145033"/>
              <a:gd name="connsiteY5" fmla="*/ 59054 h 296290"/>
              <a:gd name="connsiteX6" fmla="*/ 103758 w 145033"/>
              <a:gd name="connsiteY6" fmla="*/ 90296 h 296290"/>
              <a:gd name="connsiteX7" fmla="*/ 81153 w 145033"/>
              <a:gd name="connsiteY7" fmla="*/ 96011 h 296290"/>
              <a:gd name="connsiteX8" fmla="*/ 32385 w 145033"/>
              <a:gd name="connsiteY8" fmla="*/ 96011 h 296290"/>
              <a:gd name="connsiteX9" fmla="*/ 32385 w 145033"/>
              <a:gd name="connsiteY9" fmla="*/ 209676 h 296290"/>
              <a:gd name="connsiteX10" fmla="*/ 35051 w 145033"/>
              <a:gd name="connsiteY10" fmla="*/ 244475 h 296290"/>
              <a:gd name="connsiteX11" fmla="*/ 46608 w 145033"/>
              <a:gd name="connsiteY11" fmla="*/ 260603 h 296290"/>
              <a:gd name="connsiteX12" fmla="*/ 72516 w 145033"/>
              <a:gd name="connsiteY12" fmla="*/ 267208 h 296290"/>
              <a:gd name="connsiteX13" fmla="*/ 129666 w 145033"/>
              <a:gd name="connsiteY13" fmla="*/ 236220 h 296290"/>
              <a:gd name="connsiteX14" fmla="*/ 135889 w 145033"/>
              <a:gd name="connsiteY14" fmla="*/ 239775 h 296290"/>
              <a:gd name="connsiteX15" fmla="*/ 65023 w 145033"/>
              <a:gd name="connsiteY15" fmla="*/ 287146 h 296290"/>
              <a:gd name="connsiteX16" fmla="*/ 31750 w 145033"/>
              <a:gd name="connsiteY16" fmla="*/ 278129 h 296290"/>
              <a:gd name="connsiteX17" fmla="*/ 13589 w 145033"/>
              <a:gd name="connsiteY17" fmla="*/ 255523 h 296290"/>
              <a:gd name="connsiteX18" fmla="*/ 9144 w 145033"/>
              <a:gd name="connsiteY18" fmla="*/ 215391 h 296290"/>
              <a:gd name="connsiteX19" fmla="*/ 9144 w 145033"/>
              <a:gd name="connsiteY19" fmla="*/ 36194 h 296290"/>
              <a:gd name="connsiteX20" fmla="*/ 32385 w 145033"/>
              <a:gd name="connsiteY20" fmla="*/ 9144 h 2962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145033" h="296290">
                <a:moveTo>
                  <a:pt x="32385" y="9144"/>
                </a:moveTo>
                <a:lnTo>
                  <a:pt x="32385" y="75438"/>
                </a:lnTo>
                <a:lnTo>
                  <a:pt x="83185" y="75438"/>
                </a:lnTo>
                <a:cubicBezTo>
                  <a:pt x="92583" y="75438"/>
                  <a:pt x="99567" y="74421"/>
                  <a:pt x="104394" y="72516"/>
                </a:cubicBezTo>
                <a:cubicBezTo>
                  <a:pt x="109473" y="70358"/>
                  <a:pt x="115442" y="65785"/>
                  <a:pt x="122173" y="59054"/>
                </a:cubicBezTo>
                <a:lnTo>
                  <a:pt x="129666" y="59054"/>
                </a:lnTo>
                <a:cubicBezTo>
                  <a:pt x="117601" y="75945"/>
                  <a:pt x="108965" y="86360"/>
                  <a:pt x="103758" y="90296"/>
                </a:cubicBezTo>
                <a:cubicBezTo>
                  <a:pt x="98805" y="94106"/>
                  <a:pt x="91313" y="96011"/>
                  <a:pt x="81153" y="96011"/>
                </a:cubicBezTo>
                <a:lnTo>
                  <a:pt x="32385" y="96011"/>
                </a:lnTo>
                <a:lnTo>
                  <a:pt x="32385" y="209676"/>
                </a:lnTo>
                <a:cubicBezTo>
                  <a:pt x="32385" y="226567"/>
                  <a:pt x="33273" y="238125"/>
                  <a:pt x="35051" y="244475"/>
                </a:cubicBezTo>
                <a:cubicBezTo>
                  <a:pt x="36576" y="250698"/>
                  <a:pt x="40513" y="256032"/>
                  <a:pt x="46608" y="260603"/>
                </a:cubicBezTo>
                <a:cubicBezTo>
                  <a:pt x="52704" y="264921"/>
                  <a:pt x="61340" y="267208"/>
                  <a:pt x="72516" y="267208"/>
                </a:cubicBezTo>
                <a:cubicBezTo>
                  <a:pt x="94488" y="267208"/>
                  <a:pt x="113538" y="256794"/>
                  <a:pt x="129666" y="236220"/>
                </a:cubicBezTo>
                <a:lnTo>
                  <a:pt x="135889" y="239775"/>
                </a:lnTo>
                <a:cubicBezTo>
                  <a:pt x="119634" y="271271"/>
                  <a:pt x="96011" y="287146"/>
                  <a:pt x="65023" y="287146"/>
                </a:cubicBezTo>
                <a:cubicBezTo>
                  <a:pt x="51815" y="287146"/>
                  <a:pt x="40639" y="284098"/>
                  <a:pt x="31750" y="278129"/>
                </a:cubicBezTo>
                <a:cubicBezTo>
                  <a:pt x="22605" y="272160"/>
                  <a:pt x="16509" y="264667"/>
                  <a:pt x="13589" y="255523"/>
                </a:cubicBezTo>
                <a:cubicBezTo>
                  <a:pt x="10540" y="246252"/>
                  <a:pt x="9144" y="232790"/>
                  <a:pt x="9144" y="215391"/>
                </a:cubicBezTo>
                <a:lnTo>
                  <a:pt x="9144" y="36194"/>
                </a:lnTo>
                <a:cubicBezTo>
                  <a:pt x="17398" y="27432"/>
                  <a:pt x="25146" y="18414"/>
                  <a:pt x="32385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5" name="Freeform 3"/>
          <p:cNvSpPr/>
          <p:nvPr/>
        </p:nvSpPr>
        <p:spPr>
          <a:xfrm>
            <a:off x="5348986" y="690626"/>
            <a:ext cx="145033" cy="296290"/>
          </a:xfrm>
          <a:custGeom>
            <a:avLst/>
            <a:gdLst>
              <a:gd name="connsiteX0" fmla="*/ 32385 w 145033"/>
              <a:gd name="connsiteY0" fmla="*/ 9144 h 296290"/>
              <a:gd name="connsiteX1" fmla="*/ 32385 w 145033"/>
              <a:gd name="connsiteY1" fmla="*/ 75438 h 296290"/>
              <a:gd name="connsiteX2" fmla="*/ 83185 w 145033"/>
              <a:gd name="connsiteY2" fmla="*/ 75438 h 296290"/>
              <a:gd name="connsiteX3" fmla="*/ 104394 w 145033"/>
              <a:gd name="connsiteY3" fmla="*/ 72516 h 296290"/>
              <a:gd name="connsiteX4" fmla="*/ 122173 w 145033"/>
              <a:gd name="connsiteY4" fmla="*/ 59054 h 296290"/>
              <a:gd name="connsiteX5" fmla="*/ 129666 w 145033"/>
              <a:gd name="connsiteY5" fmla="*/ 59054 h 296290"/>
              <a:gd name="connsiteX6" fmla="*/ 103758 w 145033"/>
              <a:gd name="connsiteY6" fmla="*/ 90296 h 296290"/>
              <a:gd name="connsiteX7" fmla="*/ 81153 w 145033"/>
              <a:gd name="connsiteY7" fmla="*/ 96011 h 296290"/>
              <a:gd name="connsiteX8" fmla="*/ 32385 w 145033"/>
              <a:gd name="connsiteY8" fmla="*/ 96011 h 296290"/>
              <a:gd name="connsiteX9" fmla="*/ 32385 w 145033"/>
              <a:gd name="connsiteY9" fmla="*/ 209676 h 296290"/>
              <a:gd name="connsiteX10" fmla="*/ 35052 w 145033"/>
              <a:gd name="connsiteY10" fmla="*/ 244475 h 296290"/>
              <a:gd name="connsiteX11" fmla="*/ 46608 w 145033"/>
              <a:gd name="connsiteY11" fmla="*/ 260603 h 296290"/>
              <a:gd name="connsiteX12" fmla="*/ 72516 w 145033"/>
              <a:gd name="connsiteY12" fmla="*/ 267208 h 296290"/>
              <a:gd name="connsiteX13" fmla="*/ 129666 w 145033"/>
              <a:gd name="connsiteY13" fmla="*/ 236220 h 296290"/>
              <a:gd name="connsiteX14" fmla="*/ 135889 w 145033"/>
              <a:gd name="connsiteY14" fmla="*/ 239775 h 296290"/>
              <a:gd name="connsiteX15" fmla="*/ 65023 w 145033"/>
              <a:gd name="connsiteY15" fmla="*/ 287146 h 296290"/>
              <a:gd name="connsiteX16" fmla="*/ 31750 w 145033"/>
              <a:gd name="connsiteY16" fmla="*/ 278129 h 296290"/>
              <a:gd name="connsiteX17" fmla="*/ 13589 w 145033"/>
              <a:gd name="connsiteY17" fmla="*/ 255523 h 296290"/>
              <a:gd name="connsiteX18" fmla="*/ 9144 w 145033"/>
              <a:gd name="connsiteY18" fmla="*/ 215391 h 296290"/>
              <a:gd name="connsiteX19" fmla="*/ 9144 w 145033"/>
              <a:gd name="connsiteY19" fmla="*/ 36194 h 296290"/>
              <a:gd name="connsiteX20" fmla="*/ 32385 w 145033"/>
              <a:gd name="connsiteY20" fmla="*/ 9144 h 2962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145033" h="296290">
                <a:moveTo>
                  <a:pt x="32385" y="9144"/>
                </a:moveTo>
                <a:lnTo>
                  <a:pt x="32385" y="75438"/>
                </a:lnTo>
                <a:lnTo>
                  <a:pt x="83185" y="75438"/>
                </a:lnTo>
                <a:cubicBezTo>
                  <a:pt x="92583" y="75438"/>
                  <a:pt x="99567" y="74421"/>
                  <a:pt x="104394" y="72516"/>
                </a:cubicBezTo>
                <a:cubicBezTo>
                  <a:pt x="109473" y="70358"/>
                  <a:pt x="115443" y="65785"/>
                  <a:pt x="122173" y="59054"/>
                </a:cubicBezTo>
                <a:lnTo>
                  <a:pt x="129666" y="59054"/>
                </a:lnTo>
                <a:cubicBezTo>
                  <a:pt x="117602" y="75945"/>
                  <a:pt x="108966" y="86360"/>
                  <a:pt x="103758" y="90296"/>
                </a:cubicBezTo>
                <a:cubicBezTo>
                  <a:pt x="98805" y="94106"/>
                  <a:pt x="91313" y="96011"/>
                  <a:pt x="81153" y="96011"/>
                </a:cubicBezTo>
                <a:lnTo>
                  <a:pt x="32385" y="96011"/>
                </a:lnTo>
                <a:lnTo>
                  <a:pt x="32385" y="209676"/>
                </a:lnTo>
                <a:cubicBezTo>
                  <a:pt x="32385" y="226567"/>
                  <a:pt x="33273" y="238125"/>
                  <a:pt x="35052" y="244475"/>
                </a:cubicBezTo>
                <a:cubicBezTo>
                  <a:pt x="36576" y="250698"/>
                  <a:pt x="40513" y="256032"/>
                  <a:pt x="46608" y="260603"/>
                </a:cubicBezTo>
                <a:cubicBezTo>
                  <a:pt x="52704" y="264921"/>
                  <a:pt x="61341" y="267208"/>
                  <a:pt x="72516" y="267208"/>
                </a:cubicBezTo>
                <a:cubicBezTo>
                  <a:pt x="94488" y="267208"/>
                  <a:pt x="113538" y="256794"/>
                  <a:pt x="129666" y="236220"/>
                </a:cubicBezTo>
                <a:lnTo>
                  <a:pt x="135889" y="239775"/>
                </a:lnTo>
                <a:cubicBezTo>
                  <a:pt x="119634" y="271271"/>
                  <a:pt x="96012" y="287146"/>
                  <a:pt x="65023" y="287146"/>
                </a:cubicBezTo>
                <a:cubicBezTo>
                  <a:pt x="51816" y="287146"/>
                  <a:pt x="40639" y="284098"/>
                  <a:pt x="31750" y="278129"/>
                </a:cubicBezTo>
                <a:cubicBezTo>
                  <a:pt x="22605" y="272160"/>
                  <a:pt x="16509" y="264667"/>
                  <a:pt x="13589" y="255523"/>
                </a:cubicBezTo>
                <a:cubicBezTo>
                  <a:pt x="10541" y="246252"/>
                  <a:pt x="9144" y="232790"/>
                  <a:pt x="9144" y="215391"/>
                </a:cubicBezTo>
                <a:lnTo>
                  <a:pt x="9144" y="36194"/>
                </a:lnTo>
                <a:cubicBezTo>
                  <a:pt x="17398" y="27432"/>
                  <a:pt x="25146" y="18414"/>
                  <a:pt x="32385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6" name="Freeform 3"/>
          <p:cNvSpPr/>
          <p:nvPr/>
        </p:nvSpPr>
        <p:spPr>
          <a:xfrm>
            <a:off x="2183638" y="690626"/>
            <a:ext cx="145033" cy="296290"/>
          </a:xfrm>
          <a:custGeom>
            <a:avLst/>
            <a:gdLst>
              <a:gd name="connsiteX0" fmla="*/ 32384 w 145033"/>
              <a:gd name="connsiteY0" fmla="*/ 9144 h 296290"/>
              <a:gd name="connsiteX1" fmla="*/ 32384 w 145033"/>
              <a:gd name="connsiteY1" fmla="*/ 75438 h 296290"/>
              <a:gd name="connsiteX2" fmla="*/ 83184 w 145033"/>
              <a:gd name="connsiteY2" fmla="*/ 75438 h 296290"/>
              <a:gd name="connsiteX3" fmla="*/ 104394 w 145033"/>
              <a:gd name="connsiteY3" fmla="*/ 72516 h 296290"/>
              <a:gd name="connsiteX4" fmla="*/ 122173 w 145033"/>
              <a:gd name="connsiteY4" fmla="*/ 59054 h 296290"/>
              <a:gd name="connsiteX5" fmla="*/ 129667 w 145033"/>
              <a:gd name="connsiteY5" fmla="*/ 59054 h 296290"/>
              <a:gd name="connsiteX6" fmla="*/ 103758 w 145033"/>
              <a:gd name="connsiteY6" fmla="*/ 90296 h 296290"/>
              <a:gd name="connsiteX7" fmla="*/ 81152 w 145033"/>
              <a:gd name="connsiteY7" fmla="*/ 96011 h 296290"/>
              <a:gd name="connsiteX8" fmla="*/ 32384 w 145033"/>
              <a:gd name="connsiteY8" fmla="*/ 96011 h 296290"/>
              <a:gd name="connsiteX9" fmla="*/ 32384 w 145033"/>
              <a:gd name="connsiteY9" fmla="*/ 209676 h 296290"/>
              <a:gd name="connsiteX10" fmla="*/ 35051 w 145033"/>
              <a:gd name="connsiteY10" fmla="*/ 244475 h 296290"/>
              <a:gd name="connsiteX11" fmla="*/ 46608 w 145033"/>
              <a:gd name="connsiteY11" fmla="*/ 260603 h 296290"/>
              <a:gd name="connsiteX12" fmla="*/ 72517 w 145033"/>
              <a:gd name="connsiteY12" fmla="*/ 267208 h 296290"/>
              <a:gd name="connsiteX13" fmla="*/ 129667 w 145033"/>
              <a:gd name="connsiteY13" fmla="*/ 236220 h 296290"/>
              <a:gd name="connsiteX14" fmla="*/ 135889 w 145033"/>
              <a:gd name="connsiteY14" fmla="*/ 239775 h 296290"/>
              <a:gd name="connsiteX15" fmla="*/ 65023 w 145033"/>
              <a:gd name="connsiteY15" fmla="*/ 287146 h 296290"/>
              <a:gd name="connsiteX16" fmla="*/ 31749 w 145033"/>
              <a:gd name="connsiteY16" fmla="*/ 278129 h 296290"/>
              <a:gd name="connsiteX17" fmla="*/ 13588 w 145033"/>
              <a:gd name="connsiteY17" fmla="*/ 255523 h 296290"/>
              <a:gd name="connsiteX18" fmla="*/ 9144 w 145033"/>
              <a:gd name="connsiteY18" fmla="*/ 215391 h 296290"/>
              <a:gd name="connsiteX19" fmla="*/ 9144 w 145033"/>
              <a:gd name="connsiteY19" fmla="*/ 36194 h 296290"/>
              <a:gd name="connsiteX20" fmla="*/ 32384 w 145033"/>
              <a:gd name="connsiteY20" fmla="*/ 9144 h 2962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145033" h="296290">
                <a:moveTo>
                  <a:pt x="32384" y="9144"/>
                </a:moveTo>
                <a:lnTo>
                  <a:pt x="32384" y="75438"/>
                </a:lnTo>
                <a:lnTo>
                  <a:pt x="83184" y="75438"/>
                </a:lnTo>
                <a:cubicBezTo>
                  <a:pt x="92582" y="75438"/>
                  <a:pt x="99567" y="74421"/>
                  <a:pt x="104394" y="72516"/>
                </a:cubicBezTo>
                <a:cubicBezTo>
                  <a:pt x="109473" y="70358"/>
                  <a:pt x="115442" y="65785"/>
                  <a:pt x="122173" y="59054"/>
                </a:cubicBezTo>
                <a:lnTo>
                  <a:pt x="129667" y="59054"/>
                </a:lnTo>
                <a:cubicBezTo>
                  <a:pt x="117601" y="75945"/>
                  <a:pt x="108966" y="86360"/>
                  <a:pt x="103758" y="90296"/>
                </a:cubicBezTo>
                <a:cubicBezTo>
                  <a:pt x="98805" y="94106"/>
                  <a:pt x="91313" y="96011"/>
                  <a:pt x="81152" y="96011"/>
                </a:cubicBezTo>
                <a:lnTo>
                  <a:pt x="32384" y="96011"/>
                </a:lnTo>
                <a:lnTo>
                  <a:pt x="32384" y="209676"/>
                </a:lnTo>
                <a:cubicBezTo>
                  <a:pt x="32384" y="226567"/>
                  <a:pt x="33273" y="238125"/>
                  <a:pt x="35051" y="244475"/>
                </a:cubicBezTo>
                <a:cubicBezTo>
                  <a:pt x="36576" y="250698"/>
                  <a:pt x="40513" y="256032"/>
                  <a:pt x="46608" y="260603"/>
                </a:cubicBezTo>
                <a:cubicBezTo>
                  <a:pt x="52704" y="264921"/>
                  <a:pt x="61341" y="267208"/>
                  <a:pt x="72517" y="267208"/>
                </a:cubicBezTo>
                <a:cubicBezTo>
                  <a:pt x="94488" y="267208"/>
                  <a:pt x="113538" y="256794"/>
                  <a:pt x="129667" y="236220"/>
                </a:cubicBezTo>
                <a:lnTo>
                  <a:pt x="135889" y="239775"/>
                </a:lnTo>
                <a:cubicBezTo>
                  <a:pt x="119633" y="271271"/>
                  <a:pt x="96011" y="287146"/>
                  <a:pt x="65023" y="287146"/>
                </a:cubicBezTo>
                <a:cubicBezTo>
                  <a:pt x="51816" y="287146"/>
                  <a:pt x="40639" y="284098"/>
                  <a:pt x="31749" y="278129"/>
                </a:cubicBezTo>
                <a:cubicBezTo>
                  <a:pt x="22605" y="272160"/>
                  <a:pt x="16509" y="264667"/>
                  <a:pt x="13588" y="255523"/>
                </a:cubicBezTo>
                <a:cubicBezTo>
                  <a:pt x="10541" y="246252"/>
                  <a:pt x="9144" y="232790"/>
                  <a:pt x="9144" y="215391"/>
                </a:cubicBezTo>
                <a:lnTo>
                  <a:pt x="9144" y="36194"/>
                </a:lnTo>
                <a:cubicBezTo>
                  <a:pt x="17398" y="27432"/>
                  <a:pt x="25145" y="18414"/>
                  <a:pt x="3238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7" name="Freeform 3"/>
          <p:cNvSpPr/>
          <p:nvPr/>
        </p:nvSpPr>
        <p:spPr>
          <a:xfrm>
            <a:off x="847864" y="682244"/>
            <a:ext cx="95681" cy="277876"/>
          </a:xfrm>
          <a:custGeom>
            <a:avLst/>
            <a:gdLst>
              <a:gd name="connsiteX0" fmla="*/ 18072 w 95681"/>
              <a:gd name="connsiteY0" fmla="*/ 9144 h 277876"/>
              <a:gd name="connsiteX1" fmla="*/ 69278 w 95681"/>
              <a:gd name="connsiteY1" fmla="*/ 63626 h 277876"/>
              <a:gd name="connsiteX2" fmla="*/ 86537 w 95681"/>
              <a:gd name="connsiteY2" fmla="*/ 136778 h 277876"/>
              <a:gd name="connsiteX3" fmla="*/ 9144 w 95681"/>
              <a:gd name="connsiteY3" fmla="*/ 268732 h 277876"/>
              <a:gd name="connsiteX4" fmla="*/ 58559 w 95681"/>
              <a:gd name="connsiteY4" fmla="*/ 137667 h 277876"/>
              <a:gd name="connsiteX5" fmla="*/ 18072 w 95681"/>
              <a:gd name="connsiteY5" fmla="*/ 9144 h 2778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5681" h="277876">
                <a:moveTo>
                  <a:pt x="18072" y="9144"/>
                </a:moveTo>
                <a:cubicBezTo>
                  <a:pt x="40703" y="24003"/>
                  <a:pt x="57759" y="42164"/>
                  <a:pt x="69278" y="63626"/>
                </a:cubicBezTo>
                <a:cubicBezTo>
                  <a:pt x="80784" y="85090"/>
                  <a:pt x="86537" y="109473"/>
                  <a:pt x="86537" y="136778"/>
                </a:cubicBezTo>
                <a:cubicBezTo>
                  <a:pt x="86537" y="193928"/>
                  <a:pt x="60744" y="237997"/>
                  <a:pt x="9144" y="268732"/>
                </a:cubicBezTo>
                <a:cubicBezTo>
                  <a:pt x="42087" y="243458"/>
                  <a:pt x="58559" y="199897"/>
                  <a:pt x="58559" y="137667"/>
                </a:cubicBezTo>
                <a:cubicBezTo>
                  <a:pt x="58559" y="76961"/>
                  <a:pt x="45059" y="34163"/>
                  <a:pt x="1807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8" name="Freeform 3"/>
          <p:cNvSpPr/>
          <p:nvPr/>
        </p:nvSpPr>
        <p:spPr>
          <a:xfrm>
            <a:off x="669874" y="669163"/>
            <a:ext cx="197764" cy="296926"/>
          </a:xfrm>
          <a:custGeom>
            <a:avLst/>
            <a:gdLst>
              <a:gd name="connsiteX0" fmla="*/ 64211 w 197764"/>
              <a:gd name="connsiteY0" fmla="*/ 9144 h 296926"/>
              <a:gd name="connsiteX1" fmla="*/ 13906 w 197764"/>
              <a:gd name="connsiteY1" fmla="*/ 18923 h 296926"/>
              <a:gd name="connsiteX2" fmla="*/ 9144 w 197764"/>
              <a:gd name="connsiteY2" fmla="*/ 112648 h 296926"/>
              <a:gd name="connsiteX3" fmla="*/ 9144 w 197764"/>
              <a:gd name="connsiteY3" fmla="*/ 185292 h 296926"/>
              <a:gd name="connsiteX4" fmla="*/ 17767 w 197764"/>
              <a:gd name="connsiteY4" fmla="*/ 280542 h 296926"/>
              <a:gd name="connsiteX5" fmla="*/ 70154 w 197764"/>
              <a:gd name="connsiteY5" fmla="*/ 287782 h 296926"/>
              <a:gd name="connsiteX6" fmla="*/ 156781 w 197764"/>
              <a:gd name="connsiteY6" fmla="*/ 252857 h 296926"/>
              <a:gd name="connsiteX7" fmla="*/ 188620 w 197764"/>
              <a:gd name="connsiteY7" fmla="*/ 149605 h 296926"/>
              <a:gd name="connsiteX8" fmla="*/ 157073 w 197764"/>
              <a:gd name="connsiteY8" fmla="*/ 45973 h 296926"/>
              <a:gd name="connsiteX9" fmla="*/ 64211 w 197764"/>
              <a:gd name="connsiteY9" fmla="*/ 9144 h 2969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197764" h="296926">
                <a:moveTo>
                  <a:pt x="64211" y="9144"/>
                </a:moveTo>
                <a:cubicBezTo>
                  <a:pt x="42976" y="9144"/>
                  <a:pt x="26200" y="12446"/>
                  <a:pt x="13906" y="18923"/>
                </a:cubicBezTo>
                <a:cubicBezTo>
                  <a:pt x="10731" y="27813"/>
                  <a:pt x="9144" y="59182"/>
                  <a:pt x="9144" y="112648"/>
                </a:cubicBezTo>
                <a:lnTo>
                  <a:pt x="9144" y="185292"/>
                </a:lnTo>
                <a:cubicBezTo>
                  <a:pt x="9144" y="228853"/>
                  <a:pt x="12014" y="260603"/>
                  <a:pt x="17767" y="280542"/>
                </a:cubicBezTo>
                <a:cubicBezTo>
                  <a:pt x="33045" y="285369"/>
                  <a:pt x="50507" y="287782"/>
                  <a:pt x="70154" y="287782"/>
                </a:cubicBezTo>
                <a:cubicBezTo>
                  <a:pt x="106870" y="287782"/>
                  <a:pt x="135737" y="276097"/>
                  <a:pt x="156781" y="252857"/>
                </a:cubicBezTo>
                <a:cubicBezTo>
                  <a:pt x="178015" y="229488"/>
                  <a:pt x="188620" y="195072"/>
                  <a:pt x="188620" y="149605"/>
                </a:cubicBezTo>
                <a:cubicBezTo>
                  <a:pt x="188620" y="105155"/>
                  <a:pt x="178104" y="70611"/>
                  <a:pt x="157073" y="45973"/>
                </a:cubicBezTo>
                <a:cubicBezTo>
                  <a:pt x="136042" y="21463"/>
                  <a:pt x="105079" y="9144"/>
                  <a:pt x="64211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9" name="Freeform 3"/>
          <p:cNvSpPr/>
          <p:nvPr/>
        </p:nvSpPr>
        <p:spPr>
          <a:xfrm>
            <a:off x="6009005" y="653669"/>
            <a:ext cx="74295" cy="72135"/>
          </a:xfrm>
          <a:custGeom>
            <a:avLst/>
            <a:gdLst>
              <a:gd name="connsiteX0" fmla="*/ 23114 w 74295"/>
              <a:gd name="connsiteY0" fmla="*/ 9144 h 72135"/>
              <a:gd name="connsiteX1" fmla="*/ 65151 w 74295"/>
              <a:gd name="connsiteY1" fmla="*/ 48132 h 72135"/>
              <a:gd name="connsiteX2" fmla="*/ 50800 w 74295"/>
              <a:gd name="connsiteY2" fmla="*/ 62991 h 72135"/>
              <a:gd name="connsiteX3" fmla="*/ 9144 w 74295"/>
              <a:gd name="connsiteY3" fmla="*/ 24257 h 72135"/>
              <a:gd name="connsiteX4" fmla="*/ 23114 w 74295"/>
              <a:gd name="connsiteY4" fmla="*/ 9144 h 721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295" h="72135">
                <a:moveTo>
                  <a:pt x="23114" y="9144"/>
                </a:moveTo>
                <a:lnTo>
                  <a:pt x="65151" y="48132"/>
                </a:lnTo>
                <a:lnTo>
                  <a:pt x="50800" y="62991"/>
                </a:lnTo>
                <a:lnTo>
                  <a:pt x="9144" y="24257"/>
                </a:lnTo>
                <a:lnTo>
                  <a:pt x="2311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0" name="Freeform 3"/>
          <p:cNvSpPr/>
          <p:nvPr/>
        </p:nvSpPr>
        <p:spPr>
          <a:xfrm>
            <a:off x="2360549" y="653669"/>
            <a:ext cx="74295" cy="72135"/>
          </a:xfrm>
          <a:custGeom>
            <a:avLst/>
            <a:gdLst>
              <a:gd name="connsiteX0" fmla="*/ 23114 w 74295"/>
              <a:gd name="connsiteY0" fmla="*/ 9144 h 72135"/>
              <a:gd name="connsiteX1" fmla="*/ 65151 w 74295"/>
              <a:gd name="connsiteY1" fmla="*/ 48132 h 72135"/>
              <a:gd name="connsiteX2" fmla="*/ 50800 w 74295"/>
              <a:gd name="connsiteY2" fmla="*/ 62991 h 72135"/>
              <a:gd name="connsiteX3" fmla="*/ 9144 w 74295"/>
              <a:gd name="connsiteY3" fmla="*/ 24257 h 72135"/>
              <a:gd name="connsiteX4" fmla="*/ 23114 w 74295"/>
              <a:gd name="connsiteY4" fmla="*/ 9144 h 721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295" h="72135">
                <a:moveTo>
                  <a:pt x="23114" y="9144"/>
                </a:moveTo>
                <a:lnTo>
                  <a:pt x="65151" y="48132"/>
                </a:lnTo>
                <a:lnTo>
                  <a:pt x="50800" y="62991"/>
                </a:lnTo>
                <a:lnTo>
                  <a:pt x="9144" y="24257"/>
                </a:lnTo>
                <a:lnTo>
                  <a:pt x="2311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1" name="Freeform 3"/>
          <p:cNvSpPr/>
          <p:nvPr/>
        </p:nvSpPr>
        <p:spPr>
          <a:xfrm>
            <a:off x="1965832" y="653669"/>
            <a:ext cx="74295" cy="72135"/>
          </a:xfrm>
          <a:custGeom>
            <a:avLst/>
            <a:gdLst>
              <a:gd name="connsiteX0" fmla="*/ 23114 w 74295"/>
              <a:gd name="connsiteY0" fmla="*/ 9144 h 72135"/>
              <a:gd name="connsiteX1" fmla="*/ 65151 w 74295"/>
              <a:gd name="connsiteY1" fmla="*/ 48132 h 72135"/>
              <a:gd name="connsiteX2" fmla="*/ 50800 w 74295"/>
              <a:gd name="connsiteY2" fmla="*/ 62991 h 72135"/>
              <a:gd name="connsiteX3" fmla="*/ 9144 w 74295"/>
              <a:gd name="connsiteY3" fmla="*/ 24257 h 72135"/>
              <a:gd name="connsiteX4" fmla="*/ 23114 w 74295"/>
              <a:gd name="connsiteY4" fmla="*/ 9144 h 721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295" h="72135">
                <a:moveTo>
                  <a:pt x="23114" y="9144"/>
                </a:moveTo>
                <a:lnTo>
                  <a:pt x="65151" y="48132"/>
                </a:lnTo>
                <a:lnTo>
                  <a:pt x="50800" y="62991"/>
                </a:lnTo>
                <a:lnTo>
                  <a:pt x="9144" y="24257"/>
                </a:lnTo>
                <a:lnTo>
                  <a:pt x="2311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2" name="Freeform 3"/>
          <p:cNvSpPr/>
          <p:nvPr/>
        </p:nvSpPr>
        <p:spPr>
          <a:xfrm>
            <a:off x="1462913" y="653669"/>
            <a:ext cx="74294" cy="72135"/>
          </a:xfrm>
          <a:custGeom>
            <a:avLst/>
            <a:gdLst>
              <a:gd name="connsiteX0" fmla="*/ 23113 w 74294"/>
              <a:gd name="connsiteY0" fmla="*/ 9144 h 72135"/>
              <a:gd name="connsiteX1" fmla="*/ 65150 w 74294"/>
              <a:gd name="connsiteY1" fmla="*/ 48132 h 72135"/>
              <a:gd name="connsiteX2" fmla="*/ 50799 w 74294"/>
              <a:gd name="connsiteY2" fmla="*/ 62991 h 72135"/>
              <a:gd name="connsiteX3" fmla="*/ 9144 w 74294"/>
              <a:gd name="connsiteY3" fmla="*/ 24257 h 72135"/>
              <a:gd name="connsiteX4" fmla="*/ 23113 w 74294"/>
              <a:gd name="connsiteY4" fmla="*/ 9144 h 721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294" h="72135">
                <a:moveTo>
                  <a:pt x="23113" y="9144"/>
                </a:moveTo>
                <a:lnTo>
                  <a:pt x="65150" y="48132"/>
                </a:lnTo>
                <a:lnTo>
                  <a:pt x="50799" y="62991"/>
                </a:lnTo>
                <a:lnTo>
                  <a:pt x="9144" y="24257"/>
                </a:lnTo>
                <a:lnTo>
                  <a:pt x="23113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3" name="Freeform 3"/>
          <p:cNvSpPr/>
          <p:nvPr/>
        </p:nvSpPr>
        <p:spPr>
          <a:xfrm>
            <a:off x="4122039" y="651256"/>
            <a:ext cx="228091" cy="335660"/>
          </a:xfrm>
          <a:custGeom>
            <a:avLst/>
            <a:gdLst>
              <a:gd name="connsiteX0" fmla="*/ 9144 w 228091"/>
              <a:gd name="connsiteY0" fmla="*/ 9144 h 335660"/>
              <a:gd name="connsiteX1" fmla="*/ 38226 w 228091"/>
              <a:gd name="connsiteY1" fmla="*/ 9144 h 335660"/>
              <a:gd name="connsiteX2" fmla="*/ 54863 w 228091"/>
              <a:gd name="connsiteY2" fmla="*/ 48133 h 335660"/>
              <a:gd name="connsiteX3" fmla="*/ 68325 w 228091"/>
              <a:gd name="connsiteY3" fmla="*/ 78232 h 335660"/>
              <a:gd name="connsiteX4" fmla="*/ 70992 w 228091"/>
              <a:gd name="connsiteY4" fmla="*/ 84454 h 335660"/>
              <a:gd name="connsiteX5" fmla="*/ 140970 w 228091"/>
              <a:gd name="connsiteY5" fmla="*/ 229489 h 335660"/>
              <a:gd name="connsiteX6" fmla="*/ 218947 w 228091"/>
              <a:gd name="connsiteY6" fmla="*/ 321056 h 335660"/>
              <a:gd name="connsiteX7" fmla="*/ 218947 w 228091"/>
              <a:gd name="connsiteY7" fmla="*/ 326516 h 335660"/>
              <a:gd name="connsiteX8" fmla="*/ 159384 w 228091"/>
              <a:gd name="connsiteY8" fmla="*/ 322960 h 335660"/>
              <a:gd name="connsiteX9" fmla="*/ 9144 w 228091"/>
              <a:gd name="connsiteY9" fmla="*/ 9144 h 3356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228091" h="335660">
                <a:moveTo>
                  <a:pt x="9144" y="9144"/>
                </a:moveTo>
                <a:lnTo>
                  <a:pt x="38226" y="9144"/>
                </a:lnTo>
                <a:cubicBezTo>
                  <a:pt x="42163" y="19430"/>
                  <a:pt x="47751" y="32511"/>
                  <a:pt x="54863" y="48133"/>
                </a:cubicBezTo>
                <a:cubicBezTo>
                  <a:pt x="62864" y="65023"/>
                  <a:pt x="67309" y="75057"/>
                  <a:pt x="68325" y="78232"/>
                </a:cubicBezTo>
                <a:cubicBezTo>
                  <a:pt x="69341" y="80010"/>
                  <a:pt x="70230" y="82041"/>
                  <a:pt x="70992" y="84454"/>
                </a:cubicBezTo>
                <a:lnTo>
                  <a:pt x="140970" y="229489"/>
                </a:lnTo>
                <a:cubicBezTo>
                  <a:pt x="165353" y="279781"/>
                  <a:pt x="191389" y="310388"/>
                  <a:pt x="218947" y="321056"/>
                </a:cubicBezTo>
                <a:lnTo>
                  <a:pt x="218947" y="326516"/>
                </a:lnTo>
                <a:cubicBezTo>
                  <a:pt x="191896" y="324103"/>
                  <a:pt x="172084" y="322960"/>
                  <a:pt x="159384" y="32296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4" name="Freeform 3"/>
          <p:cNvSpPr/>
          <p:nvPr/>
        </p:nvSpPr>
        <p:spPr>
          <a:xfrm>
            <a:off x="3935095" y="647700"/>
            <a:ext cx="331723" cy="339216"/>
          </a:xfrm>
          <a:custGeom>
            <a:avLst/>
            <a:gdLst>
              <a:gd name="connsiteX0" fmla="*/ 90042 w 331723"/>
              <a:gd name="connsiteY0" fmla="*/ 9144 h 339216"/>
              <a:gd name="connsiteX1" fmla="*/ 100457 w 331723"/>
              <a:gd name="connsiteY1" fmla="*/ 9144 h 339216"/>
              <a:gd name="connsiteX2" fmla="*/ 138938 w 331723"/>
              <a:gd name="connsiteY2" fmla="*/ 10921 h 339216"/>
              <a:gd name="connsiteX3" fmla="*/ 172211 w 331723"/>
              <a:gd name="connsiteY3" fmla="*/ 12700 h 339216"/>
              <a:gd name="connsiteX4" fmla="*/ 322579 w 331723"/>
              <a:gd name="connsiteY4" fmla="*/ 326516 h 339216"/>
              <a:gd name="connsiteX5" fmla="*/ 253238 w 331723"/>
              <a:gd name="connsiteY5" fmla="*/ 330072 h 339216"/>
              <a:gd name="connsiteX6" fmla="*/ 253238 w 331723"/>
              <a:gd name="connsiteY6" fmla="*/ 324611 h 339216"/>
              <a:gd name="connsiteX7" fmla="*/ 275844 w 331723"/>
              <a:gd name="connsiteY7" fmla="*/ 300228 h 339216"/>
              <a:gd name="connsiteX8" fmla="*/ 260857 w 331723"/>
              <a:gd name="connsiteY8" fmla="*/ 254380 h 339216"/>
              <a:gd name="connsiteX9" fmla="*/ 234441 w 331723"/>
              <a:gd name="connsiteY9" fmla="*/ 199009 h 339216"/>
              <a:gd name="connsiteX10" fmla="*/ 122173 w 331723"/>
              <a:gd name="connsiteY10" fmla="*/ 199009 h 339216"/>
              <a:gd name="connsiteX11" fmla="*/ 93979 w 331723"/>
              <a:gd name="connsiteY11" fmla="*/ 254380 h 339216"/>
              <a:gd name="connsiteX12" fmla="*/ 92455 w 331723"/>
              <a:gd name="connsiteY12" fmla="*/ 258317 h 339216"/>
              <a:gd name="connsiteX13" fmla="*/ 88010 w 331723"/>
              <a:gd name="connsiteY13" fmla="*/ 266954 h 339216"/>
              <a:gd name="connsiteX14" fmla="*/ 81788 w 331723"/>
              <a:gd name="connsiteY14" fmla="*/ 292481 h 339216"/>
              <a:gd name="connsiteX15" fmla="*/ 106679 w 331723"/>
              <a:gd name="connsiteY15" fmla="*/ 324611 h 339216"/>
              <a:gd name="connsiteX16" fmla="*/ 106679 w 331723"/>
              <a:gd name="connsiteY16" fmla="*/ 330072 h 339216"/>
              <a:gd name="connsiteX17" fmla="*/ 89153 w 331723"/>
              <a:gd name="connsiteY17" fmla="*/ 328548 h 339216"/>
              <a:gd name="connsiteX18" fmla="*/ 57657 w 331723"/>
              <a:gd name="connsiteY18" fmla="*/ 326516 h 339216"/>
              <a:gd name="connsiteX19" fmla="*/ 26034 w 331723"/>
              <a:gd name="connsiteY19" fmla="*/ 328548 h 339216"/>
              <a:gd name="connsiteX20" fmla="*/ 9144 w 331723"/>
              <a:gd name="connsiteY20" fmla="*/ 330072 h 339216"/>
              <a:gd name="connsiteX21" fmla="*/ 9144 w 331723"/>
              <a:gd name="connsiteY21" fmla="*/ 324611 h 339216"/>
              <a:gd name="connsiteX22" fmla="*/ 68579 w 331723"/>
              <a:gd name="connsiteY22" fmla="*/ 255905 h 339216"/>
              <a:gd name="connsiteX23" fmla="*/ 167513 w 331723"/>
              <a:gd name="connsiteY23" fmla="*/ 63627 h 339216"/>
              <a:gd name="connsiteX24" fmla="*/ 136397 w 331723"/>
              <a:gd name="connsiteY24" fmla="*/ 28194 h 339216"/>
              <a:gd name="connsiteX25" fmla="*/ 90042 w 331723"/>
              <a:gd name="connsiteY25" fmla="*/ 14478 h 339216"/>
              <a:gd name="connsiteX26" fmla="*/ 90042 w 331723"/>
              <a:gd name="connsiteY26" fmla="*/ 9144 h 3392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1723" h="339216">
                <a:moveTo>
                  <a:pt x="90042" y="9144"/>
                </a:moveTo>
                <a:lnTo>
                  <a:pt x="100457" y="9144"/>
                </a:lnTo>
                <a:cubicBezTo>
                  <a:pt x="109854" y="9144"/>
                  <a:pt x="122554" y="9778"/>
                  <a:pt x="138938" y="10921"/>
                </a:cubicBezTo>
                <a:cubicBezTo>
                  <a:pt x="155955" y="12191"/>
                  <a:pt x="167004" y="12700"/>
                  <a:pt x="172211" y="12700"/>
                </a:cubicBezTo>
                <a:lnTo>
                  <a:pt x="322579" y="326516"/>
                </a:lnTo>
                <a:cubicBezTo>
                  <a:pt x="303276" y="326897"/>
                  <a:pt x="280161" y="328040"/>
                  <a:pt x="253238" y="330072"/>
                </a:cubicBezTo>
                <a:lnTo>
                  <a:pt x="253238" y="324611"/>
                </a:lnTo>
                <a:cubicBezTo>
                  <a:pt x="268223" y="322071"/>
                  <a:pt x="275844" y="313944"/>
                  <a:pt x="275844" y="300228"/>
                </a:cubicBezTo>
                <a:cubicBezTo>
                  <a:pt x="275844" y="290195"/>
                  <a:pt x="270890" y="274828"/>
                  <a:pt x="260857" y="254380"/>
                </a:cubicBezTo>
                <a:lnTo>
                  <a:pt x="234441" y="199009"/>
                </a:lnTo>
                <a:lnTo>
                  <a:pt x="122173" y="199009"/>
                </a:lnTo>
                <a:lnTo>
                  <a:pt x="93979" y="254380"/>
                </a:lnTo>
                <a:cubicBezTo>
                  <a:pt x="93853" y="254508"/>
                  <a:pt x="93345" y="255778"/>
                  <a:pt x="92455" y="258317"/>
                </a:cubicBezTo>
                <a:cubicBezTo>
                  <a:pt x="92202" y="258445"/>
                  <a:pt x="90804" y="261366"/>
                  <a:pt x="88010" y="266954"/>
                </a:cubicBezTo>
                <a:cubicBezTo>
                  <a:pt x="83819" y="275209"/>
                  <a:pt x="81788" y="283845"/>
                  <a:pt x="81788" y="292481"/>
                </a:cubicBezTo>
                <a:cubicBezTo>
                  <a:pt x="81788" y="307594"/>
                  <a:pt x="90042" y="318261"/>
                  <a:pt x="106679" y="324611"/>
                </a:cubicBezTo>
                <a:lnTo>
                  <a:pt x="106679" y="330072"/>
                </a:lnTo>
                <a:cubicBezTo>
                  <a:pt x="103377" y="330072"/>
                  <a:pt x="97535" y="329565"/>
                  <a:pt x="89153" y="328548"/>
                </a:cubicBezTo>
                <a:cubicBezTo>
                  <a:pt x="77469" y="327151"/>
                  <a:pt x="66928" y="326516"/>
                  <a:pt x="57657" y="326516"/>
                </a:cubicBezTo>
                <a:cubicBezTo>
                  <a:pt x="49022" y="326516"/>
                  <a:pt x="38607" y="327151"/>
                  <a:pt x="26034" y="328548"/>
                </a:cubicBezTo>
                <a:cubicBezTo>
                  <a:pt x="17526" y="329565"/>
                  <a:pt x="11938" y="330072"/>
                  <a:pt x="9144" y="330072"/>
                </a:cubicBezTo>
                <a:lnTo>
                  <a:pt x="9144" y="324611"/>
                </a:lnTo>
                <a:cubicBezTo>
                  <a:pt x="30988" y="313563"/>
                  <a:pt x="50799" y="290576"/>
                  <a:pt x="68579" y="255905"/>
                </a:cubicBezTo>
                <a:lnTo>
                  <a:pt x="167513" y="63627"/>
                </a:lnTo>
                <a:cubicBezTo>
                  <a:pt x="159892" y="48386"/>
                  <a:pt x="149605" y="36576"/>
                  <a:pt x="136397" y="28194"/>
                </a:cubicBezTo>
                <a:cubicBezTo>
                  <a:pt x="123189" y="19811"/>
                  <a:pt x="107695" y="15366"/>
                  <a:pt x="90042" y="14478"/>
                </a:cubicBezTo>
                <a:lnTo>
                  <a:pt x="90042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5" name="Freeform 3"/>
          <p:cNvSpPr/>
          <p:nvPr/>
        </p:nvSpPr>
        <p:spPr>
          <a:xfrm>
            <a:off x="645160" y="647700"/>
            <a:ext cx="248386" cy="339216"/>
          </a:xfrm>
          <a:custGeom>
            <a:avLst/>
            <a:gdLst>
              <a:gd name="connsiteX0" fmla="*/ 100533 w 248386"/>
              <a:gd name="connsiteY0" fmla="*/ 9144 h 339216"/>
              <a:gd name="connsiteX1" fmla="*/ 176733 w 248386"/>
              <a:gd name="connsiteY1" fmla="*/ 29717 h 339216"/>
              <a:gd name="connsiteX2" fmla="*/ 223761 w 248386"/>
              <a:gd name="connsiteY2" fmla="*/ 84201 h 339216"/>
              <a:gd name="connsiteX3" fmla="*/ 239242 w 248386"/>
              <a:gd name="connsiteY3" fmla="*/ 168147 h 339216"/>
              <a:gd name="connsiteX4" fmla="*/ 202031 w 248386"/>
              <a:gd name="connsiteY4" fmla="*/ 287782 h 339216"/>
              <a:gd name="connsiteX5" fmla="*/ 100533 w 248386"/>
              <a:gd name="connsiteY5" fmla="*/ 330072 h 339216"/>
              <a:gd name="connsiteX6" fmla="*/ 33261 w 248386"/>
              <a:gd name="connsiteY6" fmla="*/ 326770 h 339216"/>
              <a:gd name="connsiteX7" fmla="*/ 27305 w 248386"/>
              <a:gd name="connsiteY7" fmla="*/ 326516 h 339216"/>
              <a:gd name="connsiteX8" fmla="*/ 9144 w 248386"/>
              <a:gd name="connsiteY8" fmla="*/ 326516 h 339216"/>
              <a:gd name="connsiteX9" fmla="*/ 9144 w 248386"/>
              <a:gd name="connsiteY9" fmla="*/ 12700 h 339216"/>
              <a:gd name="connsiteX10" fmla="*/ 66598 w 248386"/>
              <a:gd name="connsiteY10" fmla="*/ 10667 h 339216"/>
              <a:gd name="connsiteX11" fmla="*/ 100533 w 248386"/>
              <a:gd name="connsiteY11" fmla="*/ 9144 h 3392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48386" h="339216">
                <a:moveTo>
                  <a:pt x="100533" y="9144"/>
                </a:moveTo>
                <a:cubicBezTo>
                  <a:pt x="130289" y="9144"/>
                  <a:pt x="155689" y="16001"/>
                  <a:pt x="176733" y="29717"/>
                </a:cubicBezTo>
                <a:cubicBezTo>
                  <a:pt x="197561" y="43560"/>
                  <a:pt x="213245" y="61721"/>
                  <a:pt x="223761" y="84201"/>
                </a:cubicBezTo>
                <a:cubicBezTo>
                  <a:pt x="234073" y="106171"/>
                  <a:pt x="239242" y="134111"/>
                  <a:pt x="239242" y="168147"/>
                </a:cubicBezTo>
                <a:cubicBezTo>
                  <a:pt x="239242" y="219709"/>
                  <a:pt x="226834" y="259588"/>
                  <a:pt x="202031" y="287782"/>
                </a:cubicBezTo>
                <a:cubicBezTo>
                  <a:pt x="177025" y="315976"/>
                  <a:pt x="143192" y="330072"/>
                  <a:pt x="100533" y="330072"/>
                </a:cubicBezTo>
                <a:cubicBezTo>
                  <a:pt x="80683" y="330072"/>
                  <a:pt x="58254" y="328929"/>
                  <a:pt x="33261" y="326770"/>
                </a:cubicBezTo>
                <a:cubicBezTo>
                  <a:pt x="32270" y="326516"/>
                  <a:pt x="30276" y="326516"/>
                  <a:pt x="27305" y="326516"/>
                </a:cubicBezTo>
                <a:lnTo>
                  <a:pt x="9144" y="326516"/>
                </a:lnTo>
                <a:lnTo>
                  <a:pt x="9144" y="12700"/>
                </a:lnTo>
                <a:cubicBezTo>
                  <a:pt x="36537" y="12191"/>
                  <a:pt x="55676" y="11429"/>
                  <a:pt x="66598" y="10667"/>
                </a:cubicBezTo>
                <a:cubicBezTo>
                  <a:pt x="83070" y="9651"/>
                  <a:pt x="94373" y="9144"/>
                  <a:pt x="100533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6" name="Freeform 3"/>
          <p:cNvSpPr/>
          <p:nvPr/>
        </p:nvSpPr>
        <p:spPr>
          <a:xfrm>
            <a:off x="557656" y="647700"/>
            <a:ext cx="84658" cy="339216"/>
          </a:xfrm>
          <a:custGeom>
            <a:avLst/>
            <a:gdLst>
              <a:gd name="connsiteX0" fmla="*/ 9144 w 84658"/>
              <a:gd name="connsiteY0" fmla="*/ 9144 h 339216"/>
              <a:gd name="connsiteX1" fmla="*/ 75514 w 84658"/>
              <a:gd name="connsiteY1" fmla="*/ 12700 h 339216"/>
              <a:gd name="connsiteX2" fmla="*/ 75514 w 84658"/>
              <a:gd name="connsiteY2" fmla="*/ 326516 h 339216"/>
              <a:gd name="connsiteX3" fmla="*/ 9144 w 84658"/>
              <a:gd name="connsiteY3" fmla="*/ 330072 h 339216"/>
              <a:gd name="connsiteX4" fmla="*/ 9144 w 84658"/>
              <a:gd name="connsiteY4" fmla="*/ 324611 h 339216"/>
              <a:gd name="connsiteX5" fmla="*/ 41579 w 84658"/>
              <a:gd name="connsiteY5" fmla="*/ 297941 h 339216"/>
              <a:gd name="connsiteX6" fmla="*/ 50812 w 84658"/>
              <a:gd name="connsiteY6" fmla="*/ 216280 h 339216"/>
              <a:gd name="connsiteX7" fmla="*/ 50812 w 84658"/>
              <a:gd name="connsiteY7" fmla="*/ 93345 h 339216"/>
              <a:gd name="connsiteX8" fmla="*/ 41579 w 84658"/>
              <a:gd name="connsiteY8" fmla="*/ 38354 h 339216"/>
              <a:gd name="connsiteX9" fmla="*/ 9144 w 84658"/>
              <a:gd name="connsiteY9" fmla="*/ 14478 h 339216"/>
              <a:gd name="connsiteX10" fmla="*/ 9144 w 84658"/>
              <a:gd name="connsiteY10" fmla="*/ 9144 h 3392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84658" h="339216">
                <a:moveTo>
                  <a:pt x="9144" y="9144"/>
                </a:moveTo>
                <a:cubicBezTo>
                  <a:pt x="34937" y="11176"/>
                  <a:pt x="57061" y="12319"/>
                  <a:pt x="75514" y="12700"/>
                </a:cubicBezTo>
                <a:lnTo>
                  <a:pt x="75514" y="326516"/>
                </a:lnTo>
                <a:cubicBezTo>
                  <a:pt x="61429" y="326516"/>
                  <a:pt x="39306" y="327659"/>
                  <a:pt x="9144" y="330072"/>
                </a:cubicBezTo>
                <a:lnTo>
                  <a:pt x="9144" y="324611"/>
                </a:lnTo>
                <a:cubicBezTo>
                  <a:pt x="24422" y="320547"/>
                  <a:pt x="35229" y="311531"/>
                  <a:pt x="41579" y="297941"/>
                </a:cubicBezTo>
                <a:cubicBezTo>
                  <a:pt x="47739" y="284734"/>
                  <a:pt x="50812" y="257555"/>
                  <a:pt x="50812" y="216280"/>
                </a:cubicBezTo>
                <a:lnTo>
                  <a:pt x="50812" y="93345"/>
                </a:lnTo>
                <a:cubicBezTo>
                  <a:pt x="50812" y="68198"/>
                  <a:pt x="47739" y="49784"/>
                  <a:pt x="41579" y="38354"/>
                </a:cubicBezTo>
                <a:cubicBezTo>
                  <a:pt x="35433" y="27051"/>
                  <a:pt x="24612" y="19050"/>
                  <a:pt x="9144" y="14478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7" name="Freeform 3"/>
          <p:cNvSpPr/>
          <p:nvPr/>
        </p:nvSpPr>
        <p:spPr>
          <a:xfrm>
            <a:off x="6036437" y="623951"/>
            <a:ext cx="74167" cy="72135"/>
          </a:xfrm>
          <a:custGeom>
            <a:avLst/>
            <a:gdLst>
              <a:gd name="connsiteX0" fmla="*/ 23367 w 74167"/>
              <a:gd name="connsiteY0" fmla="*/ 9144 h 72135"/>
              <a:gd name="connsiteX1" fmla="*/ 65023 w 74167"/>
              <a:gd name="connsiteY1" fmla="*/ 48133 h 72135"/>
              <a:gd name="connsiteX2" fmla="*/ 51053 w 74167"/>
              <a:gd name="connsiteY2" fmla="*/ 62991 h 72135"/>
              <a:gd name="connsiteX3" fmla="*/ 9144 w 74167"/>
              <a:gd name="connsiteY3" fmla="*/ 24257 h 72135"/>
              <a:gd name="connsiteX4" fmla="*/ 23367 w 74167"/>
              <a:gd name="connsiteY4" fmla="*/ 9144 h 721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167" h="72135">
                <a:moveTo>
                  <a:pt x="23367" y="9144"/>
                </a:moveTo>
                <a:lnTo>
                  <a:pt x="65023" y="48133"/>
                </a:lnTo>
                <a:lnTo>
                  <a:pt x="51053" y="62991"/>
                </a:lnTo>
                <a:lnTo>
                  <a:pt x="9144" y="24257"/>
                </a:lnTo>
                <a:lnTo>
                  <a:pt x="23367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8" name="Freeform 3"/>
          <p:cNvSpPr/>
          <p:nvPr/>
        </p:nvSpPr>
        <p:spPr>
          <a:xfrm>
            <a:off x="2387981" y="623951"/>
            <a:ext cx="74168" cy="72135"/>
          </a:xfrm>
          <a:custGeom>
            <a:avLst/>
            <a:gdLst>
              <a:gd name="connsiteX0" fmla="*/ 23368 w 74168"/>
              <a:gd name="connsiteY0" fmla="*/ 9144 h 72135"/>
              <a:gd name="connsiteX1" fmla="*/ 65024 w 74168"/>
              <a:gd name="connsiteY1" fmla="*/ 48133 h 72135"/>
              <a:gd name="connsiteX2" fmla="*/ 51054 w 74168"/>
              <a:gd name="connsiteY2" fmla="*/ 62991 h 72135"/>
              <a:gd name="connsiteX3" fmla="*/ 9144 w 74168"/>
              <a:gd name="connsiteY3" fmla="*/ 24257 h 72135"/>
              <a:gd name="connsiteX4" fmla="*/ 23368 w 74168"/>
              <a:gd name="connsiteY4" fmla="*/ 9144 h 721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168" h="72135">
                <a:moveTo>
                  <a:pt x="23368" y="9144"/>
                </a:moveTo>
                <a:lnTo>
                  <a:pt x="65024" y="48133"/>
                </a:lnTo>
                <a:lnTo>
                  <a:pt x="51054" y="62991"/>
                </a:lnTo>
                <a:lnTo>
                  <a:pt x="9144" y="24257"/>
                </a:lnTo>
                <a:lnTo>
                  <a:pt x="23368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9" name="Freeform 3"/>
          <p:cNvSpPr/>
          <p:nvPr/>
        </p:nvSpPr>
        <p:spPr>
          <a:xfrm>
            <a:off x="1993265" y="623951"/>
            <a:ext cx="74167" cy="72135"/>
          </a:xfrm>
          <a:custGeom>
            <a:avLst/>
            <a:gdLst>
              <a:gd name="connsiteX0" fmla="*/ 23367 w 74167"/>
              <a:gd name="connsiteY0" fmla="*/ 9144 h 72135"/>
              <a:gd name="connsiteX1" fmla="*/ 65023 w 74167"/>
              <a:gd name="connsiteY1" fmla="*/ 48133 h 72135"/>
              <a:gd name="connsiteX2" fmla="*/ 51053 w 74167"/>
              <a:gd name="connsiteY2" fmla="*/ 62991 h 72135"/>
              <a:gd name="connsiteX3" fmla="*/ 9144 w 74167"/>
              <a:gd name="connsiteY3" fmla="*/ 24257 h 72135"/>
              <a:gd name="connsiteX4" fmla="*/ 23367 w 74167"/>
              <a:gd name="connsiteY4" fmla="*/ 9144 h 721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167" h="72135">
                <a:moveTo>
                  <a:pt x="23367" y="9144"/>
                </a:moveTo>
                <a:lnTo>
                  <a:pt x="65023" y="48133"/>
                </a:lnTo>
                <a:lnTo>
                  <a:pt x="51053" y="62991"/>
                </a:lnTo>
                <a:lnTo>
                  <a:pt x="9144" y="24257"/>
                </a:lnTo>
                <a:lnTo>
                  <a:pt x="23367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0" name="Freeform 3"/>
          <p:cNvSpPr/>
          <p:nvPr/>
        </p:nvSpPr>
        <p:spPr>
          <a:xfrm>
            <a:off x="1490345" y="623951"/>
            <a:ext cx="74168" cy="72135"/>
          </a:xfrm>
          <a:custGeom>
            <a:avLst/>
            <a:gdLst>
              <a:gd name="connsiteX0" fmla="*/ 23367 w 74168"/>
              <a:gd name="connsiteY0" fmla="*/ 9144 h 72135"/>
              <a:gd name="connsiteX1" fmla="*/ 65024 w 74168"/>
              <a:gd name="connsiteY1" fmla="*/ 48133 h 72135"/>
              <a:gd name="connsiteX2" fmla="*/ 51054 w 74168"/>
              <a:gd name="connsiteY2" fmla="*/ 62991 h 72135"/>
              <a:gd name="connsiteX3" fmla="*/ 9144 w 74168"/>
              <a:gd name="connsiteY3" fmla="*/ 24257 h 72135"/>
              <a:gd name="connsiteX4" fmla="*/ 23367 w 74168"/>
              <a:gd name="connsiteY4" fmla="*/ 9144 h 721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168" h="72135">
                <a:moveTo>
                  <a:pt x="23367" y="9144"/>
                </a:moveTo>
                <a:lnTo>
                  <a:pt x="65024" y="48133"/>
                </a:lnTo>
                <a:lnTo>
                  <a:pt x="51054" y="62991"/>
                </a:lnTo>
                <a:lnTo>
                  <a:pt x="9144" y="24257"/>
                </a:lnTo>
                <a:lnTo>
                  <a:pt x="23367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1" name="Freeform 3"/>
          <p:cNvSpPr/>
          <p:nvPr/>
        </p:nvSpPr>
        <p:spPr>
          <a:xfrm>
            <a:off x="3581527" y="613156"/>
            <a:ext cx="107568" cy="373760"/>
          </a:xfrm>
          <a:custGeom>
            <a:avLst/>
            <a:gdLst>
              <a:gd name="connsiteX0" fmla="*/ 98425 w 107568"/>
              <a:gd name="connsiteY0" fmla="*/ 9144 h 373760"/>
              <a:gd name="connsiteX1" fmla="*/ 81787 w 107568"/>
              <a:gd name="connsiteY1" fmla="*/ 76708 h 373760"/>
              <a:gd name="connsiteX2" fmla="*/ 81787 w 107568"/>
              <a:gd name="connsiteY2" fmla="*/ 361060 h 373760"/>
              <a:gd name="connsiteX3" fmla="*/ 28828 w 107568"/>
              <a:gd name="connsiteY3" fmla="*/ 364616 h 373760"/>
              <a:gd name="connsiteX4" fmla="*/ 28828 w 107568"/>
              <a:gd name="connsiteY4" fmla="*/ 359156 h 373760"/>
              <a:gd name="connsiteX5" fmla="*/ 54736 w 107568"/>
              <a:gd name="connsiteY5" fmla="*/ 337439 h 373760"/>
              <a:gd name="connsiteX6" fmla="*/ 59690 w 107568"/>
              <a:gd name="connsiteY6" fmla="*/ 289814 h 373760"/>
              <a:gd name="connsiteX7" fmla="*/ 59690 w 107568"/>
              <a:gd name="connsiteY7" fmla="*/ 169036 h 373760"/>
              <a:gd name="connsiteX8" fmla="*/ 47244 w 107568"/>
              <a:gd name="connsiteY8" fmla="*/ 169036 h 373760"/>
              <a:gd name="connsiteX9" fmla="*/ 16890 w 107568"/>
              <a:gd name="connsiteY9" fmla="*/ 182372 h 373760"/>
              <a:gd name="connsiteX10" fmla="*/ 9144 w 107568"/>
              <a:gd name="connsiteY10" fmla="*/ 178561 h 373760"/>
              <a:gd name="connsiteX11" fmla="*/ 49021 w 107568"/>
              <a:gd name="connsiteY11" fmla="*/ 148716 h 373760"/>
              <a:gd name="connsiteX12" fmla="*/ 59690 w 107568"/>
              <a:gd name="connsiteY12" fmla="*/ 148716 h 373760"/>
              <a:gd name="connsiteX13" fmla="*/ 59690 w 107568"/>
              <a:gd name="connsiteY13" fmla="*/ 91313 h 373760"/>
              <a:gd name="connsiteX14" fmla="*/ 68071 w 107568"/>
              <a:gd name="connsiteY14" fmla="*/ 36830 h 373760"/>
              <a:gd name="connsiteX15" fmla="*/ 98425 w 107568"/>
              <a:gd name="connsiteY15" fmla="*/ 9144 h 3737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7568" h="373760">
                <a:moveTo>
                  <a:pt x="98425" y="9144"/>
                </a:moveTo>
                <a:cubicBezTo>
                  <a:pt x="87375" y="23622"/>
                  <a:pt x="81787" y="46228"/>
                  <a:pt x="81787" y="76708"/>
                </a:cubicBezTo>
                <a:lnTo>
                  <a:pt x="81787" y="361060"/>
                </a:lnTo>
                <a:cubicBezTo>
                  <a:pt x="58165" y="361060"/>
                  <a:pt x="40513" y="362203"/>
                  <a:pt x="28828" y="364616"/>
                </a:cubicBezTo>
                <a:lnTo>
                  <a:pt x="28828" y="359156"/>
                </a:lnTo>
                <a:cubicBezTo>
                  <a:pt x="42925" y="352298"/>
                  <a:pt x="51561" y="345059"/>
                  <a:pt x="54736" y="337439"/>
                </a:cubicBezTo>
                <a:cubicBezTo>
                  <a:pt x="58038" y="329691"/>
                  <a:pt x="59690" y="313816"/>
                  <a:pt x="59690" y="289814"/>
                </a:cubicBezTo>
                <a:lnTo>
                  <a:pt x="59690" y="169036"/>
                </a:lnTo>
                <a:lnTo>
                  <a:pt x="47244" y="169036"/>
                </a:lnTo>
                <a:cubicBezTo>
                  <a:pt x="35178" y="169036"/>
                  <a:pt x="25018" y="173482"/>
                  <a:pt x="16890" y="182372"/>
                </a:cubicBezTo>
                <a:lnTo>
                  <a:pt x="9144" y="178561"/>
                </a:lnTo>
                <a:cubicBezTo>
                  <a:pt x="21208" y="158750"/>
                  <a:pt x="34544" y="148716"/>
                  <a:pt x="49021" y="148716"/>
                </a:cubicBezTo>
                <a:lnTo>
                  <a:pt x="59690" y="148716"/>
                </a:lnTo>
                <a:lnTo>
                  <a:pt x="59690" y="91313"/>
                </a:lnTo>
                <a:cubicBezTo>
                  <a:pt x="59690" y="66294"/>
                  <a:pt x="62483" y="48133"/>
                  <a:pt x="68071" y="36830"/>
                </a:cubicBezTo>
                <a:cubicBezTo>
                  <a:pt x="73405" y="25145"/>
                  <a:pt x="83565" y="15875"/>
                  <a:pt x="98425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2" name="Freeform 3"/>
          <p:cNvSpPr/>
          <p:nvPr/>
        </p:nvSpPr>
        <p:spPr>
          <a:xfrm>
            <a:off x="1240650" y="613156"/>
            <a:ext cx="107581" cy="373760"/>
          </a:xfrm>
          <a:custGeom>
            <a:avLst/>
            <a:gdLst>
              <a:gd name="connsiteX0" fmla="*/ 98437 w 107581"/>
              <a:gd name="connsiteY0" fmla="*/ 9144 h 373760"/>
              <a:gd name="connsiteX1" fmla="*/ 81800 w 107581"/>
              <a:gd name="connsiteY1" fmla="*/ 76708 h 373760"/>
              <a:gd name="connsiteX2" fmla="*/ 81800 w 107581"/>
              <a:gd name="connsiteY2" fmla="*/ 361060 h 373760"/>
              <a:gd name="connsiteX3" fmla="*/ 28790 w 107581"/>
              <a:gd name="connsiteY3" fmla="*/ 364616 h 373760"/>
              <a:gd name="connsiteX4" fmla="*/ 28790 w 107581"/>
              <a:gd name="connsiteY4" fmla="*/ 359156 h 373760"/>
              <a:gd name="connsiteX5" fmla="*/ 54749 w 107581"/>
              <a:gd name="connsiteY5" fmla="*/ 337439 h 373760"/>
              <a:gd name="connsiteX6" fmla="*/ 59702 w 107581"/>
              <a:gd name="connsiteY6" fmla="*/ 289814 h 373760"/>
              <a:gd name="connsiteX7" fmla="*/ 59702 w 107581"/>
              <a:gd name="connsiteY7" fmla="*/ 169036 h 373760"/>
              <a:gd name="connsiteX8" fmla="*/ 47256 w 107581"/>
              <a:gd name="connsiteY8" fmla="*/ 169036 h 373760"/>
              <a:gd name="connsiteX9" fmla="*/ 16891 w 107581"/>
              <a:gd name="connsiteY9" fmla="*/ 182372 h 373760"/>
              <a:gd name="connsiteX10" fmla="*/ 9144 w 107581"/>
              <a:gd name="connsiteY10" fmla="*/ 178561 h 373760"/>
              <a:gd name="connsiteX11" fmla="*/ 49034 w 107581"/>
              <a:gd name="connsiteY11" fmla="*/ 148716 h 373760"/>
              <a:gd name="connsiteX12" fmla="*/ 59702 w 107581"/>
              <a:gd name="connsiteY12" fmla="*/ 148716 h 373760"/>
              <a:gd name="connsiteX13" fmla="*/ 59702 w 107581"/>
              <a:gd name="connsiteY13" fmla="*/ 91313 h 373760"/>
              <a:gd name="connsiteX14" fmla="*/ 68084 w 107581"/>
              <a:gd name="connsiteY14" fmla="*/ 36830 h 373760"/>
              <a:gd name="connsiteX15" fmla="*/ 98437 w 107581"/>
              <a:gd name="connsiteY15" fmla="*/ 9144 h 3737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7581" h="373760">
                <a:moveTo>
                  <a:pt x="98437" y="9144"/>
                </a:moveTo>
                <a:cubicBezTo>
                  <a:pt x="87388" y="23622"/>
                  <a:pt x="81800" y="46228"/>
                  <a:pt x="81800" y="76708"/>
                </a:cubicBezTo>
                <a:lnTo>
                  <a:pt x="81800" y="361060"/>
                </a:lnTo>
                <a:cubicBezTo>
                  <a:pt x="58178" y="361060"/>
                  <a:pt x="40525" y="362203"/>
                  <a:pt x="28790" y="364616"/>
                </a:cubicBezTo>
                <a:lnTo>
                  <a:pt x="28790" y="359156"/>
                </a:lnTo>
                <a:cubicBezTo>
                  <a:pt x="42938" y="352298"/>
                  <a:pt x="51574" y="345059"/>
                  <a:pt x="54749" y="337439"/>
                </a:cubicBezTo>
                <a:cubicBezTo>
                  <a:pt x="58051" y="329691"/>
                  <a:pt x="59702" y="313816"/>
                  <a:pt x="59702" y="289814"/>
                </a:cubicBezTo>
                <a:lnTo>
                  <a:pt x="59702" y="169036"/>
                </a:lnTo>
                <a:lnTo>
                  <a:pt x="47256" y="169036"/>
                </a:lnTo>
                <a:cubicBezTo>
                  <a:pt x="35191" y="169036"/>
                  <a:pt x="25019" y="173482"/>
                  <a:pt x="16891" y="182372"/>
                </a:cubicBezTo>
                <a:lnTo>
                  <a:pt x="9144" y="178561"/>
                </a:lnTo>
                <a:cubicBezTo>
                  <a:pt x="21259" y="158750"/>
                  <a:pt x="34556" y="148716"/>
                  <a:pt x="49034" y="148716"/>
                </a:cubicBezTo>
                <a:lnTo>
                  <a:pt x="59702" y="148716"/>
                </a:lnTo>
                <a:lnTo>
                  <a:pt x="59702" y="91313"/>
                </a:lnTo>
                <a:cubicBezTo>
                  <a:pt x="59702" y="66294"/>
                  <a:pt x="62496" y="48133"/>
                  <a:pt x="68084" y="36830"/>
                </a:cubicBezTo>
                <a:cubicBezTo>
                  <a:pt x="73418" y="25145"/>
                  <a:pt x="83578" y="15875"/>
                  <a:pt x="98437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3" name="Freeform 3"/>
          <p:cNvSpPr/>
          <p:nvPr/>
        </p:nvSpPr>
        <p:spPr>
          <a:xfrm>
            <a:off x="4598416" y="603631"/>
            <a:ext cx="81407" cy="383285"/>
          </a:xfrm>
          <a:custGeom>
            <a:avLst/>
            <a:gdLst>
              <a:gd name="connsiteX0" fmla="*/ 34417 w 81407"/>
              <a:gd name="connsiteY0" fmla="*/ 9144 h 383285"/>
              <a:gd name="connsiteX1" fmla="*/ 30861 w 81407"/>
              <a:gd name="connsiteY1" fmla="*/ 116966 h 383285"/>
              <a:gd name="connsiteX2" fmla="*/ 30861 w 81407"/>
              <a:gd name="connsiteY2" fmla="*/ 301497 h 383285"/>
              <a:gd name="connsiteX3" fmla="*/ 33782 w 81407"/>
              <a:gd name="connsiteY3" fmla="*/ 337820 h 383285"/>
              <a:gd name="connsiteX4" fmla="*/ 47244 w 81407"/>
              <a:gd name="connsiteY4" fmla="*/ 358013 h 383285"/>
              <a:gd name="connsiteX5" fmla="*/ 72263 w 81407"/>
              <a:gd name="connsiteY5" fmla="*/ 368681 h 383285"/>
              <a:gd name="connsiteX6" fmla="*/ 72263 w 81407"/>
              <a:gd name="connsiteY6" fmla="*/ 374141 h 383285"/>
              <a:gd name="connsiteX7" fmla="*/ 19558 w 81407"/>
              <a:gd name="connsiteY7" fmla="*/ 370585 h 383285"/>
              <a:gd name="connsiteX8" fmla="*/ 9144 w 81407"/>
              <a:gd name="connsiteY8" fmla="*/ 370585 h 383285"/>
              <a:gd name="connsiteX9" fmla="*/ 9144 w 81407"/>
              <a:gd name="connsiteY9" fmla="*/ 10667 h 383285"/>
              <a:gd name="connsiteX10" fmla="*/ 34417 w 81407"/>
              <a:gd name="connsiteY10" fmla="*/ 9144 h 3832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81407" h="383285">
                <a:moveTo>
                  <a:pt x="34417" y="9144"/>
                </a:moveTo>
                <a:cubicBezTo>
                  <a:pt x="32004" y="45085"/>
                  <a:pt x="30861" y="81026"/>
                  <a:pt x="30861" y="116966"/>
                </a:cubicBezTo>
                <a:lnTo>
                  <a:pt x="30861" y="301497"/>
                </a:lnTo>
                <a:cubicBezTo>
                  <a:pt x="30861" y="318389"/>
                  <a:pt x="31877" y="330454"/>
                  <a:pt x="33782" y="337820"/>
                </a:cubicBezTo>
                <a:cubicBezTo>
                  <a:pt x="35941" y="345694"/>
                  <a:pt x="40513" y="352425"/>
                  <a:pt x="47244" y="358013"/>
                </a:cubicBezTo>
                <a:cubicBezTo>
                  <a:pt x="54102" y="363982"/>
                  <a:pt x="62484" y="367538"/>
                  <a:pt x="72263" y="368681"/>
                </a:cubicBezTo>
                <a:lnTo>
                  <a:pt x="72263" y="374141"/>
                </a:lnTo>
                <a:cubicBezTo>
                  <a:pt x="50546" y="371728"/>
                  <a:pt x="33020" y="370585"/>
                  <a:pt x="19558" y="370585"/>
                </a:cubicBezTo>
                <a:lnTo>
                  <a:pt x="9144" y="370585"/>
                </a:lnTo>
                <a:lnTo>
                  <a:pt x="9144" y="10667"/>
                </a:lnTo>
                <a:cubicBezTo>
                  <a:pt x="15494" y="10667"/>
                  <a:pt x="23876" y="10159"/>
                  <a:pt x="34417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4" name="Freeform 3"/>
          <p:cNvSpPr/>
          <p:nvPr/>
        </p:nvSpPr>
        <p:spPr>
          <a:xfrm>
            <a:off x="4401312" y="601853"/>
            <a:ext cx="195072" cy="387096"/>
          </a:xfrm>
          <a:custGeom>
            <a:avLst/>
            <a:gdLst>
              <a:gd name="connsiteX0" fmla="*/ 126491 w 195072"/>
              <a:gd name="connsiteY0" fmla="*/ 9144 h 387096"/>
              <a:gd name="connsiteX1" fmla="*/ 185928 w 195072"/>
              <a:gd name="connsiteY1" fmla="*/ 12445 h 387096"/>
              <a:gd name="connsiteX2" fmla="*/ 185928 w 195072"/>
              <a:gd name="connsiteY2" fmla="*/ 372363 h 387096"/>
              <a:gd name="connsiteX3" fmla="*/ 161544 w 195072"/>
              <a:gd name="connsiteY3" fmla="*/ 374141 h 387096"/>
              <a:gd name="connsiteX4" fmla="*/ 162432 w 195072"/>
              <a:gd name="connsiteY4" fmla="*/ 355599 h 387096"/>
              <a:gd name="connsiteX5" fmla="*/ 101091 w 195072"/>
              <a:gd name="connsiteY5" fmla="*/ 377952 h 387096"/>
              <a:gd name="connsiteX6" fmla="*/ 33273 w 195072"/>
              <a:gd name="connsiteY6" fmla="*/ 346456 h 387096"/>
              <a:gd name="connsiteX7" fmla="*/ 9144 w 195072"/>
              <a:gd name="connsiteY7" fmla="*/ 271144 h 387096"/>
              <a:gd name="connsiteX8" fmla="*/ 33528 w 195072"/>
              <a:gd name="connsiteY8" fmla="*/ 191007 h 387096"/>
              <a:gd name="connsiteX9" fmla="*/ 111505 w 195072"/>
              <a:gd name="connsiteY9" fmla="*/ 156844 h 387096"/>
              <a:gd name="connsiteX10" fmla="*/ 164591 w 195072"/>
              <a:gd name="connsiteY10" fmla="*/ 169925 h 387096"/>
              <a:gd name="connsiteX11" fmla="*/ 164591 w 195072"/>
              <a:gd name="connsiteY11" fmla="*/ 73405 h 387096"/>
              <a:gd name="connsiteX12" fmla="*/ 156463 w 195072"/>
              <a:gd name="connsiteY12" fmla="*/ 32638 h 387096"/>
              <a:gd name="connsiteX13" fmla="*/ 126491 w 195072"/>
              <a:gd name="connsiteY13" fmla="*/ 14223 h 387096"/>
              <a:gd name="connsiteX14" fmla="*/ 126491 w 195072"/>
              <a:gd name="connsiteY14" fmla="*/ 9144 h 3870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95072" h="387096">
                <a:moveTo>
                  <a:pt x="126491" y="9144"/>
                </a:moveTo>
                <a:cubicBezTo>
                  <a:pt x="146050" y="10540"/>
                  <a:pt x="165989" y="11683"/>
                  <a:pt x="185928" y="12445"/>
                </a:cubicBezTo>
                <a:lnTo>
                  <a:pt x="185928" y="372363"/>
                </a:lnTo>
                <a:cubicBezTo>
                  <a:pt x="174625" y="372744"/>
                  <a:pt x="166497" y="373252"/>
                  <a:pt x="161544" y="374141"/>
                </a:cubicBezTo>
                <a:cubicBezTo>
                  <a:pt x="162178" y="367791"/>
                  <a:pt x="162432" y="361568"/>
                  <a:pt x="162432" y="355599"/>
                </a:cubicBezTo>
                <a:cubicBezTo>
                  <a:pt x="143255" y="370458"/>
                  <a:pt x="122809" y="377952"/>
                  <a:pt x="101091" y="377952"/>
                </a:cubicBezTo>
                <a:cubicBezTo>
                  <a:pt x="71628" y="377952"/>
                  <a:pt x="48895" y="367410"/>
                  <a:pt x="33273" y="346456"/>
                </a:cubicBezTo>
                <a:cubicBezTo>
                  <a:pt x="17145" y="325119"/>
                  <a:pt x="9144" y="300101"/>
                  <a:pt x="9144" y="271144"/>
                </a:cubicBezTo>
                <a:cubicBezTo>
                  <a:pt x="9144" y="240537"/>
                  <a:pt x="17271" y="213867"/>
                  <a:pt x="33528" y="191007"/>
                </a:cubicBezTo>
                <a:cubicBezTo>
                  <a:pt x="49910" y="168147"/>
                  <a:pt x="75819" y="156844"/>
                  <a:pt x="111505" y="156844"/>
                </a:cubicBezTo>
                <a:cubicBezTo>
                  <a:pt x="131063" y="156844"/>
                  <a:pt x="148717" y="161163"/>
                  <a:pt x="164591" y="169925"/>
                </a:cubicBezTo>
                <a:lnTo>
                  <a:pt x="164591" y="73405"/>
                </a:lnTo>
                <a:cubicBezTo>
                  <a:pt x="164591" y="55371"/>
                  <a:pt x="161925" y="41783"/>
                  <a:pt x="156463" y="32638"/>
                </a:cubicBezTo>
                <a:cubicBezTo>
                  <a:pt x="150748" y="23494"/>
                  <a:pt x="140716" y="17398"/>
                  <a:pt x="126491" y="14223"/>
                </a:cubicBezTo>
                <a:lnTo>
                  <a:pt x="126491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5" name="Freeform 3"/>
          <p:cNvSpPr/>
          <p:nvPr/>
        </p:nvSpPr>
        <p:spPr>
          <a:xfrm>
            <a:off x="3674364" y="601853"/>
            <a:ext cx="113283" cy="385063"/>
          </a:xfrm>
          <a:custGeom>
            <a:avLst/>
            <a:gdLst>
              <a:gd name="connsiteX0" fmla="*/ 71119 w 113283"/>
              <a:gd name="connsiteY0" fmla="*/ 9144 h 385063"/>
              <a:gd name="connsiteX1" fmla="*/ 101472 w 113283"/>
              <a:gd name="connsiteY1" fmla="*/ 13969 h 385063"/>
              <a:gd name="connsiteX2" fmla="*/ 104139 w 113283"/>
              <a:gd name="connsiteY2" fmla="*/ 79121 h 385063"/>
              <a:gd name="connsiteX3" fmla="*/ 94869 w 113283"/>
              <a:gd name="connsiteY3" fmla="*/ 79121 h 385063"/>
              <a:gd name="connsiteX4" fmla="*/ 59435 w 113283"/>
              <a:gd name="connsiteY4" fmla="*/ 31241 h 385063"/>
              <a:gd name="connsiteX5" fmla="*/ 36576 w 113283"/>
              <a:gd name="connsiteY5" fmla="*/ 45719 h 385063"/>
              <a:gd name="connsiteX6" fmla="*/ 30607 w 113283"/>
              <a:gd name="connsiteY6" fmla="*/ 98425 h 385063"/>
              <a:gd name="connsiteX7" fmla="*/ 30607 w 113283"/>
              <a:gd name="connsiteY7" fmla="*/ 160019 h 385063"/>
              <a:gd name="connsiteX8" fmla="*/ 61848 w 113283"/>
              <a:gd name="connsiteY8" fmla="*/ 160019 h 385063"/>
              <a:gd name="connsiteX9" fmla="*/ 81534 w 113283"/>
              <a:gd name="connsiteY9" fmla="*/ 157987 h 385063"/>
              <a:gd name="connsiteX10" fmla="*/ 94869 w 113283"/>
              <a:gd name="connsiteY10" fmla="*/ 146049 h 385063"/>
              <a:gd name="connsiteX11" fmla="*/ 102615 w 113283"/>
              <a:gd name="connsiteY11" fmla="*/ 149605 h 385063"/>
              <a:gd name="connsiteX12" fmla="*/ 91566 w 113283"/>
              <a:gd name="connsiteY12" fmla="*/ 170814 h 385063"/>
              <a:gd name="connsiteX13" fmla="*/ 80898 w 113283"/>
              <a:gd name="connsiteY13" fmla="*/ 178815 h 385063"/>
              <a:gd name="connsiteX14" fmla="*/ 57657 w 113283"/>
              <a:gd name="connsiteY14" fmla="*/ 180339 h 385063"/>
              <a:gd name="connsiteX15" fmla="*/ 30607 w 113283"/>
              <a:gd name="connsiteY15" fmla="*/ 180339 h 385063"/>
              <a:gd name="connsiteX16" fmla="*/ 30607 w 113283"/>
              <a:gd name="connsiteY16" fmla="*/ 300227 h 385063"/>
              <a:gd name="connsiteX17" fmla="*/ 33019 w 113283"/>
              <a:gd name="connsiteY17" fmla="*/ 338708 h 385063"/>
              <a:gd name="connsiteX18" fmla="*/ 45211 w 113283"/>
              <a:gd name="connsiteY18" fmla="*/ 358647 h 385063"/>
              <a:gd name="connsiteX19" fmla="*/ 67564 w 113283"/>
              <a:gd name="connsiteY19" fmla="*/ 370458 h 385063"/>
              <a:gd name="connsiteX20" fmla="*/ 67564 w 113283"/>
              <a:gd name="connsiteY20" fmla="*/ 375919 h 385063"/>
              <a:gd name="connsiteX21" fmla="*/ 9144 w 113283"/>
              <a:gd name="connsiteY21" fmla="*/ 372363 h 385063"/>
              <a:gd name="connsiteX22" fmla="*/ 9144 w 113283"/>
              <a:gd name="connsiteY22" fmla="*/ 91313 h 385063"/>
              <a:gd name="connsiteX23" fmla="*/ 13588 w 113283"/>
              <a:gd name="connsiteY23" fmla="*/ 45211 h 385063"/>
              <a:gd name="connsiteX24" fmla="*/ 33273 w 113283"/>
              <a:gd name="connsiteY24" fmla="*/ 19557 h 385063"/>
              <a:gd name="connsiteX25" fmla="*/ 71119 w 113283"/>
              <a:gd name="connsiteY25" fmla="*/ 9144 h 3850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13283" h="385063">
                <a:moveTo>
                  <a:pt x="71119" y="9144"/>
                </a:moveTo>
                <a:cubicBezTo>
                  <a:pt x="80390" y="9144"/>
                  <a:pt x="90550" y="10794"/>
                  <a:pt x="101472" y="13969"/>
                </a:cubicBezTo>
                <a:cubicBezTo>
                  <a:pt x="101472" y="38480"/>
                  <a:pt x="102361" y="60197"/>
                  <a:pt x="104139" y="79121"/>
                </a:cubicBezTo>
                <a:lnTo>
                  <a:pt x="94869" y="79121"/>
                </a:lnTo>
                <a:cubicBezTo>
                  <a:pt x="90296" y="47116"/>
                  <a:pt x="78485" y="31241"/>
                  <a:pt x="59435" y="31241"/>
                </a:cubicBezTo>
                <a:cubicBezTo>
                  <a:pt x="48005" y="31241"/>
                  <a:pt x="40385" y="36067"/>
                  <a:pt x="36576" y="45719"/>
                </a:cubicBezTo>
                <a:cubicBezTo>
                  <a:pt x="32638" y="55879"/>
                  <a:pt x="30607" y="73405"/>
                  <a:pt x="30607" y="98425"/>
                </a:cubicBezTo>
                <a:lnTo>
                  <a:pt x="30607" y="160019"/>
                </a:lnTo>
                <a:lnTo>
                  <a:pt x="61848" y="160019"/>
                </a:lnTo>
                <a:cubicBezTo>
                  <a:pt x="72008" y="160019"/>
                  <a:pt x="78485" y="159384"/>
                  <a:pt x="81534" y="157987"/>
                </a:cubicBezTo>
                <a:cubicBezTo>
                  <a:pt x="84835" y="156844"/>
                  <a:pt x="89280" y="152780"/>
                  <a:pt x="94869" y="146049"/>
                </a:cubicBezTo>
                <a:lnTo>
                  <a:pt x="102615" y="149605"/>
                </a:lnTo>
                <a:cubicBezTo>
                  <a:pt x="98678" y="160019"/>
                  <a:pt x="94995" y="167004"/>
                  <a:pt x="91566" y="170814"/>
                </a:cubicBezTo>
                <a:cubicBezTo>
                  <a:pt x="87884" y="175133"/>
                  <a:pt x="84327" y="177799"/>
                  <a:pt x="80898" y="178815"/>
                </a:cubicBezTo>
                <a:cubicBezTo>
                  <a:pt x="76961" y="179832"/>
                  <a:pt x="69215" y="180339"/>
                  <a:pt x="57657" y="180339"/>
                </a:cubicBezTo>
                <a:lnTo>
                  <a:pt x="30607" y="180339"/>
                </a:lnTo>
                <a:lnTo>
                  <a:pt x="30607" y="300227"/>
                </a:lnTo>
                <a:cubicBezTo>
                  <a:pt x="30607" y="317881"/>
                  <a:pt x="31369" y="330707"/>
                  <a:pt x="33019" y="338708"/>
                </a:cubicBezTo>
                <a:cubicBezTo>
                  <a:pt x="34416" y="345821"/>
                  <a:pt x="38480" y="352425"/>
                  <a:pt x="45211" y="358647"/>
                </a:cubicBezTo>
                <a:cubicBezTo>
                  <a:pt x="51561" y="364744"/>
                  <a:pt x="58927" y="368681"/>
                  <a:pt x="67564" y="370458"/>
                </a:cubicBezTo>
                <a:lnTo>
                  <a:pt x="67564" y="375919"/>
                </a:lnTo>
                <a:cubicBezTo>
                  <a:pt x="45846" y="373506"/>
                  <a:pt x="26415" y="372363"/>
                  <a:pt x="9144" y="372363"/>
                </a:cubicBezTo>
                <a:lnTo>
                  <a:pt x="9144" y="91313"/>
                </a:lnTo>
                <a:cubicBezTo>
                  <a:pt x="9144" y="70738"/>
                  <a:pt x="10667" y="55244"/>
                  <a:pt x="13588" y="45211"/>
                </a:cubicBezTo>
                <a:cubicBezTo>
                  <a:pt x="16636" y="34797"/>
                  <a:pt x="23114" y="26288"/>
                  <a:pt x="33273" y="19557"/>
                </a:cubicBezTo>
                <a:cubicBezTo>
                  <a:pt x="43560" y="12572"/>
                  <a:pt x="56260" y="9144"/>
                  <a:pt x="71119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6" name="Freeform 3"/>
          <p:cNvSpPr/>
          <p:nvPr/>
        </p:nvSpPr>
        <p:spPr>
          <a:xfrm>
            <a:off x="1333499" y="601853"/>
            <a:ext cx="113284" cy="385063"/>
          </a:xfrm>
          <a:custGeom>
            <a:avLst/>
            <a:gdLst>
              <a:gd name="connsiteX0" fmla="*/ 71120 w 113284"/>
              <a:gd name="connsiteY0" fmla="*/ 9144 h 385063"/>
              <a:gd name="connsiteX1" fmla="*/ 101473 w 113284"/>
              <a:gd name="connsiteY1" fmla="*/ 13969 h 385063"/>
              <a:gd name="connsiteX2" fmla="*/ 104140 w 113284"/>
              <a:gd name="connsiteY2" fmla="*/ 79121 h 385063"/>
              <a:gd name="connsiteX3" fmla="*/ 94869 w 113284"/>
              <a:gd name="connsiteY3" fmla="*/ 79121 h 385063"/>
              <a:gd name="connsiteX4" fmla="*/ 59436 w 113284"/>
              <a:gd name="connsiteY4" fmla="*/ 31241 h 385063"/>
              <a:gd name="connsiteX5" fmla="*/ 36576 w 113284"/>
              <a:gd name="connsiteY5" fmla="*/ 45719 h 385063"/>
              <a:gd name="connsiteX6" fmla="*/ 30607 w 113284"/>
              <a:gd name="connsiteY6" fmla="*/ 98425 h 385063"/>
              <a:gd name="connsiteX7" fmla="*/ 30607 w 113284"/>
              <a:gd name="connsiteY7" fmla="*/ 160019 h 385063"/>
              <a:gd name="connsiteX8" fmla="*/ 61849 w 113284"/>
              <a:gd name="connsiteY8" fmla="*/ 160019 h 385063"/>
              <a:gd name="connsiteX9" fmla="*/ 81534 w 113284"/>
              <a:gd name="connsiteY9" fmla="*/ 157987 h 385063"/>
              <a:gd name="connsiteX10" fmla="*/ 94869 w 113284"/>
              <a:gd name="connsiteY10" fmla="*/ 146049 h 385063"/>
              <a:gd name="connsiteX11" fmla="*/ 102616 w 113284"/>
              <a:gd name="connsiteY11" fmla="*/ 149605 h 385063"/>
              <a:gd name="connsiteX12" fmla="*/ 91567 w 113284"/>
              <a:gd name="connsiteY12" fmla="*/ 170814 h 385063"/>
              <a:gd name="connsiteX13" fmla="*/ 80899 w 113284"/>
              <a:gd name="connsiteY13" fmla="*/ 178815 h 385063"/>
              <a:gd name="connsiteX14" fmla="*/ 57658 w 113284"/>
              <a:gd name="connsiteY14" fmla="*/ 180339 h 385063"/>
              <a:gd name="connsiteX15" fmla="*/ 30607 w 113284"/>
              <a:gd name="connsiteY15" fmla="*/ 180339 h 385063"/>
              <a:gd name="connsiteX16" fmla="*/ 30607 w 113284"/>
              <a:gd name="connsiteY16" fmla="*/ 300227 h 385063"/>
              <a:gd name="connsiteX17" fmla="*/ 33020 w 113284"/>
              <a:gd name="connsiteY17" fmla="*/ 338708 h 385063"/>
              <a:gd name="connsiteX18" fmla="*/ 45212 w 113284"/>
              <a:gd name="connsiteY18" fmla="*/ 358647 h 385063"/>
              <a:gd name="connsiteX19" fmla="*/ 67564 w 113284"/>
              <a:gd name="connsiteY19" fmla="*/ 370458 h 385063"/>
              <a:gd name="connsiteX20" fmla="*/ 67564 w 113284"/>
              <a:gd name="connsiteY20" fmla="*/ 375919 h 385063"/>
              <a:gd name="connsiteX21" fmla="*/ 9144 w 113284"/>
              <a:gd name="connsiteY21" fmla="*/ 372363 h 385063"/>
              <a:gd name="connsiteX22" fmla="*/ 9144 w 113284"/>
              <a:gd name="connsiteY22" fmla="*/ 91313 h 385063"/>
              <a:gd name="connsiteX23" fmla="*/ 13589 w 113284"/>
              <a:gd name="connsiteY23" fmla="*/ 45211 h 385063"/>
              <a:gd name="connsiteX24" fmla="*/ 33274 w 113284"/>
              <a:gd name="connsiteY24" fmla="*/ 19557 h 385063"/>
              <a:gd name="connsiteX25" fmla="*/ 71120 w 113284"/>
              <a:gd name="connsiteY25" fmla="*/ 9144 h 3850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13284" h="385063">
                <a:moveTo>
                  <a:pt x="71120" y="9144"/>
                </a:moveTo>
                <a:cubicBezTo>
                  <a:pt x="80391" y="9144"/>
                  <a:pt x="90551" y="10794"/>
                  <a:pt x="101473" y="13969"/>
                </a:cubicBezTo>
                <a:cubicBezTo>
                  <a:pt x="101473" y="38480"/>
                  <a:pt x="102362" y="60197"/>
                  <a:pt x="104140" y="79121"/>
                </a:cubicBezTo>
                <a:lnTo>
                  <a:pt x="94869" y="79121"/>
                </a:lnTo>
                <a:cubicBezTo>
                  <a:pt x="90297" y="47116"/>
                  <a:pt x="78486" y="31241"/>
                  <a:pt x="59436" y="31241"/>
                </a:cubicBezTo>
                <a:cubicBezTo>
                  <a:pt x="48006" y="31241"/>
                  <a:pt x="40386" y="36067"/>
                  <a:pt x="36576" y="45719"/>
                </a:cubicBezTo>
                <a:cubicBezTo>
                  <a:pt x="32639" y="55879"/>
                  <a:pt x="30607" y="73405"/>
                  <a:pt x="30607" y="98425"/>
                </a:cubicBezTo>
                <a:lnTo>
                  <a:pt x="30607" y="160019"/>
                </a:lnTo>
                <a:lnTo>
                  <a:pt x="61849" y="160019"/>
                </a:lnTo>
                <a:cubicBezTo>
                  <a:pt x="72009" y="160019"/>
                  <a:pt x="78486" y="159384"/>
                  <a:pt x="81534" y="157987"/>
                </a:cubicBezTo>
                <a:cubicBezTo>
                  <a:pt x="84836" y="156844"/>
                  <a:pt x="89281" y="152780"/>
                  <a:pt x="94869" y="146049"/>
                </a:cubicBezTo>
                <a:lnTo>
                  <a:pt x="102616" y="149605"/>
                </a:lnTo>
                <a:cubicBezTo>
                  <a:pt x="98679" y="160019"/>
                  <a:pt x="94996" y="167004"/>
                  <a:pt x="91567" y="170814"/>
                </a:cubicBezTo>
                <a:cubicBezTo>
                  <a:pt x="87884" y="175133"/>
                  <a:pt x="84328" y="177799"/>
                  <a:pt x="80899" y="178815"/>
                </a:cubicBezTo>
                <a:cubicBezTo>
                  <a:pt x="76962" y="179832"/>
                  <a:pt x="69215" y="180339"/>
                  <a:pt x="57658" y="180339"/>
                </a:cubicBezTo>
                <a:lnTo>
                  <a:pt x="30607" y="180339"/>
                </a:lnTo>
                <a:lnTo>
                  <a:pt x="30607" y="300227"/>
                </a:lnTo>
                <a:cubicBezTo>
                  <a:pt x="30607" y="317881"/>
                  <a:pt x="31369" y="330707"/>
                  <a:pt x="33020" y="338708"/>
                </a:cubicBezTo>
                <a:cubicBezTo>
                  <a:pt x="34417" y="345821"/>
                  <a:pt x="38481" y="352425"/>
                  <a:pt x="45212" y="358647"/>
                </a:cubicBezTo>
                <a:cubicBezTo>
                  <a:pt x="51562" y="364744"/>
                  <a:pt x="58928" y="368681"/>
                  <a:pt x="67564" y="370458"/>
                </a:cubicBezTo>
                <a:lnTo>
                  <a:pt x="67564" y="375919"/>
                </a:lnTo>
                <a:cubicBezTo>
                  <a:pt x="45847" y="373506"/>
                  <a:pt x="26416" y="372363"/>
                  <a:pt x="9144" y="372363"/>
                </a:cubicBezTo>
                <a:lnTo>
                  <a:pt x="9144" y="91313"/>
                </a:lnTo>
                <a:cubicBezTo>
                  <a:pt x="9144" y="70738"/>
                  <a:pt x="10668" y="55244"/>
                  <a:pt x="13589" y="45211"/>
                </a:cubicBezTo>
                <a:cubicBezTo>
                  <a:pt x="16637" y="34797"/>
                  <a:pt x="23114" y="26288"/>
                  <a:pt x="33274" y="19557"/>
                </a:cubicBezTo>
                <a:cubicBezTo>
                  <a:pt x="43561" y="12572"/>
                  <a:pt x="56134" y="9144"/>
                  <a:pt x="71120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241300"/>
            <a:ext cx="7200900" cy="1028700"/>
          </a:xfrm>
          <a:prstGeom prst="rect">
            <a:avLst/>
          </a:prstGeom>
          <a:noFill/>
        </p:spPr>
      </p:pic>
      <p:pic>
        <p:nvPicPr>
          <p:cNvPr id="10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241300"/>
            <a:ext cx="7810500" cy="10922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209800"/>
            <a:ext cx="2616200" cy="17526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2057400"/>
            <a:ext cx="2476500" cy="18542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4038600"/>
            <a:ext cx="2590800" cy="17526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4572000 w 9144000"/>
              <a:gd name="connsiteY0" fmla="*/ 6858000 h 6858000"/>
              <a:gd name="connsiteX1" fmla="*/ 0 w 9144000"/>
              <a:gd name="connsiteY1" fmla="*/ 6858000 h 6858000"/>
              <a:gd name="connsiteX2" fmla="*/ 0 w 9144000"/>
              <a:gd name="connsiteY2" fmla="*/ 0 h 6858000"/>
              <a:gd name="connsiteX3" fmla="*/ 9144000 w 9144000"/>
              <a:gd name="connsiteY3" fmla="*/ 0 h 6858000"/>
              <a:gd name="connsiteX4" fmla="*/ 9144000 w 9144000"/>
              <a:gd name="connsiteY4" fmla="*/ 6858000 h 6858000"/>
              <a:gd name="connsiteX5" fmla="*/ 4572000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6858000">
                <a:moveTo>
                  <a:pt x="457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457200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4000" cy="1676400"/>
          </a:xfrm>
          <a:custGeom>
            <a:avLst/>
            <a:gdLst>
              <a:gd name="connsiteX0" fmla="*/ 4572000 w 9144000"/>
              <a:gd name="connsiteY0" fmla="*/ 1676400 h 1676400"/>
              <a:gd name="connsiteX1" fmla="*/ 0 w 9144000"/>
              <a:gd name="connsiteY1" fmla="*/ 1676400 h 1676400"/>
              <a:gd name="connsiteX2" fmla="*/ 0 w 9144000"/>
              <a:gd name="connsiteY2" fmla="*/ 0 h 1676400"/>
              <a:gd name="connsiteX3" fmla="*/ 9144000 w 9144000"/>
              <a:gd name="connsiteY3" fmla="*/ 0 h 1676400"/>
              <a:gd name="connsiteX4" fmla="*/ 9144000 w 9144000"/>
              <a:gd name="connsiteY4" fmla="*/ 1676400 h 1676400"/>
              <a:gd name="connsiteX5" fmla="*/ 4572000 w 9144000"/>
              <a:gd name="connsiteY5" fmla="*/ 1676400 h 1676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1676400">
                <a:moveTo>
                  <a:pt x="4572000" y="1676400"/>
                </a:moveTo>
                <a:lnTo>
                  <a:pt x="0" y="16764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1676400"/>
                </a:lnTo>
                <a:lnTo>
                  <a:pt x="4572000" y="167640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93700" y="2108200"/>
            <a:ext cx="8458200" cy="977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•Stomata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sunken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in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pits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creates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local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humidity/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decreases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exposure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to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air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currents;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93700" y="3594100"/>
            <a:ext cx="8178800" cy="146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•Presence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of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hairs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creates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local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humidity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next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to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leaf/decreases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exposure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to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air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currents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by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reducing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flow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around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stomata;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393700" y="5524500"/>
            <a:ext cx="7848600" cy="977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•Thick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waxy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cuticle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makes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more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waterproof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impermeable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to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water;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88900" y="25400"/>
            <a:ext cx="7759700" cy="163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/>
            </a:pP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Xerophytes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possess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some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or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all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of</a:t>
            </a:r>
          </a:p>
          <a:p>
            <a:pPr>
              <a:lnSpc>
                <a:spcPts val="4300"/>
              </a:lnSpc>
              <a:tabLst/>
            </a:pP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these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adaptations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to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prevent</a:t>
            </a:r>
          </a:p>
          <a:p>
            <a:pPr>
              <a:lnSpc>
                <a:spcPts val="4300"/>
              </a:lnSpc>
              <a:tabLst/>
            </a:pP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excessive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water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loss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4572000 w 9144000"/>
              <a:gd name="connsiteY0" fmla="*/ 6858000 h 6858000"/>
              <a:gd name="connsiteX1" fmla="*/ 0 w 9144000"/>
              <a:gd name="connsiteY1" fmla="*/ 6858000 h 6858000"/>
              <a:gd name="connsiteX2" fmla="*/ 0 w 9144000"/>
              <a:gd name="connsiteY2" fmla="*/ 0 h 6858000"/>
              <a:gd name="connsiteX3" fmla="*/ 9144000 w 9144000"/>
              <a:gd name="connsiteY3" fmla="*/ 0 h 6858000"/>
              <a:gd name="connsiteX4" fmla="*/ 9144000 w 9144000"/>
              <a:gd name="connsiteY4" fmla="*/ 6858000 h 6858000"/>
              <a:gd name="connsiteX5" fmla="*/ 4572000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6858000">
                <a:moveTo>
                  <a:pt x="457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457200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4000" cy="1676400"/>
          </a:xfrm>
          <a:custGeom>
            <a:avLst/>
            <a:gdLst>
              <a:gd name="connsiteX0" fmla="*/ 4572000 w 9144000"/>
              <a:gd name="connsiteY0" fmla="*/ 1676400 h 1676400"/>
              <a:gd name="connsiteX1" fmla="*/ 0 w 9144000"/>
              <a:gd name="connsiteY1" fmla="*/ 1676400 h 1676400"/>
              <a:gd name="connsiteX2" fmla="*/ 0 w 9144000"/>
              <a:gd name="connsiteY2" fmla="*/ 0 h 1676400"/>
              <a:gd name="connsiteX3" fmla="*/ 9144000 w 9144000"/>
              <a:gd name="connsiteY3" fmla="*/ 0 h 1676400"/>
              <a:gd name="connsiteX4" fmla="*/ 9144000 w 9144000"/>
              <a:gd name="connsiteY4" fmla="*/ 1676400 h 1676400"/>
              <a:gd name="connsiteX5" fmla="*/ 4572000 w 9144000"/>
              <a:gd name="connsiteY5" fmla="*/ 1676400 h 1676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1676400">
                <a:moveTo>
                  <a:pt x="4572000" y="1676400"/>
                </a:moveTo>
                <a:lnTo>
                  <a:pt x="0" y="16764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1676400"/>
                </a:lnTo>
                <a:lnTo>
                  <a:pt x="4572000" y="167640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-6350" y="-6350"/>
            <a:ext cx="9156700" cy="1689100"/>
          </a:xfrm>
          <a:custGeom>
            <a:avLst/>
            <a:gdLst>
              <a:gd name="connsiteX0" fmla="*/ 4578350 w 9156700"/>
              <a:gd name="connsiteY0" fmla="*/ 1682750 h 1689100"/>
              <a:gd name="connsiteX1" fmla="*/ 6350 w 9156700"/>
              <a:gd name="connsiteY1" fmla="*/ 1682750 h 1689100"/>
              <a:gd name="connsiteX2" fmla="*/ 6350 w 9156700"/>
              <a:gd name="connsiteY2" fmla="*/ 6350 h 1689100"/>
              <a:gd name="connsiteX3" fmla="*/ 9150350 w 9156700"/>
              <a:gd name="connsiteY3" fmla="*/ 6350 h 1689100"/>
              <a:gd name="connsiteX4" fmla="*/ 9150350 w 9156700"/>
              <a:gd name="connsiteY4" fmla="*/ 1682750 h 1689100"/>
              <a:gd name="connsiteX5" fmla="*/ 4578350 w 9156700"/>
              <a:gd name="connsiteY5" fmla="*/ 1682750 h 1689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56700" h="1689100">
                <a:moveTo>
                  <a:pt x="4578350" y="1682750"/>
                </a:moveTo>
                <a:lnTo>
                  <a:pt x="6350" y="1682750"/>
                </a:lnTo>
                <a:lnTo>
                  <a:pt x="6350" y="6350"/>
                </a:lnTo>
                <a:lnTo>
                  <a:pt x="9150350" y="6350"/>
                </a:lnTo>
                <a:lnTo>
                  <a:pt x="9150350" y="1682750"/>
                </a:lnTo>
                <a:lnTo>
                  <a:pt x="4578350" y="16827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8900" y="25400"/>
            <a:ext cx="7759700" cy="163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/>
            </a:pP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Xerophytes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possess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some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or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all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of</a:t>
            </a:r>
          </a:p>
          <a:p>
            <a:pPr>
              <a:lnSpc>
                <a:spcPts val="4300"/>
              </a:lnSpc>
              <a:tabLst/>
            </a:pP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these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adaptations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to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prevent</a:t>
            </a:r>
          </a:p>
          <a:p>
            <a:pPr>
              <a:lnSpc>
                <a:spcPts val="4300"/>
              </a:lnSpc>
              <a:tabLst/>
            </a:pP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excessive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water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loss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cont.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93700" y="2260600"/>
            <a:ext cx="8128000" cy="2438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•Stomata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on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inside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of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rolled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leaf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creates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local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humidity/decreases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exposure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to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air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currents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because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water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vapour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evaporates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into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air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space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rather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than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atmosphere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e.g.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British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Marram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grass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393700" y="5130800"/>
            <a:ext cx="8407400" cy="977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/>
            </a:pP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•Fewer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stomata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decreases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transpiration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as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this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is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where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water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is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lost;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4572000 w 9144000"/>
              <a:gd name="connsiteY0" fmla="*/ 6858000 h 6858000"/>
              <a:gd name="connsiteX1" fmla="*/ 0 w 9144000"/>
              <a:gd name="connsiteY1" fmla="*/ 6858000 h 6858000"/>
              <a:gd name="connsiteX2" fmla="*/ 0 w 9144000"/>
              <a:gd name="connsiteY2" fmla="*/ 0 h 6858000"/>
              <a:gd name="connsiteX3" fmla="*/ 9144000 w 9144000"/>
              <a:gd name="connsiteY3" fmla="*/ 0 h 6858000"/>
              <a:gd name="connsiteX4" fmla="*/ 9144000 w 9144000"/>
              <a:gd name="connsiteY4" fmla="*/ 6858000 h 6858000"/>
              <a:gd name="connsiteX5" fmla="*/ 4572000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6858000">
                <a:moveTo>
                  <a:pt x="457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457200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4000" cy="914400"/>
          </a:xfrm>
          <a:custGeom>
            <a:avLst/>
            <a:gdLst>
              <a:gd name="connsiteX0" fmla="*/ 4572000 w 9144000"/>
              <a:gd name="connsiteY0" fmla="*/ 914400 h 914400"/>
              <a:gd name="connsiteX1" fmla="*/ 0 w 9144000"/>
              <a:gd name="connsiteY1" fmla="*/ 914400 h 914400"/>
              <a:gd name="connsiteX2" fmla="*/ 0 w 9144000"/>
              <a:gd name="connsiteY2" fmla="*/ 0 h 914400"/>
              <a:gd name="connsiteX3" fmla="*/ 9144000 w 9144000"/>
              <a:gd name="connsiteY3" fmla="*/ 0 h 914400"/>
              <a:gd name="connsiteX4" fmla="*/ 9144000 w 9144000"/>
              <a:gd name="connsiteY4" fmla="*/ 914400 h 914400"/>
              <a:gd name="connsiteX5" fmla="*/ 4572000 w 9144000"/>
              <a:gd name="connsiteY5" fmla="*/ 914400 h 914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914400">
                <a:moveTo>
                  <a:pt x="45720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914400"/>
                </a:lnTo>
                <a:lnTo>
                  <a:pt x="4572000" y="91440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-6350" y="-6350"/>
            <a:ext cx="9156700" cy="927100"/>
          </a:xfrm>
          <a:custGeom>
            <a:avLst/>
            <a:gdLst>
              <a:gd name="connsiteX0" fmla="*/ 4578350 w 9156700"/>
              <a:gd name="connsiteY0" fmla="*/ 920750 h 927100"/>
              <a:gd name="connsiteX1" fmla="*/ 6350 w 9156700"/>
              <a:gd name="connsiteY1" fmla="*/ 920750 h 927100"/>
              <a:gd name="connsiteX2" fmla="*/ 6350 w 9156700"/>
              <a:gd name="connsiteY2" fmla="*/ 6350 h 927100"/>
              <a:gd name="connsiteX3" fmla="*/ 9150350 w 9156700"/>
              <a:gd name="connsiteY3" fmla="*/ 6350 h 927100"/>
              <a:gd name="connsiteX4" fmla="*/ 9150350 w 9156700"/>
              <a:gd name="connsiteY4" fmla="*/ 920750 h 927100"/>
              <a:gd name="connsiteX5" fmla="*/ 4578350 w 9156700"/>
              <a:gd name="connsiteY5" fmla="*/ 920750 h 927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56700" h="927100">
                <a:moveTo>
                  <a:pt x="4578350" y="920750"/>
                </a:moveTo>
                <a:lnTo>
                  <a:pt x="6350" y="920750"/>
                </a:lnTo>
                <a:lnTo>
                  <a:pt x="6350" y="6350"/>
                </a:lnTo>
                <a:lnTo>
                  <a:pt x="9150350" y="6350"/>
                </a:lnTo>
                <a:lnTo>
                  <a:pt x="9150350" y="920750"/>
                </a:lnTo>
                <a:lnTo>
                  <a:pt x="4578350" y="9207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" name="表格 4"/>
          <p:cNvGraphicFramePr>
            <a:graphicFrameLocks noGrp="1"/>
          </p:cNvGraphicFramePr>
          <p:nvPr/>
        </p:nvGraphicFramePr>
        <p:xfrm>
          <a:off x="152603" y="990600"/>
          <a:ext cx="8760687" cy="5714795"/>
        </p:xfrm>
        <a:graphic>
          <a:graphicData uri="http://schemas.openxmlformats.org/drawingml/2006/table">
            <a:tbl>
              <a:tblPr/>
              <a:tblGrid>
                <a:gridCol w="25988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299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318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Adaptation</a:t>
                      </a:r>
                      <a:endParaRPr lang="zh-CN" altLang="en-US" sz="1800" b="1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mpd="sng">
                      <a:solidFill>
                        <a:srgbClr val="A0A0A0"/>
                      </a:solidFill>
                      <a:prstDash val="soli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A0A0A0"/>
                      </a:solidFill>
                      <a:prstDash val="soli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Howitworks</a:t>
                      </a:r>
                      <a:endParaRPr lang="zh-CN" altLang="en-US" sz="1800" b="1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Example</a:t>
                      </a:r>
                      <a:endParaRPr lang="zh-CN" altLang="en-US" sz="1800" b="1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A0A0A0"/>
                      </a:solidFill>
                      <a:prstDash val="solid"/>
                    </a:lnR>
                    <a:lnT w="1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thickcuticle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stopsuncontrolledevaporation</a:t>
                      </a:r>
                      <a:endParaRPr lang="zh-CN" altLang="en-US" sz="16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  <a:p>
                      <a:pPr algn="l"/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throughleafcells</a:t>
                      </a:r>
                      <a:endParaRPr lang="zh-CN" altLang="en-US" sz="16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smallleafsurface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area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lesssurfaceareafor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evaporation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coniferneedles,cactus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spines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437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lowstomatadensity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smallersurfaceareafor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diffusion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sunkenstomata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maintainshumidairaround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stomata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marramgrass,cacti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stomatalhairs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(trichores)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maintainshumidairaround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stomata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marramgrass,couch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grass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rolledleaves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maintainshumidairaround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stomata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marramgrass,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161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extensiveroots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A0A0A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maximisewateruptake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Tahoma" pitchFamily="18" charset="0"/>
                          <a:cs typeface="Tahoma" pitchFamily="18" charset="0"/>
                        </a:rPr>
                        <a:t>cacti</a:t>
                      </a:r>
                      <a:endParaRPr lang="zh-CN" altLang="en-US" sz="1800" dirty="0">
                        <a:solidFill>
                          <a:srgbClr val="000000"/>
                        </a:solidFill>
                        <a:latin typeface="Tahoma" pitchFamily="18" charset="0"/>
                        <a:cs typeface="Tahoma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8900" y="101600"/>
            <a:ext cx="7658100" cy="54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/>
            </a:pP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Xerophyte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adaptations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latin typeface="Tahoma" pitchFamily="18" charset="0"/>
                <a:cs typeface="Tahoma" pitchFamily="18" charset="0"/>
              </a:rPr>
              <a:t>summary: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4572000 w 9144000"/>
              <a:gd name="connsiteY0" fmla="*/ 6858000 h 6858000"/>
              <a:gd name="connsiteX1" fmla="*/ 0 w 9144000"/>
              <a:gd name="connsiteY1" fmla="*/ 6858000 h 6858000"/>
              <a:gd name="connsiteX2" fmla="*/ 0 w 9144000"/>
              <a:gd name="connsiteY2" fmla="*/ 0 h 6858000"/>
              <a:gd name="connsiteX3" fmla="*/ 9144000 w 9144000"/>
              <a:gd name="connsiteY3" fmla="*/ 0 h 6858000"/>
              <a:gd name="connsiteX4" fmla="*/ 9144000 w 9144000"/>
              <a:gd name="connsiteY4" fmla="*/ 6858000 h 6858000"/>
              <a:gd name="connsiteX5" fmla="*/ 4572000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6858000">
                <a:moveTo>
                  <a:pt x="457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457200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41300" y="317500"/>
            <a:ext cx="81661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500"/>
              </a:lnSpc>
              <a:tabLst/>
            </a:pPr>
            <a:r>
              <a:rPr lang="en-US" altLang="zh-CN" sz="5400" b="1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All</a:t>
            </a:r>
            <a:r>
              <a:rPr lang="en-US" altLang="zh-CN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0" b="1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Cacti</a:t>
            </a:r>
            <a:r>
              <a:rPr lang="en-US" altLang="zh-CN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0" b="1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are</a:t>
            </a:r>
            <a:r>
              <a:rPr lang="en-US" altLang="zh-CN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0" b="1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xerophytes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4572000 w 9144000"/>
              <a:gd name="connsiteY0" fmla="*/ 6858000 h 6858000"/>
              <a:gd name="connsiteX1" fmla="*/ 0 w 9144000"/>
              <a:gd name="connsiteY1" fmla="*/ 6858000 h 6858000"/>
              <a:gd name="connsiteX2" fmla="*/ 0 w 9144000"/>
              <a:gd name="connsiteY2" fmla="*/ 0 h 6858000"/>
              <a:gd name="connsiteX3" fmla="*/ 9144000 w 9144000"/>
              <a:gd name="connsiteY3" fmla="*/ 0 h 6858000"/>
              <a:gd name="connsiteX4" fmla="*/ 9144000 w 9144000"/>
              <a:gd name="connsiteY4" fmla="*/ 6858000 h 6858000"/>
              <a:gd name="connsiteX5" fmla="*/ 4572000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6858000">
                <a:moveTo>
                  <a:pt x="457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457200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81400"/>
            <a:ext cx="9144000" cy="3060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8900" y="139700"/>
            <a:ext cx="76708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400"/>
              </a:lnSpc>
              <a:tabLst/>
            </a:pPr>
            <a:r>
              <a:rPr lang="en-US" altLang="zh-CN" sz="2800" b="1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Left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and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right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Epidermis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of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the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cactus</a:t>
            </a:r>
            <a:r>
              <a:rPr lang="en-US" altLang="zh-CN" sz="28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98" i="1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Rhipsalis</a:t>
            </a:r>
          </a:p>
          <a:p>
            <a:pPr>
              <a:lnSpc>
                <a:spcPts val="3300"/>
              </a:lnSpc>
              <a:tabLst/>
            </a:pPr>
            <a:r>
              <a:rPr lang="en-US" altLang="zh-CN" sz="2898" i="1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dissimilis.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88900" y="1016000"/>
            <a:ext cx="8674100" cy="1270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/>
            </a:pPr>
            <a:r>
              <a:rPr lang="en-US" altLang="zh-CN" sz="2800" b="1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Left: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View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of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the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epidermis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surface.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The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crater-shaped</a:t>
            </a:r>
          </a:p>
          <a:p>
            <a:pPr>
              <a:lnSpc>
                <a:spcPts val="3300"/>
              </a:lnSpc>
              <a:tabLst/>
            </a:pP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depressions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with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a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guard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cell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each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at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their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base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can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be</a:t>
            </a:r>
          </a:p>
          <a:p>
            <a:pPr>
              <a:lnSpc>
                <a:spcPts val="3300"/>
              </a:lnSpc>
              <a:tabLst/>
            </a:pP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seen.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88900" y="2298700"/>
            <a:ext cx="8496300" cy="1270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/>
            </a:pPr>
            <a:r>
              <a:rPr lang="en-US" altLang="zh-CN" sz="2800" b="1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Right: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X-section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through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the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epidermis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&amp;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underlying</a:t>
            </a:r>
          </a:p>
          <a:p>
            <a:pPr>
              <a:lnSpc>
                <a:spcPts val="3300"/>
              </a:lnSpc>
              <a:tabLst/>
            </a:pP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tissues.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The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guard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cells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are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countersunk,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the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cuticle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is</a:t>
            </a:r>
          </a:p>
          <a:p>
            <a:pPr>
              <a:lnSpc>
                <a:spcPts val="3300"/>
              </a:lnSpc>
              <a:tabLst/>
            </a:pP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thickened.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These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are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classic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xerophyte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adaptations.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4572000 w 9144000"/>
              <a:gd name="connsiteY0" fmla="*/ 6858000 h 6858000"/>
              <a:gd name="connsiteX1" fmla="*/ 0 w 9144000"/>
              <a:gd name="connsiteY1" fmla="*/ 6858000 h 6858000"/>
              <a:gd name="connsiteX2" fmla="*/ 0 w 9144000"/>
              <a:gd name="connsiteY2" fmla="*/ 0 h 6858000"/>
              <a:gd name="connsiteX3" fmla="*/ 9144000 w 9144000"/>
              <a:gd name="connsiteY3" fmla="*/ 0 h 6858000"/>
              <a:gd name="connsiteX4" fmla="*/ 9144000 w 9144000"/>
              <a:gd name="connsiteY4" fmla="*/ 6858000 h 6858000"/>
              <a:gd name="connsiteX5" fmla="*/ 4572000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6858000">
                <a:moveTo>
                  <a:pt x="457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457200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7800" cy="6781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8900" y="76200"/>
            <a:ext cx="80391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/>
            </a:pPr>
            <a:r>
              <a:rPr lang="en-US" altLang="zh-CN" sz="2400" b="1" dirty="0">
                <a:solidFill>
                  <a:srgbClr val="3333CC"/>
                </a:solidFill>
                <a:latin typeface="Tahoma" pitchFamily="18" charset="0"/>
                <a:cs typeface="Tahoma" pitchFamily="18" charset="0"/>
              </a:rPr>
              <a:t>Transverse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3333CC"/>
                </a:solidFill>
                <a:latin typeface="Tahoma" pitchFamily="18" charset="0"/>
                <a:cs typeface="Tahoma" pitchFamily="18" charset="0"/>
              </a:rPr>
              <a:t>Section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3333CC"/>
                </a:solidFill>
                <a:latin typeface="Tahoma" pitchFamily="18" charset="0"/>
                <a:cs typeface="Tahoma" pitchFamily="18" charset="0"/>
              </a:rPr>
              <a:t>Through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3333CC"/>
                </a:solidFill>
                <a:latin typeface="Tahoma" pitchFamily="18" charset="0"/>
                <a:cs typeface="Tahoma" pitchFamily="18" charset="0"/>
              </a:rPr>
              <a:t>Leaf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3333CC"/>
                </a:solidFill>
                <a:latin typeface="Tahoma" pitchFamily="18" charset="0"/>
                <a:cs typeface="Tahoma" pitchFamily="18" charset="0"/>
              </a:rPr>
              <a:t>of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3333CC"/>
                </a:solidFill>
                <a:latin typeface="Tahoma" pitchFamily="18" charset="0"/>
                <a:cs typeface="Tahoma" pitchFamily="18" charset="0"/>
              </a:rPr>
              <a:t>Xerophytic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3333CC"/>
                </a:solidFill>
                <a:latin typeface="Tahoma" pitchFamily="18" charset="0"/>
                <a:cs typeface="Tahoma" pitchFamily="18" charset="0"/>
              </a:rPr>
              <a:t>Plant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4572000 w 9144000"/>
              <a:gd name="connsiteY0" fmla="*/ 6858000 h 6858000"/>
              <a:gd name="connsiteX1" fmla="*/ 0 w 9144000"/>
              <a:gd name="connsiteY1" fmla="*/ 6858000 h 6858000"/>
              <a:gd name="connsiteX2" fmla="*/ 0 w 9144000"/>
              <a:gd name="connsiteY2" fmla="*/ 0 h 6858000"/>
              <a:gd name="connsiteX3" fmla="*/ 9144000 w 9144000"/>
              <a:gd name="connsiteY3" fmla="*/ 0 h 6858000"/>
              <a:gd name="connsiteX4" fmla="*/ 9144000 w 9144000"/>
              <a:gd name="connsiteY4" fmla="*/ 6858000 h 6858000"/>
              <a:gd name="connsiteX5" fmla="*/ 4572000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6858000">
                <a:moveTo>
                  <a:pt x="457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457200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81000"/>
            <a:ext cx="7772400" cy="5867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044700" y="1295400"/>
            <a:ext cx="51181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900"/>
              </a:lnSpc>
              <a:tabLst/>
            </a:pPr>
            <a:r>
              <a:rPr lang="en-US" altLang="zh-CN" sz="6600" b="1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XEROPHYTE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104900" y="2374900"/>
            <a:ext cx="7010400" cy="300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900"/>
              </a:lnSpc>
              <a:tabLst/>
            </a:pPr>
            <a:r>
              <a:rPr lang="en-US" altLang="zh-CN" sz="6600" b="1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SPECIES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STUDY: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8800"/>
              </a:lnSpc>
              <a:tabLst/>
            </a:pPr>
            <a:r>
              <a:rPr lang="en-US" altLang="zh-CN" sz="6600" b="1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MARRAM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GRASS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4572000 w 9144000"/>
              <a:gd name="connsiteY0" fmla="*/ 6858000 h 6858000"/>
              <a:gd name="connsiteX1" fmla="*/ 0 w 9144000"/>
              <a:gd name="connsiteY1" fmla="*/ 6858000 h 6858000"/>
              <a:gd name="connsiteX2" fmla="*/ 0 w 9144000"/>
              <a:gd name="connsiteY2" fmla="*/ 0 h 6858000"/>
              <a:gd name="connsiteX3" fmla="*/ 9144000 w 9144000"/>
              <a:gd name="connsiteY3" fmla="*/ 0 h 6858000"/>
              <a:gd name="connsiteX4" fmla="*/ 9144000 w 9144000"/>
              <a:gd name="connsiteY4" fmla="*/ 6858000 h 6858000"/>
              <a:gd name="connsiteX5" fmla="*/ 4572000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6858000">
                <a:moveTo>
                  <a:pt x="457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457200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81000"/>
            <a:ext cx="7772400" cy="5867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98500" y="774700"/>
            <a:ext cx="64008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Marram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grass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possesses: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698500" y="1460500"/>
            <a:ext cx="7239000" cy="1257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400" b="1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rolled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leaves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,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leaf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hairs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and</a:t>
            </a:r>
          </a:p>
          <a:p>
            <a:pPr>
              <a:lnSpc>
                <a:spcPts val="5000"/>
              </a:lnSpc>
              <a:tabLst/>
            </a:pPr>
            <a:r>
              <a:rPr lang="en-US" altLang="zh-CN" sz="4400" b="1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sunken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stomata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.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These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698500" y="2743200"/>
            <a:ext cx="7112000" cy="186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adaptations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make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it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resistant</a:t>
            </a:r>
          </a:p>
          <a:p>
            <a:pPr>
              <a:lnSpc>
                <a:spcPts val="4900"/>
              </a:lnSpc>
              <a:tabLst/>
            </a:pP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to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dry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conditions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and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of</a:t>
            </a:r>
          </a:p>
          <a:p>
            <a:pPr>
              <a:lnSpc>
                <a:spcPts val="4900"/>
              </a:lnSpc>
              <a:tabLst/>
            </a:pP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course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sand-dunes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which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98500" y="4597400"/>
            <a:ext cx="7086600" cy="1282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/>
            </a:pP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drain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very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quickly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retain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very</a:t>
            </a:r>
          </a:p>
          <a:p>
            <a:pPr>
              <a:lnSpc>
                <a:spcPts val="5200"/>
              </a:lnSpc>
              <a:tabLst/>
            </a:pP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little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water.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4572000 w 9144000"/>
              <a:gd name="connsiteY0" fmla="*/ 6858000 h 6858000"/>
              <a:gd name="connsiteX1" fmla="*/ 0 w 9144000"/>
              <a:gd name="connsiteY1" fmla="*/ 6858000 h 6858000"/>
              <a:gd name="connsiteX2" fmla="*/ 0 w 9144000"/>
              <a:gd name="connsiteY2" fmla="*/ 0 h 6858000"/>
              <a:gd name="connsiteX3" fmla="*/ 9144000 w 9144000"/>
              <a:gd name="connsiteY3" fmla="*/ 0 h 6858000"/>
              <a:gd name="connsiteX4" fmla="*/ 9144000 w 9144000"/>
              <a:gd name="connsiteY4" fmla="*/ 6858000 h 6858000"/>
              <a:gd name="connsiteX5" fmla="*/ 4572000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6858000">
                <a:moveTo>
                  <a:pt x="457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457200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57200" y="274701"/>
            <a:ext cx="8229600" cy="1143000"/>
          </a:xfrm>
          <a:custGeom>
            <a:avLst/>
            <a:gdLst>
              <a:gd name="connsiteX0" fmla="*/ 0 w 8229600"/>
              <a:gd name="connsiteY0" fmla="*/ 1143000 h 1143000"/>
              <a:gd name="connsiteX1" fmla="*/ 8229600 w 8229600"/>
              <a:gd name="connsiteY1" fmla="*/ 1143000 h 1143000"/>
              <a:gd name="connsiteX2" fmla="*/ 8229600 w 8229600"/>
              <a:gd name="connsiteY2" fmla="*/ 0 h 1143000"/>
              <a:gd name="connsiteX3" fmla="*/ 0 w 8229600"/>
              <a:gd name="connsiteY3" fmla="*/ 0 h 1143000"/>
              <a:gd name="connsiteX4" fmla="*/ 0 w 8229600"/>
              <a:gd name="connsiteY4" fmla="*/ 1143000 h 1143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444500" y="262001"/>
            <a:ext cx="8255000" cy="1168400"/>
          </a:xfrm>
          <a:custGeom>
            <a:avLst/>
            <a:gdLst>
              <a:gd name="connsiteX0" fmla="*/ 12700 w 8255000"/>
              <a:gd name="connsiteY0" fmla="*/ 1155700 h 1168400"/>
              <a:gd name="connsiteX1" fmla="*/ 8242300 w 8255000"/>
              <a:gd name="connsiteY1" fmla="*/ 1155700 h 1168400"/>
              <a:gd name="connsiteX2" fmla="*/ 8242300 w 8255000"/>
              <a:gd name="connsiteY2" fmla="*/ 12700 h 1168400"/>
              <a:gd name="connsiteX3" fmla="*/ 12700 w 8255000"/>
              <a:gd name="connsiteY3" fmla="*/ 12700 h 1168400"/>
              <a:gd name="connsiteX4" fmla="*/ 12700 w 8255000"/>
              <a:gd name="connsiteY4" fmla="*/ 1155700 h 1168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255000" h="1168400">
                <a:moveTo>
                  <a:pt x="12700" y="1155700"/>
                </a:moveTo>
                <a:lnTo>
                  <a:pt x="8242300" y="1155700"/>
                </a:lnTo>
                <a:lnTo>
                  <a:pt x="8242300" y="12700"/>
                </a:lnTo>
                <a:lnTo>
                  <a:pt x="12700" y="12700"/>
                </a:lnTo>
                <a:lnTo>
                  <a:pt x="12700" y="115570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654304" y="656844"/>
            <a:ext cx="230098" cy="320928"/>
          </a:xfrm>
          <a:custGeom>
            <a:avLst/>
            <a:gdLst>
              <a:gd name="connsiteX0" fmla="*/ 91389 w 230098"/>
              <a:gd name="connsiteY0" fmla="*/ 0 h 320928"/>
              <a:gd name="connsiteX1" fmla="*/ 167589 w 230098"/>
              <a:gd name="connsiteY1" fmla="*/ 20573 h 320928"/>
              <a:gd name="connsiteX2" fmla="*/ 214617 w 230098"/>
              <a:gd name="connsiteY2" fmla="*/ 75057 h 320928"/>
              <a:gd name="connsiteX3" fmla="*/ 230098 w 230098"/>
              <a:gd name="connsiteY3" fmla="*/ 159003 h 320928"/>
              <a:gd name="connsiteX4" fmla="*/ 192887 w 230098"/>
              <a:gd name="connsiteY4" fmla="*/ 278638 h 320928"/>
              <a:gd name="connsiteX5" fmla="*/ 91389 w 230098"/>
              <a:gd name="connsiteY5" fmla="*/ 320928 h 320928"/>
              <a:gd name="connsiteX6" fmla="*/ 24117 w 230098"/>
              <a:gd name="connsiteY6" fmla="*/ 317626 h 320928"/>
              <a:gd name="connsiteX7" fmla="*/ 18161 w 230098"/>
              <a:gd name="connsiteY7" fmla="*/ 317372 h 320928"/>
              <a:gd name="connsiteX8" fmla="*/ 0 w 230098"/>
              <a:gd name="connsiteY8" fmla="*/ 317372 h 320928"/>
              <a:gd name="connsiteX9" fmla="*/ 0 w 230098"/>
              <a:gd name="connsiteY9" fmla="*/ 3555 h 320928"/>
              <a:gd name="connsiteX10" fmla="*/ 57454 w 230098"/>
              <a:gd name="connsiteY10" fmla="*/ 1523 h 320928"/>
              <a:gd name="connsiteX11" fmla="*/ 91389 w 230098"/>
              <a:gd name="connsiteY11" fmla="*/ 0 h 3209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30098" h="320928">
                <a:moveTo>
                  <a:pt x="91389" y="0"/>
                </a:moveTo>
                <a:cubicBezTo>
                  <a:pt x="121145" y="0"/>
                  <a:pt x="146545" y="6857"/>
                  <a:pt x="167589" y="20573"/>
                </a:cubicBezTo>
                <a:cubicBezTo>
                  <a:pt x="188417" y="34416"/>
                  <a:pt x="204101" y="52577"/>
                  <a:pt x="214617" y="75057"/>
                </a:cubicBezTo>
                <a:cubicBezTo>
                  <a:pt x="224929" y="97027"/>
                  <a:pt x="230098" y="124967"/>
                  <a:pt x="230098" y="159003"/>
                </a:cubicBezTo>
                <a:cubicBezTo>
                  <a:pt x="230098" y="210565"/>
                  <a:pt x="217690" y="250444"/>
                  <a:pt x="192887" y="278638"/>
                </a:cubicBezTo>
                <a:cubicBezTo>
                  <a:pt x="167881" y="306832"/>
                  <a:pt x="134048" y="320928"/>
                  <a:pt x="91389" y="320928"/>
                </a:cubicBezTo>
                <a:cubicBezTo>
                  <a:pt x="71539" y="320928"/>
                  <a:pt x="49110" y="319785"/>
                  <a:pt x="24117" y="317626"/>
                </a:cubicBezTo>
                <a:cubicBezTo>
                  <a:pt x="23126" y="317372"/>
                  <a:pt x="21132" y="317372"/>
                  <a:pt x="18161" y="317372"/>
                </a:cubicBezTo>
                <a:lnTo>
                  <a:pt x="0" y="317372"/>
                </a:lnTo>
                <a:lnTo>
                  <a:pt x="0" y="3555"/>
                </a:lnTo>
                <a:cubicBezTo>
                  <a:pt x="27393" y="3047"/>
                  <a:pt x="46532" y="2285"/>
                  <a:pt x="57454" y="1523"/>
                </a:cubicBezTo>
                <a:cubicBezTo>
                  <a:pt x="73926" y="507"/>
                  <a:pt x="85229" y="0"/>
                  <a:pt x="91389" y="0"/>
                </a:cubicBez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566800" y="656844"/>
            <a:ext cx="66370" cy="320928"/>
          </a:xfrm>
          <a:custGeom>
            <a:avLst/>
            <a:gdLst>
              <a:gd name="connsiteX0" fmla="*/ 0 w 66370"/>
              <a:gd name="connsiteY0" fmla="*/ 0 h 320928"/>
              <a:gd name="connsiteX1" fmla="*/ 66370 w 66370"/>
              <a:gd name="connsiteY1" fmla="*/ 3555 h 320928"/>
              <a:gd name="connsiteX2" fmla="*/ 66370 w 66370"/>
              <a:gd name="connsiteY2" fmla="*/ 317372 h 320928"/>
              <a:gd name="connsiteX3" fmla="*/ 0 w 66370"/>
              <a:gd name="connsiteY3" fmla="*/ 320928 h 320928"/>
              <a:gd name="connsiteX4" fmla="*/ 0 w 66370"/>
              <a:gd name="connsiteY4" fmla="*/ 315467 h 320928"/>
              <a:gd name="connsiteX5" fmla="*/ 32435 w 66370"/>
              <a:gd name="connsiteY5" fmla="*/ 288797 h 320928"/>
              <a:gd name="connsiteX6" fmla="*/ 41668 w 66370"/>
              <a:gd name="connsiteY6" fmla="*/ 207136 h 320928"/>
              <a:gd name="connsiteX7" fmla="*/ 41668 w 66370"/>
              <a:gd name="connsiteY7" fmla="*/ 84201 h 320928"/>
              <a:gd name="connsiteX8" fmla="*/ 32435 w 66370"/>
              <a:gd name="connsiteY8" fmla="*/ 29210 h 320928"/>
              <a:gd name="connsiteX9" fmla="*/ 0 w 66370"/>
              <a:gd name="connsiteY9" fmla="*/ 5334 h 320928"/>
              <a:gd name="connsiteX10" fmla="*/ 0 w 66370"/>
              <a:gd name="connsiteY10" fmla="*/ 0 h 3209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6370" h="320928">
                <a:moveTo>
                  <a:pt x="0" y="0"/>
                </a:moveTo>
                <a:cubicBezTo>
                  <a:pt x="25793" y="2032"/>
                  <a:pt x="47917" y="3175"/>
                  <a:pt x="66370" y="3555"/>
                </a:cubicBezTo>
                <a:lnTo>
                  <a:pt x="66370" y="317372"/>
                </a:lnTo>
                <a:cubicBezTo>
                  <a:pt x="52285" y="317372"/>
                  <a:pt x="30162" y="318515"/>
                  <a:pt x="0" y="320928"/>
                </a:cubicBezTo>
                <a:lnTo>
                  <a:pt x="0" y="315467"/>
                </a:lnTo>
                <a:cubicBezTo>
                  <a:pt x="15278" y="311403"/>
                  <a:pt x="26085" y="302386"/>
                  <a:pt x="32435" y="288797"/>
                </a:cubicBezTo>
                <a:cubicBezTo>
                  <a:pt x="38595" y="275590"/>
                  <a:pt x="41668" y="248411"/>
                  <a:pt x="41668" y="207136"/>
                </a:cubicBezTo>
                <a:lnTo>
                  <a:pt x="41668" y="84201"/>
                </a:lnTo>
                <a:cubicBezTo>
                  <a:pt x="41668" y="59054"/>
                  <a:pt x="38595" y="40640"/>
                  <a:pt x="32435" y="29210"/>
                </a:cubicBezTo>
                <a:cubicBezTo>
                  <a:pt x="26289" y="17907"/>
                  <a:pt x="15468" y="9905"/>
                  <a:pt x="0" y="5334"/>
                </a:cubicBezTo>
                <a:lnTo>
                  <a:pt x="0" y="0"/>
                </a:ln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6045581" y="633095"/>
            <a:ext cx="55879" cy="53847"/>
          </a:xfrm>
          <a:custGeom>
            <a:avLst/>
            <a:gdLst>
              <a:gd name="connsiteX0" fmla="*/ 14223 w 55879"/>
              <a:gd name="connsiteY0" fmla="*/ 0 h 53847"/>
              <a:gd name="connsiteX1" fmla="*/ 55879 w 55879"/>
              <a:gd name="connsiteY1" fmla="*/ 38989 h 53847"/>
              <a:gd name="connsiteX2" fmla="*/ 41909 w 55879"/>
              <a:gd name="connsiteY2" fmla="*/ 53847 h 53847"/>
              <a:gd name="connsiteX3" fmla="*/ 0 w 55879"/>
              <a:gd name="connsiteY3" fmla="*/ 15113 h 53847"/>
              <a:gd name="connsiteX4" fmla="*/ 14223 w 55879"/>
              <a:gd name="connsiteY4" fmla="*/ 0 h 538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5879" h="53847">
                <a:moveTo>
                  <a:pt x="14223" y="0"/>
                </a:moveTo>
                <a:lnTo>
                  <a:pt x="55879" y="38989"/>
                </a:lnTo>
                <a:lnTo>
                  <a:pt x="41909" y="53847"/>
                </a:lnTo>
                <a:lnTo>
                  <a:pt x="0" y="15113"/>
                </a:lnTo>
                <a:lnTo>
                  <a:pt x="14223" y="0"/>
                </a:ln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2397125" y="633095"/>
            <a:ext cx="55880" cy="53847"/>
          </a:xfrm>
          <a:custGeom>
            <a:avLst/>
            <a:gdLst>
              <a:gd name="connsiteX0" fmla="*/ 14224 w 55880"/>
              <a:gd name="connsiteY0" fmla="*/ 0 h 53847"/>
              <a:gd name="connsiteX1" fmla="*/ 55880 w 55880"/>
              <a:gd name="connsiteY1" fmla="*/ 38989 h 53847"/>
              <a:gd name="connsiteX2" fmla="*/ 41910 w 55880"/>
              <a:gd name="connsiteY2" fmla="*/ 53847 h 53847"/>
              <a:gd name="connsiteX3" fmla="*/ 0 w 55880"/>
              <a:gd name="connsiteY3" fmla="*/ 15113 h 53847"/>
              <a:gd name="connsiteX4" fmla="*/ 14224 w 55880"/>
              <a:gd name="connsiteY4" fmla="*/ 0 h 538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5880" h="53847">
                <a:moveTo>
                  <a:pt x="14224" y="0"/>
                </a:moveTo>
                <a:lnTo>
                  <a:pt x="55880" y="38989"/>
                </a:lnTo>
                <a:lnTo>
                  <a:pt x="41910" y="53847"/>
                </a:lnTo>
                <a:lnTo>
                  <a:pt x="0" y="15113"/>
                </a:lnTo>
                <a:lnTo>
                  <a:pt x="14224" y="0"/>
                </a:ln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2002409" y="633095"/>
            <a:ext cx="55879" cy="53847"/>
          </a:xfrm>
          <a:custGeom>
            <a:avLst/>
            <a:gdLst>
              <a:gd name="connsiteX0" fmla="*/ 14223 w 55879"/>
              <a:gd name="connsiteY0" fmla="*/ 0 h 53847"/>
              <a:gd name="connsiteX1" fmla="*/ 55879 w 55879"/>
              <a:gd name="connsiteY1" fmla="*/ 38989 h 53847"/>
              <a:gd name="connsiteX2" fmla="*/ 41909 w 55879"/>
              <a:gd name="connsiteY2" fmla="*/ 53847 h 53847"/>
              <a:gd name="connsiteX3" fmla="*/ 0 w 55879"/>
              <a:gd name="connsiteY3" fmla="*/ 15113 h 53847"/>
              <a:gd name="connsiteX4" fmla="*/ 14223 w 55879"/>
              <a:gd name="connsiteY4" fmla="*/ 0 h 538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5879" h="53847">
                <a:moveTo>
                  <a:pt x="14223" y="0"/>
                </a:moveTo>
                <a:lnTo>
                  <a:pt x="55879" y="38989"/>
                </a:lnTo>
                <a:lnTo>
                  <a:pt x="41909" y="53847"/>
                </a:lnTo>
                <a:lnTo>
                  <a:pt x="0" y="15113"/>
                </a:lnTo>
                <a:lnTo>
                  <a:pt x="14223" y="0"/>
                </a:ln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1499489" y="633095"/>
            <a:ext cx="55880" cy="53847"/>
          </a:xfrm>
          <a:custGeom>
            <a:avLst/>
            <a:gdLst>
              <a:gd name="connsiteX0" fmla="*/ 14223 w 55880"/>
              <a:gd name="connsiteY0" fmla="*/ 0 h 53847"/>
              <a:gd name="connsiteX1" fmla="*/ 55880 w 55880"/>
              <a:gd name="connsiteY1" fmla="*/ 38989 h 53847"/>
              <a:gd name="connsiteX2" fmla="*/ 41910 w 55880"/>
              <a:gd name="connsiteY2" fmla="*/ 53847 h 53847"/>
              <a:gd name="connsiteX3" fmla="*/ 0 w 55880"/>
              <a:gd name="connsiteY3" fmla="*/ 15113 h 53847"/>
              <a:gd name="connsiteX4" fmla="*/ 14223 w 55880"/>
              <a:gd name="connsiteY4" fmla="*/ 0 h 538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5880" h="53847">
                <a:moveTo>
                  <a:pt x="14223" y="0"/>
                </a:moveTo>
                <a:lnTo>
                  <a:pt x="55880" y="38989"/>
                </a:lnTo>
                <a:lnTo>
                  <a:pt x="41910" y="53847"/>
                </a:lnTo>
                <a:lnTo>
                  <a:pt x="0" y="15113"/>
                </a:lnTo>
                <a:lnTo>
                  <a:pt x="14223" y="0"/>
                </a:ln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3590671" y="622300"/>
            <a:ext cx="89280" cy="355472"/>
          </a:xfrm>
          <a:custGeom>
            <a:avLst/>
            <a:gdLst>
              <a:gd name="connsiteX0" fmla="*/ 89280 w 89280"/>
              <a:gd name="connsiteY0" fmla="*/ 0 h 355472"/>
              <a:gd name="connsiteX1" fmla="*/ 72643 w 89280"/>
              <a:gd name="connsiteY1" fmla="*/ 67564 h 355472"/>
              <a:gd name="connsiteX2" fmla="*/ 72643 w 89280"/>
              <a:gd name="connsiteY2" fmla="*/ 351916 h 355472"/>
              <a:gd name="connsiteX3" fmla="*/ 19684 w 89280"/>
              <a:gd name="connsiteY3" fmla="*/ 355472 h 355472"/>
              <a:gd name="connsiteX4" fmla="*/ 19684 w 89280"/>
              <a:gd name="connsiteY4" fmla="*/ 350011 h 355472"/>
              <a:gd name="connsiteX5" fmla="*/ 45592 w 89280"/>
              <a:gd name="connsiteY5" fmla="*/ 328295 h 355472"/>
              <a:gd name="connsiteX6" fmla="*/ 50546 w 89280"/>
              <a:gd name="connsiteY6" fmla="*/ 280670 h 355472"/>
              <a:gd name="connsiteX7" fmla="*/ 50546 w 89280"/>
              <a:gd name="connsiteY7" fmla="*/ 159892 h 355472"/>
              <a:gd name="connsiteX8" fmla="*/ 38100 w 89280"/>
              <a:gd name="connsiteY8" fmla="*/ 159892 h 355472"/>
              <a:gd name="connsiteX9" fmla="*/ 7746 w 89280"/>
              <a:gd name="connsiteY9" fmla="*/ 173228 h 355472"/>
              <a:gd name="connsiteX10" fmla="*/ 0 w 89280"/>
              <a:gd name="connsiteY10" fmla="*/ 169417 h 355472"/>
              <a:gd name="connsiteX11" fmla="*/ 39877 w 89280"/>
              <a:gd name="connsiteY11" fmla="*/ 139572 h 355472"/>
              <a:gd name="connsiteX12" fmla="*/ 50546 w 89280"/>
              <a:gd name="connsiteY12" fmla="*/ 139572 h 355472"/>
              <a:gd name="connsiteX13" fmla="*/ 50546 w 89280"/>
              <a:gd name="connsiteY13" fmla="*/ 82169 h 355472"/>
              <a:gd name="connsiteX14" fmla="*/ 58927 w 89280"/>
              <a:gd name="connsiteY14" fmla="*/ 27686 h 355472"/>
              <a:gd name="connsiteX15" fmla="*/ 89280 w 89280"/>
              <a:gd name="connsiteY15" fmla="*/ 0 h 3554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89280" h="355472">
                <a:moveTo>
                  <a:pt x="89280" y="0"/>
                </a:moveTo>
                <a:cubicBezTo>
                  <a:pt x="78231" y="14478"/>
                  <a:pt x="72643" y="37084"/>
                  <a:pt x="72643" y="67564"/>
                </a:cubicBezTo>
                <a:lnTo>
                  <a:pt x="72643" y="351916"/>
                </a:lnTo>
                <a:cubicBezTo>
                  <a:pt x="49021" y="351916"/>
                  <a:pt x="31369" y="353059"/>
                  <a:pt x="19684" y="355472"/>
                </a:cubicBezTo>
                <a:lnTo>
                  <a:pt x="19684" y="350011"/>
                </a:lnTo>
                <a:cubicBezTo>
                  <a:pt x="33781" y="343154"/>
                  <a:pt x="42417" y="335915"/>
                  <a:pt x="45592" y="328295"/>
                </a:cubicBezTo>
                <a:cubicBezTo>
                  <a:pt x="48894" y="320547"/>
                  <a:pt x="50546" y="304672"/>
                  <a:pt x="50546" y="280670"/>
                </a:cubicBezTo>
                <a:lnTo>
                  <a:pt x="50546" y="159892"/>
                </a:lnTo>
                <a:lnTo>
                  <a:pt x="38100" y="159892"/>
                </a:lnTo>
                <a:cubicBezTo>
                  <a:pt x="26034" y="159892"/>
                  <a:pt x="15874" y="164338"/>
                  <a:pt x="7746" y="173228"/>
                </a:cubicBezTo>
                <a:lnTo>
                  <a:pt x="0" y="169417"/>
                </a:lnTo>
                <a:cubicBezTo>
                  <a:pt x="12064" y="149605"/>
                  <a:pt x="25400" y="139572"/>
                  <a:pt x="39877" y="139572"/>
                </a:cubicBezTo>
                <a:lnTo>
                  <a:pt x="50546" y="139572"/>
                </a:lnTo>
                <a:lnTo>
                  <a:pt x="50546" y="82169"/>
                </a:lnTo>
                <a:cubicBezTo>
                  <a:pt x="50546" y="57150"/>
                  <a:pt x="53339" y="38989"/>
                  <a:pt x="58927" y="27686"/>
                </a:cubicBezTo>
                <a:cubicBezTo>
                  <a:pt x="64261" y="16001"/>
                  <a:pt x="74421" y="6730"/>
                  <a:pt x="89280" y="0"/>
                </a:cubicBez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1249794" y="622300"/>
            <a:ext cx="89293" cy="355472"/>
          </a:xfrm>
          <a:custGeom>
            <a:avLst/>
            <a:gdLst>
              <a:gd name="connsiteX0" fmla="*/ 89293 w 89293"/>
              <a:gd name="connsiteY0" fmla="*/ 0 h 355472"/>
              <a:gd name="connsiteX1" fmla="*/ 72656 w 89293"/>
              <a:gd name="connsiteY1" fmla="*/ 67564 h 355472"/>
              <a:gd name="connsiteX2" fmla="*/ 72656 w 89293"/>
              <a:gd name="connsiteY2" fmla="*/ 351916 h 355472"/>
              <a:gd name="connsiteX3" fmla="*/ 19646 w 89293"/>
              <a:gd name="connsiteY3" fmla="*/ 355472 h 355472"/>
              <a:gd name="connsiteX4" fmla="*/ 19646 w 89293"/>
              <a:gd name="connsiteY4" fmla="*/ 350011 h 355472"/>
              <a:gd name="connsiteX5" fmla="*/ 45605 w 89293"/>
              <a:gd name="connsiteY5" fmla="*/ 328295 h 355472"/>
              <a:gd name="connsiteX6" fmla="*/ 50558 w 89293"/>
              <a:gd name="connsiteY6" fmla="*/ 280670 h 355472"/>
              <a:gd name="connsiteX7" fmla="*/ 50558 w 89293"/>
              <a:gd name="connsiteY7" fmla="*/ 159892 h 355472"/>
              <a:gd name="connsiteX8" fmla="*/ 38112 w 89293"/>
              <a:gd name="connsiteY8" fmla="*/ 159892 h 355472"/>
              <a:gd name="connsiteX9" fmla="*/ 7747 w 89293"/>
              <a:gd name="connsiteY9" fmla="*/ 173228 h 355472"/>
              <a:gd name="connsiteX10" fmla="*/ 0 w 89293"/>
              <a:gd name="connsiteY10" fmla="*/ 169417 h 355472"/>
              <a:gd name="connsiteX11" fmla="*/ 39890 w 89293"/>
              <a:gd name="connsiteY11" fmla="*/ 139572 h 355472"/>
              <a:gd name="connsiteX12" fmla="*/ 50558 w 89293"/>
              <a:gd name="connsiteY12" fmla="*/ 139572 h 355472"/>
              <a:gd name="connsiteX13" fmla="*/ 50558 w 89293"/>
              <a:gd name="connsiteY13" fmla="*/ 82169 h 355472"/>
              <a:gd name="connsiteX14" fmla="*/ 58940 w 89293"/>
              <a:gd name="connsiteY14" fmla="*/ 27686 h 355472"/>
              <a:gd name="connsiteX15" fmla="*/ 89293 w 89293"/>
              <a:gd name="connsiteY15" fmla="*/ 0 h 3554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89293" h="355472">
                <a:moveTo>
                  <a:pt x="89293" y="0"/>
                </a:moveTo>
                <a:cubicBezTo>
                  <a:pt x="78244" y="14478"/>
                  <a:pt x="72656" y="37084"/>
                  <a:pt x="72656" y="67564"/>
                </a:cubicBezTo>
                <a:lnTo>
                  <a:pt x="72656" y="351916"/>
                </a:lnTo>
                <a:cubicBezTo>
                  <a:pt x="49034" y="351916"/>
                  <a:pt x="31381" y="353059"/>
                  <a:pt x="19646" y="355472"/>
                </a:cubicBezTo>
                <a:lnTo>
                  <a:pt x="19646" y="350011"/>
                </a:lnTo>
                <a:cubicBezTo>
                  <a:pt x="33794" y="343154"/>
                  <a:pt x="42430" y="335915"/>
                  <a:pt x="45605" y="328295"/>
                </a:cubicBezTo>
                <a:cubicBezTo>
                  <a:pt x="48907" y="320547"/>
                  <a:pt x="50558" y="304672"/>
                  <a:pt x="50558" y="280670"/>
                </a:cubicBezTo>
                <a:lnTo>
                  <a:pt x="50558" y="159892"/>
                </a:lnTo>
                <a:lnTo>
                  <a:pt x="38112" y="159892"/>
                </a:lnTo>
                <a:cubicBezTo>
                  <a:pt x="26047" y="159892"/>
                  <a:pt x="15875" y="164338"/>
                  <a:pt x="7747" y="173228"/>
                </a:cubicBezTo>
                <a:lnTo>
                  <a:pt x="0" y="169417"/>
                </a:lnTo>
                <a:cubicBezTo>
                  <a:pt x="12115" y="149605"/>
                  <a:pt x="25412" y="139572"/>
                  <a:pt x="39890" y="139572"/>
                </a:cubicBezTo>
                <a:lnTo>
                  <a:pt x="50558" y="139572"/>
                </a:lnTo>
                <a:lnTo>
                  <a:pt x="50558" y="82169"/>
                </a:lnTo>
                <a:cubicBezTo>
                  <a:pt x="50558" y="57150"/>
                  <a:pt x="53352" y="38989"/>
                  <a:pt x="58940" y="27686"/>
                </a:cubicBezTo>
                <a:cubicBezTo>
                  <a:pt x="64274" y="16001"/>
                  <a:pt x="74434" y="6730"/>
                  <a:pt x="89293" y="0"/>
                </a:cubicBez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4607560" y="612775"/>
            <a:ext cx="63119" cy="364997"/>
          </a:xfrm>
          <a:custGeom>
            <a:avLst/>
            <a:gdLst>
              <a:gd name="connsiteX0" fmla="*/ 25273 w 63119"/>
              <a:gd name="connsiteY0" fmla="*/ 0 h 364997"/>
              <a:gd name="connsiteX1" fmla="*/ 21717 w 63119"/>
              <a:gd name="connsiteY1" fmla="*/ 107822 h 364997"/>
              <a:gd name="connsiteX2" fmla="*/ 21717 w 63119"/>
              <a:gd name="connsiteY2" fmla="*/ 292353 h 364997"/>
              <a:gd name="connsiteX3" fmla="*/ 24638 w 63119"/>
              <a:gd name="connsiteY3" fmla="*/ 328676 h 364997"/>
              <a:gd name="connsiteX4" fmla="*/ 38100 w 63119"/>
              <a:gd name="connsiteY4" fmla="*/ 348869 h 364997"/>
              <a:gd name="connsiteX5" fmla="*/ 63119 w 63119"/>
              <a:gd name="connsiteY5" fmla="*/ 359536 h 364997"/>
              <a:gd name="connsiteX6" fmla="*/ 63119 w 63119"/>
              <a:gd name="connsiteY6" fmla="*/ 364997 h 364997"/>
              <a:gd name="connsiteX7" fmla="*/ 10414 w 63119"/>
              <a:gd name="connsiteY7" fmla="*/ 361441 h 364997"/>
              <a:gd name="connsiteX8" fmla="*/ 0 w 63119"/>
              <a:gd name="connsiteY8" fmla="*/ 361441 h 364997"/>
              <a:gd name="connsiteX9" fmla="*/ 0 w 63119"/>
              <a:gd name="connsiteY9" fmla="*/ 1523 h 364997"/>
              <a:gd name="connsiteX10" fmla="*/ 25273 w 63119"/>
              <a:gd name="connsiteY10" fmla="*/ 0 h 3649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3119" h="364997">
                <a:moveTo>
                  <a:pt x="25273" y="0"/>
                </a:moveTo>
                <a:cubicBezTo>
                  <a:pt x="22860" y="35941"/>
                  <a:pt x="21717" y="71882"/>
                  <a:pt x="21717" y="107822"/>
                </a:cubicBezTo>
                <a:lnTo>
                  <a:pt x="21717" y="292353"/>
                </a:lnTo>
                <a:cubicBezTo>
                  <a:pt x="21717" y="309245"/>
                  <a:pt x="22733" y="321310"/>
                  <a:pt x="24638" y="328676"/>
                </a:cubicBezTo>
                <a:cubicBezTo>
                  <a:pt x="26797" y="336550"/>
                  <a:pt x="31369" y="343281"/>
                  <a:pt x="38100" y="348869"/>
                </a:cubicBezTo>
                <a:cubicBezTo>
                  <a:pt x="44958" y="354838"/>
                  <a:pt x="53340" y="358394"/>
                  <a:pt x="63119" y="359536"/>
                </a:cubicBezTo>
                <a:lnTo>
                  <a:pt x="63119" y="364997"/>
                </a:lnTo>
                <a:cubicBezTo>
                  <a:pt x="41402" y="362584"/>
                  <a:pt x="23876" y="361441"/>
                  <a:pt x="10414" y="361441"/>
                </a:cubicBezTo>
                <a:lnTo>
                  <a:pt x="0" y="361441"/>
                </a:lnTo>
                <a:lnTo>
                  <a:pt x="0" y="1523"/>
                </a:lnTo>
                <a:cubicBezTo>
                  <a:pt x="6350" y="1523"/>
                  <a:pt x="14732" y="1015"/>
                  <a:pt x="25273" y="0"/>
                </a:cubicBez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4410456" y="610997"/>
            <a:ext cx="176784" cy="368808"/>
          </a:xfrm>
          <a:custGeom>
            <a:avLst/>
            <a:gdLst>
              <a:gd name="connsiteX0" fmla="*/ 117347 w 176784"/>
              <a:gd name="connsiteY0" fmla="*/ 0 h 368808"/>
              <a:gd name="connsiteX1" fmla="*/ 176784 w 176784"/>
              <a:gd name="connsiteY1" fmla="*/ 3301 h 368808"/>
              <a:gd name="connsiteX2" fmla="*/ 176784 w 176784"/>
              <a:gd name="connsiteY2" fmla="*/ 363219 h 368808"/>
              <a:gd name="connsiteX3" fmla="*/ 152400 w 176784"/>
              <a:gd name="connsiteY3" fmla="*/ 364997 h 368808"/>
              <a:gd name="connsiteX4" fmla="*/ 153288 w 176784"/>
              <a:gd name="connsiteY4" fmla="*/ 346455 h 368808"/>
              <a:gd name="connsiteX5" fmla="*/ 91947 w 176784"/>
              <a:gd name="connsiteY5" fmla="*/ 368808 h 368808"/>
              <a:gd name="connsiteX6" fmla="*/ 24129 w 176784"/>
              <a:gd name="connsiteY6" fmla="*/ 337311 h 368808"/>
              <a:gd name="connsiteX7" fmla="*/ 0 w 176784"/>
              <a:gd name="connsiteY7" fmla="*/ 262000 h 368808"/>
              <a:gd name="connsiteX8" fmla="*/ 24384 w 176784"/>
              <a:gd name="connsiteY8" fmla="*/ 181863 h 368808"/>
              <a:gd name="connsiteX9" fmla="*/ 102361 w 176784"/>
              <a:gd name="connsiteY9" fmla="*/ 147700 h 368808"/>
              <a:gd name="connsiteX10" fmla="*/ 155447 w 176784"/>
              <a:gd name="connsiteY10" fmla="*/ 160781 h 368808"/>
              <a:gd name="connsiteX11" fmla="*/ 155447 w 176784"/>
              <a:gd name="connsiteY11" fmla="*/ 64261 h 368808"/>
              <a:gd name="connsiteX12" fmla="*/ 147319 w 176784"/>
              <a:gd name="connsiteY12" fmla="*/ 23494 h 368808"/>
              <a:gd name="connsiteX13" fmla="*/ 117347 w 176784"/>
              <a:gd name="connsiteY13" fmla="*/ 5079 h 368808"/>
              <a:gd name="connsiteX14" fmla="*/ 117347 w 176784"/>
              <a:gd name="connsiteY14" fmla="*/ 0 h 3688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76784" h="368808">
                <a:moveTo>
                  <a:pt x="117347" y="0"/>
                </a:moveTo>
                <a:cubicBezTo>
                  <a:pt x="136905" y="1396"/>
                  <a:pt x="156845" y="2539"/>
                  <a:pt x="176784" y="3301"/>
                </a:cubicBezTo>
                <a:lnTo>
                  <a:pt x="176784" y="363219"/>
                </a:lnTo>
                <a:cubicBezTo>
                  <a:pt x="165480" y="363600"/>
                  <a:pt x="157353" y="364108"/>
                  <a:pt x="152400" y="364997"/>
                </a:cubicBezTo>
                <a:cubicBezTo>
                  <a:pt x="153034" y="358647"/>
                  <a:pt x="153288" y="352424"/>
                  <a:pt x="153288" y="346455"/>
                </a:cubicBezTo>
                <a:cubicBezTo>
                  <a:pt x="134111" y="361314"/>
                  <a:pt x="113665" y="368808"/>
                  <a:pt x="91947" y="368808"/>
                </a:cubicBezTo>
                <a:cubicBezTo>
                  <a:pt x="62484" y="368808"/>
                  <a:pt x="39751" y="358266"/>
                  <a:pt x="24129" y="337311"/>
                </a:cubicBezTo>
                <a:cubicBezTo>
                  <a:pt x="8001" y="315975"/>
                  <a:pt x="0" y="290957"/>
                  <a:pt x="0" y="262000"/>
                </a:cubicBezTo>
                <a:cubicBezTo>
                  <a:pt x="0" y="231393"/>
                  <a:pt x="8127" y="204723"/>
                  <a:pt x="24384" y="181863"/>
                </a:cubicBezTo>
                <a:cubicBezTo>
                  <a:pt x="40766" y="159003"/>
                  <a:pt x="66675" y="147700"/>
                  <a:pt x="102361" y="147700"/>
                </a:cubicBezTo>
                <a:cubicBezTo>
                  <a:pt x="121919" y="147700"/>
                  <a:pt x="139573" y="152019"/>
                  <a:pt x="155447" y="160781"/>
                </a:cubicBezTo>
                <a:lnTo>
                  <a:pt x="155447" y="64261"/>
                </a:lnTo>
                <a:cubicBezTo>
                  <a:pt x="155447" y="46227"/>
                  <a:pt x="152780" y="32639"/>
                  <a:pt x="147319" y="23494"/>
                </a:cubicBezTo>
                <a:cubicBezTo>
                  <a:pt x="141604" y="14350"/>
                  <a:pt x="131572" y="8254"/>
                  <a:pt x="117347" y="5079"/>
                </a:cubicBezTo>
                <a:lnTo>
                  <a:pt x="117347" y="0"/>
                </a:ln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3683508" y="610997"/>
            <a:ext cx="94995" cy="366775"/>
          </a:xfrm>
          <a:custGeom>
            <a:avLst/>
            <a:gdLst>
              <a:gd name="connsiteX0" fmla="*/ 61975 w 94995"/>
              <a:gd name="connsiteY0" fmla="*/ 0 h 366775"/>
              <a:gd name="connsiteX1" fmla="*/ 92328 w 94995"/>
              <a:gd name="connsiteY1" fmla="*/ 4825 h 366775"/>
              <a:gd name="connsiteX2" fmla="*/ 94995 w 94995"/>
              <a:gd name="connsiteY2" fmla="*/ 69977 h 366775"/>
              <a:gd name="connsiteX3" fmla="*/ 85725 w 94995"/>
              <a:gd name="connsiteY3" fmla="*/ 69977 h 366775"/>
              <a:gd name="connsiteX4" fmla="*/ 50291 w 94995"/>
              <a:gd name="connsiteY4" fmla="*/ 22097 h 366775"/>
              <a:gd name="connsiteX5" fmla="*/ 27432 w 94995"/>
              <a:gd name="connsiteY5" fmla="*/ 36575 h 366775"/>
              <a:gd name="connsiteX6" fmla="*/ 21463 w 94995"/>
              <a:gd name="connsiteY6" fmla="*/ 89280 h 366775"/>
              <a:gd name="connsiteX7" fmla="*/ 21463 w 94995"/>
              <a:gd name="connsiteY7" fmla="*/ 150875 h 366775"/>
              <a:gd name="connsiteX8" fmla="*/ 52704 w 94995"/>
              <a:gd name="connsiteY8" fmla="*/ 150875 h 366775"/>
              <a:gd name="connsiteX9" fmla="*/ 72390 w 94995"/>
              <a:gd name="connsiteY9" fmla="*/ 148843 h 366775"/>
              <a:gd name="connsiteX10" fmla="*/ 85725 w 94995"/>
              <a:gd name="connsiteY10" fmla="*/ 136905 h 366775"/>
              <a:gd name="connsiteX11" fmla="*/ 93471 w 94995"/>
              <a:gd name="connsiteY11" fmla="*/ 140461 h 366775"/>
              <a:gd name="connsiteX12" fmla="*/ 82422 w 94995"/>
              <a:gd name="connsiteY12" fmla="*/ 161670 h 366775"/>
              <a:gd name="connsiteX13" fmla="*/ 71754 w 94995"/>
              <a:gd name="connsiteY13" fmla="*/ 169671 h 366775"/>
              <a:gd name="connsiteX14" fmla="*/ 48513 w 94995"/>
              <a:gd name="connsiteY14" fmla="*/ 171195 h 366775"/>
              <a:gd name="connsiteX15" fmla="*/ 21463 w 94995"/>
              <a:gd name="connsiteY15" fmla="*/ 171195 h 366775"/>
              <a:gd name="connsiteX16" fmla="*/ 21463 w 94995"/>
              <a:gd name="connsiteY16" fmla="*/ 291083 h 366775"/>
              <a:gd name="connsiteX17" fmla="*/ 23875 w 94995"/>
              <a:gd name="connsiteY17" fmla="*/ 329564 h 366775"/>
              <a:gd name="connsiteX18" fmla="*/ 36067 w 94995"/>
              <a:gd name="connsiteY18" fmla="*/ 349503 h 366775"/>
              <a:gd name="connsiteX19" fmla="*/ 58420 w 94995"/>
              <a:gd name="connsiteY19" fmla="*/ 361314 h 366775"/>
              <a:gd name="connsiteX20" fmla="*/ 58420 w 94995"/>
              <a:gd name="connsiteY20" fmla="*/ 366775 h 366775"/>
              <a:gd name="connsiteX21" fmla="*/ 0 w 94995"/>
              <a:gd name="connsiteY21" fmla="*/ 363219 h 366775"/>
              <a:gd name="connsiteX22" fmla="*/ 0 w 94995"/>
              <a:gd name="connsiteY22" fmla="*/ 82169 h 366775"/>
              <a:gd name="connsiteX23" fmla="*/ 4444 w 94995"/>
              <a:gd name="connsiteY23" fmla="*/ 36067 h 366775"/>
              <a:gd name="connsiteX24" fmla="*/ 24129 w 94995"/>
              <a:gd name="connsiteY24" fmla="*/ 10413 h 366775"/>
              <a:gd name="connsiteX25" fmla="*/ 61975 w 94995"/>
              <a:gd name="connsiteY25" fmla="*/ 0 h 366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94995" h="366775">
                <a:moveTo>
                  <a:pt x="61975" y="0"/>
                </a:moveTo>
                <a:cubicBezTo>
                  <a:pt x="71246" y="0"/>
                  <a:pt x="81406" y="1650"/>
                  <a:pt x="92328" y="4825"/>
                </a:cubicBezTo>
                <a:cubicBezTo>
                  <a:pt x="92328" y="29336"/>
                  <a:pt x="93217" y="51053"/>
                  <a:pt x="94995" y="69977"/>
                </a:cubicBezTo>
                <a:lnTo>
                  <a:pt x="85725" y="69977"/>
                </a:lnTo>
                <a:cubicBezTo>
                  <a:pt x="81152" y="37972"/>
                  <a:pt x="69341" y="22097"/>
                  <a:pt x="50291" y="22097"/>
                </a:cubicBezTo>
                <a:cubicBezTo>
                  <a:pt x="38861" y="22097"/>
                  <a:pt x="31241" y="26923"/>
                  <a:pt x="27432" y="36575"/>
                </a:cubicBezTo>
                <a:cubicBezTo>
                  <a:pt x="23494" y="46735"/>
                  <a:pt x="21463" y="64261"/>
                  <a:pt x="21463" y="89280"/>
                </a:cubicBezTo>
                <a:lnTo>
                  <a:pt x="21463" y="150875"/>
                </a:lnTo>
                <a:lnTo>
                  <a:pt x="52704" y="150875"/>
                </a:lnTo>
                <a:cubicBezTo>
                  <a:pt x="62864" y="150875"/>
                  <a:pt x="69341" y="150240"/>
                  <a:pt x="72390" y="148843"/>
                </a:cubicBezTo>
                <a:cubicBezTo>
                  <a:pt x="75691" y="147700"/>
                  <a:pt x="80136" y="143636"/>
                  <a:pt x="85725" y="136905"/>
                </a:cubicBezTo>
                <a:lnTo>
                  <a:pt x="93471" y="140461"/>
                </a:lnTo>
                <a:cubicBezTo>
                  <a:pt x="89534" y="150875"/>
                  <a:pt x="85851" y="157860"/>
                  <a:pt x="82422" y="161670"/>
                </a:cubicBezTo>
                <a:cubicBezTo>
                  <a:pt x="78740" y="165989"/>
                  <a:pt x="75183" y="168655"/>
                  <a:pt x="71754" y="169671"/>
                </a:cubicBezTo>
                <a:cubicBezTo>
                  <a:pt x="67817" y="170688"/>
                  <a:pt x="60071" y="171195"/>
                  <a:pt x="48513" y="171195"/>
                </a:cubicBezTo>
                <a:lnTo>
                  <a:pt x="21463" y="171195"/>
                </a:lnTo>
                <a:lnTo>
                  <a:pt x="21463" y="291083"/>
                </a:lnTo>
                <a:cubicBezTo>
                  <a:pt x="21463" y="308736"/>
                  <a:pt x="22225" y="321563"/>
                  <a:pt x="23875" y="329564"/>
                </a:cubicBezTo>
                <a:cubicBezTo>
                  <a:pt x="25272" y="336677"/>
                  <a:pt x="29336" y="343281"/>
                  <a:pt x="36067" y="349503"/>
                </a:cubicBezTo>
                <a:cubicBezTo>
                  <a:pt x="42417" y="355600"/>
                  <a:pt x="49783" y="359536"/>
                  <a:pt x="58420" y="361314"/>
                </a:cubicBezTo>
                <a:lnTo>
                  <a:pt x="58420" y="366775"/>
                </a:lnTo>
                <a:cubicBezTo>
                  <a:pt x="36702" y="364362"/>
                  <a:pt x="17271" y="363219"/>
                  <a:pt x="0" y="363219"/>
                </a:cubicBezTo>
                <a:lnTo>
                  <a:pt x="0" y="82169"/>
                </a:lnTo>
                <a:cubicBezTo>
                  <a:pt x="0" y="61594"/>
                  <a:pt x="1523" y="46100"/>
                  <a:pt x="4444" y="36067"/>
                </a:cubicBezTo>
                <a:cubicBezTo>
                  <a:pt x="7492" y="25653"/>
                  <a:pt x="13970" y="17144"/>
                  <a:pt x="24129" y="10413"/>
                </a:cubicBezTo>
                <a:cubicBezTo>
                  <a:pt x="34416" y="3428"/>
                  <a:pt x="47116" y="0"/>
                  <a:pt x="61975" y="0"/>
                </a:cubicBez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1342643" y="610997"/>
            <a:ext cx="94996" cy="366775"/>
          </a:xfrm>
          <a:custGeom>
            <a:avLst/>
            <a:gdLst>
              <a:gd name="connsiteX0" fmla="*/ 61976 w 94996"/>
              <a:gd name="connsiteY0" fmla="*/ 0 h 366775"/>
              <a:gd name="connsiteX1" fmla="*/ 92329 w 94996"/>
              <a:gd name="connsiteY1" fmla="*/ 4825 h 366775"/>
              <a:gd name="connsiteX2" fmla="*/ 94996 w 94996"/>
              <a:gd name="connsiteY2" fmla="*/ 69977 h 366775"/>
              <a:gd name="connsiteX3" fmla="*/ 85725 w 94996"/>
              <a:gd name="connsiteY3" fmla="*/ 69977 h 366775"/>
              <a:gd name="connsiteX4" fmla="*/ 50292 w 94996"/>
              <a:gd name="connsiteY4" fmla="*/ 22097 h 366775"/>
              <a:gd name="connsiteX5" fmla="*/ 27432 w 94996"/>
              <a:gd name="connsiteY5" fmla="*/ 36575 h 366775"/>
              <a:gd name="connsiteX6" fmla="*/ 21463 w 94996"/>
              <a:gd name="connsiteY6" fmla="*/ 89280 h 366775"/>
              <a:gd name="connsiteX7" fmla="*/ 21463 w 94996"/>
              <a:gd name="connsiteY7" fmla="*/ 150875 h 366775"/>
              <a:gd name="connsiteX8" fmla="*/ 52705 w 94996"/>
              <a:gd name="connsiteY8" fmla="*/ 150875 h 366775"/>
              <a:gd name="connsiteX9" fmla="*/ 72390 w 94996"/>
              <a:gd name="connsiteY9" fmla="*/ 148843 h 366775"/>
              <a:gd name="connsiteX10" fmla="*/ 85725 w 94996"/>
              <a:gd name="connsiteY10" fmla="*/ 136905 h 366775"/>
              <a:gd name="connsiteX11" fmla="*/ 93472 w 94996"/>
              <a:gd name="connsiteY11" fmla="*/ 140461 h 366775"/>
              <a:gd name="connsiteX12" fmla="*/ 82423 w 94996"/>
              <a:gd name="connsiteY12" fmla="*/ 161670 h 366775"/>
              <a:gd name="connsiteX13" fmla="*/ 71755 w 94996"/>
              <a:gd name="connsiteY13" fmla="*/ 169671 h 366775"/>
              <a:gd name="connsiteX14" fmla="*/ 48514 w 94996"/>
              <a:gd name="connsiteY14" fmla="*/ 171195 h 366775"/>
              <a:gd name="connsiteX15" fmla="*/ 21463 w 94996"/>
              <a:gd name="connsiteY15" fmla="*/ 171195 h 366775"/>
              <a:gd name="connsiteX16" fmla="*/ 21463 w 94996"/>
              <a:gd name="connsiteY16" fmla="*/ 291083 h 366775"/>
              <a:gd name="connsiteX17" fmla="*/ 23876 w 94996"/>
              <a:gd name="connsiteY17" fmla="*/ 329564 h 366775"/>
              <a:gd name="connsiteX18" fmla="*/ 36068 w 94996"/>
              <a:gd name="connsiteY18" fmla="*/ 349503 h 366775"/>
              <a:gd name="connsiteX19" fmla="*/ 58420 w 94996"/>
              <a:gd name="connsiteY19" fmla="*/ 361314 h 366775"/>
              <a:gd name="connsiteX20" fmla="*/ 58420 w 94996"/>
              <a:gd name="connsiteY20" fmla="*/ 366775 h 366775"/>
              <a:gd name="connsiteX21" fmla="*/ 0 w 94996"/>
              <a:gd name="connsiteY21" fmla="*/ 363219 h 366775"/>
              <a:gd name="connsiteX22" fmla="*/ 0 w 94996"/>
              <a:gd name="connsiteY22" fmla="*/ 82169 h 366775"/>
              <a:gd name="connsiteX23" fmla="*/ 4445 w 94996"/>
              <a:gd name="connsiteY23" fmla="*/ 36067 h 366775"/>
              <a:gd name="connsiteX24" fmla="*/ 24130 w 94996"/>
              <a:gd name="connsiteY24" fmla="*/ 10413 h 366775"/>
              <a:gd name="connsiteX25" fmla="*/ 61976 w 94996"/>
              <a:gd name="connsiteY25" fmla="*/ 0 h 366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94996" h="366775">
                <a:moveTo>
                  <a:pt x="61976" y="0"/>
                </a:moveTo>
                <a:cubicBezTo>
                  <a:pt x="71247" y="0"/>
                  <a:pt x="81407" y="1650"/>
                  <a:pt x="92329" y="4825"/>
                </a:cubicBezTo>
                <a:cubicBezTo>
                  <a:pt x="92329" y="29336"/>
                  <a:pt x="93218" y="51053"/>
                  <a:pt x="94996" y="69977"/>
                </a:cubicBezTo>
                <a:lnTo>
                  <a:pt x="85725" y="69977"/>
                </a:lnTo>
                <a:cubicBezTo>
                  <a:pt x="81153" y="37972"/>
                  <a:pt x="69342" y="22097"/>
                  <a:pt x="50292" y="22097"/>
                </a:cubicBezTo>
                <a:cubicBezTo>
                  <a:pt x="38862" y="22097"/>
                  <a:pt x="31242" y="26923"/>
                  <a:pt x="27432" y="36575"/>
                </a:cubicBezTo>
                <a:cubicBezTo>
                  <a:pt x="23495" y="46735"/>
                  <a:pt x="21463" y="64261"/>
                  <a:pt x="21463" y="89280"/>
                </a:cubicBezTo>
                <a:lnTo>
                  <a:pt x="21463" y="150875"/>
                </a:lnTo>
                <a:lnTo>
                  <a:pt x="52705" y="150875"/>
                </a:lnTo>
                <a:cubicBezTo>
                  <a:pt x="62865" y="150875"/>
                  <a:pt x="69342" y="150240"/>
                  <a:pt x="72390" y="148843"/>
                </a:cubicBezTo>
                <a:cubicBezTo>
                  <a:pt x="75692" y="147700"/>
                  <a:pt x="80137" y="143636"/>
                  <a:pt x="85725" y="136905"/>
                </a:cubicBezTo>
                <a:lnTo>
                  <a:pt x="93472" y="140461"/>
                </a:lnTo>
                <a:cubicBezTo>
                  <a:pt x="89535" y="150875"/>
                  <a:pt x="85852" y="157860"/>
                  <a:pt x="82423" y="161670"/>
                </a:cubicBezTo>
                <a:cubicBezTo>
                  <a:pt x="78740" y="165989"/>
                  <a:pt x="75184" y="168655"/>
                  <a:pt x="71755" y="169671"/>
                </a:cubicBezTo>
                <a:cubicBezTo>
                  <a:pt x="67818" y="170688"/>
                  <a:pt x="60071" y="171195"/>
                  <a:pt x="48514" y="171195"/>
                </a:cubicBezTo>
                <a:lnTo>
                  <a:pt x="21463" y="171195"/>
                </a:lnTo>
                <a:lnTo>
                  <a:pt x="21463" y="291083"/>
                </a:lnTo>
                <a:cubicBezTo>
                  <a:pt x="21463" y="308736"/>
                  <a:pt x="22225" y="321563"/>
                  <a:pt x="23876" y="329564"/>
                </a:cubicBezTo>
                <a:cubicBezTo>
                  <a:pt x="25273" y="336677"/>
                  <a:pt x="29337" y="343281"/>
                  <a:pt x="36068" y="349503"/>
                </a:cubicBezTo>
                <a:cubicBezTo>
                  <a:pt x="42418" y="355600"/>
                  <a:pt x="49784" y="359536"/>
                  <a:pt x="58420" y="361314"/>
                </a:cubicBezTo>
                <a:lnTo>
                  <a:pt x="58420" y="366775"/>
                </a:lnTo>
                <a:cubicBezTo>
                  <a:pt x="36703" y="364362"/>
                  <a:pt x="17272" y="363219"/>
                  <a:pt x="0" y="363219"/>
                </a:cubicBezTo>
                <a:lnTo>
                  <a:pt x="0" y="82169"/>
                </a:lnTo>
                <a:cubicBezTo>
                  <a:pt x="0" y="61594"/>
                  <a:pt x="1524" y="46100"/>
                  <a:pt x="4445" y="36067"/>
                </a:cubicBezTo>
                <a:cubicBezTo>
                  <a:pt x="7493" y="25653"/>
                  <a:pt x="13970" y="17144"/>
                  <a:pt x="24130" y="10413"/>
                </a:cubicBezTo>
                <a:cubicBezTo>
                  <a:pt x="34417" y="3428"/>
                  <a:pt x="46990" y="0"/>
                  <a:pt x="61976" y="0"/>
                </a:cubicBezTo>
              </a:path>
            </a:pathLst>
          </a:custGeom>
          <a:solidFill>
            <a:srgbClr val="FF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6791706" y="914146"/>
            <a:ext cx="76072" cy="75691"/>
          </a:xfrm>
          <a:custGeom>
            <a:avLst/>
            <a:gdLst>
              <a:gd name="connsiteX0" fmla="*/ 24002 w 76072"/>
              <a:gd name="connsiteY0" fmla="*/ 9144 h 75691"/>
              <a:gd name="connsiteX1" fmla="*/ 66928 w 76072"/>
              <a:gd name="connsiteY1" fmla="*/ 51434 h 75691"/>
              <a:gd name="connsiteX2" fmla="*/ 52069 w 76072"/>
              <a:gd name="connsiteY2" fmla="*/ 66547 h 75691"/>
              <a:gd name="connsiteX3" fmla="*/ 9143 w 76072"/>
              <a:gd name="connsiteY3" fmla="*/ 24256 h 75691"/>
              <a:gd name="connsiteX4" fmla="*/ 24002 w 76072"/>
              <a:gd name="connsiteY4" fmla="*/ 9144 h 756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072" h="75691">
                <a:moveTo>
                  <a:pt x="24002" y="9144"/>
                </a:moveTo>
                <a:lnTo>
                  <a:pt x="66928" y="51434"/>
                </a:lnTo>
                <a:lnTo>
                  <a:pt x="52069" y="66547"/>
                </a:lnTo>
                <a:lnTo>
                  <a:pt x="9143" y="24256"/>
                </a:lnTo>
                <a:lnTo>
                  <a:pt x="24002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6819392" y="886460"/>
            <a:ext cx="76073" cy="75691"/>
          </a:xfrm>
          <a:custGeom>
            <a:avLst/>
            <a:gdLst>
              <a:gd name="connsiteX0" fmla="*/ 24002 w 76073"/>
              <a:gd name="connsiteY0" fmla="*/ 9144 h 75691"/>
              <a:gd name="connsiteX1" fmla="*/ 66929 w 76073"/>
              <a:gd name="connsiteY1" fmla="*/ 51434 h 75691"/>
              <a:gd name="connsiteX2" fmla="*/ 52069 w 76073"/>
              <a:gd name="connsiteY2" fmla="*/ 66547 h 75691"/>
              <a:gd name="connsiteX3" fmla="*/ 9143 w 76073"/>
              <a:gd name="connsiteY3" fmla="*/ 24256 h 75691"/>
              <a:gd name="connsiteX4" fmla="*/ 24002 w 76073"/>
              <a:gd name="connsiteY4" fmla="*/ 9144 h 756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073" h="75691">
                <a:moveTo>
                  <a:pt x="24002" y="9144"/>
                </a:moveTo>
                <a:lnTo>
                  <a:pt x="66929" y="51434"/>
                </a:lnTo>
                <a:lnTo>
                  <a:pt x="52069" y="66547"/>
                </a:lnTo>
                <a:lnTo>
                  <a:pt x="9143" y="24256"/>
                </a:lnTo>
                <a:lnTo>
                  <a:pt x="24002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5568188" y="861441"/>
            <a:ext cx="84708" cy="107314"/>
          </a:xfrm>
          <a:custGeom>
            <a:avLst/>
            <a:gdLst>
              <a:gd name="connsiteX0" fmla="*/ 58801 w 84708"/>
              <a:gd name="connsiteY0" fmla="*/ 9144 h 107314"/>
              <a:gd name="connsiteX1" fmla="*/ 22225 w 84708"/>
              <a:gd name="connsiteY1" fmla="*/ 23367 h 107314"/>
              <a:gd name="connsiteX2" fmla="*/ 9144 w 84708"/>
              <a:gd name="connsiteY2" fmla="*/ 56768 h 107314"/>
              <a:gd name="connsiteX3" fmla="*/ 20192 w 84708"/>
              <a:gd name="connsiteY3" fmla="*/ 85597 h 107314"/>
              <a:gd name="connsiteX4" fmla="*/ 47497 w 84708"/>
              <a:gd name="connsiteY4" fmla="*/ 98170 h 107314"/>
              <a:gd name="connsiteX5" fmla="*/ 75564 w 84708"/>
              <a:gd name="connsiteY5" fmla="*/ 88010 h 107314"/>
              <a:gd name="connsiteX6" fmla="*/ 75564 w 84708"/>
              <a:gd name="connsiteY6" fmla="*/ 10286 h 107314"/>
              <a:gd name="connsiteX7" fmla="*/ 58801 w 84708"/>
              <a:gd name="connsiteY7" fmla="*/ 9144 h 1073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84708" h="107314">
                <a:moveTo>
                  <a:pt x="58801" y="9144"/>
                </a:moveTo>
                <a:cubicBezTo>
                  <a:pt x="43179" y="9144"/>
                  <a:pt x="30987" y="13842"/>
                  <a:pt x="22225" y="23367"/>
                </a:cubicBezTo>
                <a:cubicBezTo>
                  <a:pt x="13461" y="33146"/>
                  <a:pt x="9144" y="44195"/>
                  <a:pt x="9144" y="56768"/>
                </a:cubicBezTo>
                <a:cubicBezTo>
                  <a:pt x="9144" y="68071"/>
                  <a:pt x="12826" y="77723"/>
                  <a:pt x="20192" y="85597"/>
                </a:cubicBezTo>
                <a:cubicBezTo>
                  <a:pt x="27685" y="93979"/>
                  <a:pt x="36829" y="98170"/>
                  <a:pt x="47497" y="98170"/>
                </a:cubicBezTo>
                <a:cubicBezTo>
                  <a:pt x="57022" y="98170"/>
                  <a:pt x="66421" y="94741"/>
                  <a:pt x="75564" y="88010"/>
                </a:cubicBezTo>
                <a:lnTo>
                  <a:pt x="75564" y="10286"/>
                </a:lnTo>
                <a:cubicBezTo>
                  <a:pt x="68960" y="9525"/>
                  <a:pt x="63372" y="9144"/>
                  <a:pt x="58801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Freeform 3"/>
          <p:cNvSpPr/>
          <p:nvPr/>
        </p:nvSpPr>
        <p:spPr>
          <a:xfrm>
            <a:off x="4754372" y="861441"/>
            <a:ext cx="84709" cy="107314"/>
          </a:xfrm>
          <a:custGeom>
            <a:avLst/>
            <a:gdLst>
              <a:gd name="connsiteX0" fmla="*/ 58801 w 84709"/>
              <a:gd name="connsiteY0" fmla="*/ 9144 h 107314"/>
              <a:gd name="connsiteX1" fmla="*/ 22225 w 84709"/>
              <a:gd name="connsiteY1" fmla="*/ 23367 h 107314"/>
              <a:gd name="connsiteX2" fmla="*/ 9144 w 84709"/>
              <a:gd name="connsiteY2" fmla="*/ 56768 h 107314"/>
              <a:gd name="connsiteX3" fmla="*/ 20192 w 84709"/>
              <a:gd name="connsiteY3" fmla="*/ 85597 h 107314"/>
              <a:gd name="connsiteX4" fmla="*/ 47498 w 84709"/>
              <a:gd name="connsiteY4" fmla="*/ 98170 h 107314"/>
              <a:gd name="connsiteX5" fmla="*/ 75565 w 84709"/>
              <a:gd name="connsiteY5" fmla="*/ 88010 h 107314"/>
              <a:gd name="connsiteX6" fmla="*/ 75565 w 84709"/>
              <a:gd name="connsiteY6" fmla="*/ 10286 h 107314"/>
              <a:gd name="connsiteX7" fmla="*/ 58801 w 84709"/>
              <a:gd name="connsiteY7" fmla="*/ 9144 h 1073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84709" h="107314">
                <a:moveTo>
                  <a:pt x="58801" y="9144"/>
                </a:moveTo>
                <a:cubicBezTo>
                  <a:pt x="43180" y="9144"/>
                  <a:pt x="30988" y="13842"/>
                  <a:pt x="22225" y="23367"/>
                </a:cubicBezTo>
                <a:cubicBezTo>
                  <a:pt x="13461" y="33146"/>
                  <a:pt x="9144" y="44195"/>
                  <a:pt x="9144" y="56768"/>
                </a:cubicBezTo>
                <a:cubicBezTo>
                  <a:pt x="9144" y="68071"/>
                  <a:pt x="12827" y="77723"/>
                  <a:pt x="20192" y="85597"/>
                </a:cubicBezTo>
                <a:cubicBezTo>
                  <a:pt x="27686" y="93979"/>
                  <a:pt x="36830" y="98170"/>
                  <a:pt x="47498" y="98170"/>
                </a:cubicBezTo>
                <a:cubicBezTo>
                  <a:pt x="57022" y="98170"/>
                  <a:pt x="66421" y="94741"/>
                  <a:pt x="75565" y="88010"/>
                </a:cubicBezTo>
                <a:lnTo>
                  <a:pt x="75565" y="10286"/>
                </a:lnTo>
                <a:cubicBezTo>
                  <a:pt x="68961" y="9525"/>
                  <a:pt x="63372" y="9144"/>
                  <a:pt x="58801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5499735" y="856361"/>
            <a:ext cx="65023" cy="123951"/>
          </a:xfrm>
          <a:custGeom>
            <a:avLst/>
            <a:gdLst>
              <a:gd name="connsiteX0" fmla="*/ 51434 w 65023"/>
              <a:gd name="connsiteY0" fmla="*/ 9144 h 123951"/>
              <a:gd name="connsiteX1" fmla="*/ 32638 w 65023"/>
              <a:gd name="connsiteY1" fmla="*/ 60705 h 123951"/>
              <a:gd name="connsiteX2" fmla="*/ 55879 w 65023"/>
              <a:gd name="connsiteY2" fmla="*/ 114807 h 123951"/>
              <a:gd name="connsiteX3" fmla="*/ 23748 w 65023"/>
              <a:gd name="connsiteY3" fmla="*/ 96646 h 123951"/>
              <a:gd name="connsiteX4" fmla="*/ 9144 w 65023"/>
              <a:gd name="connsiteY4" fmla="*/ 60959 h 123951"/>
              <a:gd name="connsiteX5" fmla="*/ 51434 w 65023"/>
              <a:gd name="connsiteY5" fmla="*/ 9144 h 1239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5023" h="123951">
                <a:moveTo>
                  <a:pt x="51434" y="9144"/>
                </a:moveTo>
                <a:cubicBezTo>
                  <a:pt x="38861" y="24764"/>
                  <a:pt x="32638" y="42036"/>
                  <a:pt x="32638" y="60705"/>
                </a:cubicBezTo>
                <a:cubicBezTo>
                  <a:pt x="32638" y="82676"/>
                  <a:pt x="40385" y="100710"/>
                  <a:pt x="55879" y="114807"/>
                </a:cubicBezTo>
                <a:cubicBezTo>
                  <a:pt x="43814" y="112013"/>
                  <a:pt x="33019" y="106044"/>
                  <a:pt x="23748" y="96646"/>
                </a:cubicBezTo>
                <a:cubicBezTo>
                  <a:pt x="13969" y="87502"/>
                  <a:pt x="9144" y="75564"/>
                  <a:pt x="9144" y="60959"/>
                </a:cubicBezTo>
                <a:cubicBezTo>
                  <a:pt x="9144" y="35305"/>
                  <a:pt x="23240" y="18033"/>
                  <a:pt x="5143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Freeform 3"/>
          <p:cNvSpPr/>
          <p:nvPr/>
        </p:nvSpPr>
        <p:spPr>
          <a:xfrm>
            <a:off x="4685919" y="856361"/>
            <a:ext cx="65023" cy="123951"/>
          </a:xfrm>
          <a:custGeom>
            <a:avLst/>
            <a:gdLst>
              <a:gd name="connsiteX0" fmla="*/ 51434 w 65023"/>
              <a:gd name="connsiteY0" fmla="*/ 9144 h 123951"/>
              <a:gd name="connsiteX1" fmla="*/ 32639 w 65023"/>
              <a:gd name="connsiteY1" fmla="*/ 60705 h 123951"/>
              <a:gd name="connsiteX2" fmla="*/ 55879 w 65023"/>
              <a:gd name="connsiteY2" fmla="*/ 114807 h 123951"/>
              <a:gd name="connsiteX3" fmla="*/ 23748 w 65023"/>
              <a:gd name="connsiteY3" fmla="*/ 96646 h 123951"/>
              <a:gd name="connsiteX4" fmla="*/ 9144 w 65023"/>
              <a:gd name="connsiteY4" fmla="*/ 60959 h 123951"/>
              <a:gd name="connsiteX5" fmla="*/ 51434 w 65023"/>
              <a:gd name="connsiteY5" fmla="*/ 9144 h 1239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5023" h="123951">
                <a:moveTo>
                  <a:pt x="51434" y="9144"/>
                </a:moveTo>
                <a:cubicBezTo>
                  <a:pt x="38861" y="24764"/>
                  <a:pt x="32639" y="42036"/>
                  <a:pt x="32639" y="60705"/>
                </a:cubicBezTo>
                <a:cubicBezTo>
                  <a:pt x="32639" y="82676"/>
                  <a:pt x="40385" y="100710"/>
                  <a:pt x="55879" y="114807"/>
                </a:cubicBezTo>
                <a:cubicBezTo>
                  <a:pt x="43814" y="112013"/>
                  <a:pt x="33020" y="106044"/>
                  <a:pt x="23748" y="96646"/>
                </a:cubicBezTo>
                <a:cubicBezTo>
                  <a:pt x="13970" y="87502"/>
                  <a:pt x="9144" y="75564"/>
                  <a:pt x="9144" y="60959"/>
                </a:cubicBezTo>
                <a:cubicBezTo>
                  <a:pt x="9144" y="35305"/>
                  <a:pt x="23240" y="18033"/>
                  <a:pt x="5143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964564" y="780161"/>
            <a:ext cx="64427" cy="181101"/>
          </a:xfrm>
          <a:custGeom>
            <a:avLst/>
            <a:gdLst>
              <a:gd name="connsiteX0" fmla="*/ 50812 w 64427"/>
              <a:gd name="connsiteY0" fmla="*/ 9144 h 181101"/>
              <a:gd name="connsiteX1" fmla="*/ 52298 w 64427"/>
              <a:gd name="connsiteY1" fmla="*/ 10667 h 181101"/>
              <a:gd name="connsiteX2" fmla="*/ 33553 w 64427"/>
              <a:gd name="connsiteY2" fmla="*/ 88645 h 181101"/>
              <a:gd name="connsiteX3" fmla="*/ 55283 w 64427"/>
              <a:gd name="connsiteY3" fmla="*/ 170179 h 181101"/>
              <a:gd name="connsiteX4" fmla="*/ 54089 w 64427"/>
              <a:gd name="connsiteY4" fmla="*/ 171957 h 181101"/>
              <a:gd name="connsiteX5" fmla="*/ 9144 w 64427"/>
              <a:gd name="connsiteY5" fmla="*/ 90677 h 181101"/>
              <a:gd name="connsiteX6" fmla="*/ 17170 w 64427"/>
              <a:gd name="connsiteY6" fmla="*/ 49275 h 181101"/>
              <a:gd name="connsiteX7" fmla="*/ 50812 w 64427"/>
              <a:gd name="connsiteY7" fmla="*/ 9144 h 1811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64427" h="181101">
                <a:moveTo>
                  <a:pt x="50812" y="9144"/>
                </a:moveTo>
                <a:lnTo>
                  <a:pt x="52298" y="10667"/>
                </a:lnTo>
                <a:cubicBezTo>
                  <a:pt x="39801" y="32257"/>
                  <a:pt x="33553" y="58292"/>
                  <a:pt x="33553" y="88645"/>
                </a:cubicBezTo>
                <a:cubicBezTo>
                  <a:pt x="33553" y="120141"/>
                  <a:pt x="40792" y="147319"/>
                  <a:pt x="55283" y="170179"/>
                </a:cubicBezTo>
                <a:lnTo>
                  <a:pt x="54089" y="171957"/>
                </a:lnTo>
                <a:cubicBezTo>
                  <a:pt x="24117" y="154685"/>
                  <a:pt x="9144" y="127634"/>
                  <a:pt x="9144" y="90677"/>
                </a:cubicBezTo>
                <a:cubicBezTo>
                  <a:pt x="9144" y="76453"/>
                  <a:pt x="11823" y="62610"/>
                  <a:pt x="17170" y="49275"/>
                </a:cubicBezTo>
                <a:cubicBezTo>
                  <a:pt x="22529" y="36067"/>
                  <a:pt x="33743" y="22605"/>
                  <a:pt x="5081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791706" y="775715"/>
            <a:ext cx="76072" cy="75692"/>
          </a:xfrm>
          <a:custGeom>
            <a:avLst/>
            <a:gdLst>
              <a:gd name="connsiteX0" fmla="*/ 24002 w 76072"/>
              <a:gd name="connsiteY0" fmla="*/ 9144 h 75692"/>
              <a:gd name="connsiteX1" fmla="*/ 66928 w 76072"/>
              <a:gd name="connsiteY1" fmla="*/ 51435 h 75692"/>
              <a:gd name="connsiteX2" fmla="*/ 52069 w 76072"/>
              <a:gd name="connsiteY2" fmla="*/ 66548 h 75692"/>
              <a:gd name="connsiteX3" fmla="*/ 9143 w 76072"/>
              <a:gd name="connsiteY3" fmla="*/ 24003 h 75692"/>
              <a:gd name="connsiteX4" fmla="*/ 24002 w 76072"/>
              <a:gd name="connsiteY4" fmla="*/ 9144 h 756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072" h="75692">
                <a:moveTo>
                  <a:pt x="24002" y="9144"/>
                </a:moveTo>
                <a:lnTo>
                  <a:pt x="66928" y="51435"/>
                </a:lnTo>
                <a:lnTo>
                  <a:pt x="52069" y="66548"/>
                </a:lnTo>
                <a:lnTo>
                  <a:pt x="9143" y="24003"/>
                </a:lnTo>
                <a:lnTo>
                  <a:pt x="24002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4356354" y="771271"/>
            <a:ext cx="74548" cy="201929"/>
          </a:xfrm>
          <a:custGeom>
            <a:avLst/>
            <a:gdLst>
              <a:gd name="connsiteX0" fmla="*/ 65404 w 74548"/>
              <a:gd name="connsiteY0" fmla="*/ 9144 h 201929"/>
              <a:gd name="connsiteX1" fmla="*/ 33908 w 74548"/>
              <a:gd name="connsiteY1" fmla="*/ 101345 h 201929"/>
              <a:gd name="connsiteX2" fmla="*/ 65404 w 74548"/>
              <a:gd name="connsiteY2" fmla="*/ 192785 h 201929"/>
              <a:gd name="connsiteX3" fmla="*/ 9144 w 74548"/>
              <a:gd name="connsiteY3" fmla="*/ 97789 h 201929"/>
              <a:gd name="connsiteX4" fmla="*/ 65404 w 74548"/>
              <a:gd name="connsiteY4" fmla="*/ 9144 h 2019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548" h="201929">
                <a:moveTo>
                  <a:pt x="65404" y="9144"/>
                </a:moveTo>
                <a:cubicBezTo>
                  <a:pt x="44449" y="30734"/>
                  <a:pt x="33908" y="61467"/>
                  <a:pt x="33908" y="101345"/>
                </a:cubicBezTo>
                <a:cubicBezTo>
                  <a:pt x="33908" y="134746"/>
                  <a:pt x="44449" y="165226"/>
                  <a:pt x="65404" y="192785"/>
                </a:cubicBezTo>
                <a:cubicBezTo>
                  <a:pt x="27939" y="169545"/>
                  <a:pt x="9144" y="137921"/>
                  <a:pt x="9144" y="97789"/>
                </a:cubicBezTo>
                <a:cubicBezTo>
                  <a:pt x="9144" y="54355"/>
                  <a:pt x="27939" y="24765"/>
                  <a:pt x="6540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1036891" y="768857"/>
            <a:ext cx="124256" cy="73025"/>
          </a:xfrm>
          <a:custGeom>
            <a:avLst/>
            <a:gdLst>
              <a:gd name="connsiteX0" fmla="*/ 63614 w 124256"/>
              <a:gd name="connsiteY0" fmla="*/ 9144 h 73025"/>
              <a:gd name="connsiteX1" fmla="*/ 27000 w 124256"/>
              <a:gd name="connsiteY1" fmla="*/ 24384 h 73025"/>
              <a:gd name="connsiteX2" fmla="*/ 9144 w 124256"/>
              <a:gd name="connsiteY2" fmla="*/ 63881 h 73025"/>
              <a:gd name="connsiteX3" fmla="*/ 115112 w 124256"/>
              <a:gd name="connsiteY3" fmla="*/ 63881 h 73025"/>
              <a:gd name="connsiteX4" fmla="*/ 101117 w 124256"/>
              <a:gd name="connsiteY4" fmla="*/ 25781 h 73025"/>
              <a:gd name="connsiteX5" fmla="*/ 63614 w 124256"/>
              <a:gd name="connsiteY5" fmla="*/ 9144 h 730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124256" h="73025">
                <a:moveTo>
                  <a:pt x="63614" y="9144"/>
                </a:moveTo>
                <a:cubicBezTo>
                  <a:pt x="49123" y="9144"/>
                  <a:pt x="36931" y="14224"/>
                  <a:pt x="27000" y="24384"/>
                </a:cubicBezTo>
                <a:cubicBezTo>
                  <a:pt x="17081" y="34417"/>
                  <a:pt x="11125" y="47625"/>
                  <a:pt x="9144" y="63881"/>
                </a:cubicBezTo>
                <a:lnTo>
                  <a:pt x="115112" y="63881"/>
                </a:lnTo>
                <a:cubicBezTo>
                  <a:pt x="114122" y="49657"/>
                  <a:pt x="109448" y="36957"/>
                  <a:pt x="101117" y="25781"/>
                </a:cubicBezTo>
                <a:cubicBezTo>
                  <a:pt x="92392" y="14732"/>
                  <a:pt x="79883" y="9144"/>
                  <a:pt x="6361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6157468" y="767715"/>
            <a:ext cx="69723" cy="200405"/>
          </a:xfrm>
          <a:custGeom>
            <a:avLst/>
            <a:gdLst>
              <a:gd name="connsiteX0" fmla="*/ 60579 w 69723"/>
              <a:gd name="connsiteY0" fmla="*/ 9144 h 200405"/>
              <a:gd name="connsiteX1" fmla="*/ 32892 w 69723"/>
              <a:gd name="connsiteY1" fmla="*/ 99567 h 200405"/>
              <a:gd name="connsiteX2" fmla="*/ 60579 w 69723"/>
              <a:gd name="connsiteY2" fmla="*/ 191261 h 200405"/>
              <a:gd name="connsiteX3" fmla="*/ 9144 w 69723"/>
              <a:gd name="connsiteY3" fmla="*/ 98425 h 200405"/>
              <a:gd name="connsiteX4" fmla="*/ 60579 w 69723"/>
              <a:gd name="connsiteY4" fmla="*/ 9144 h 2004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9723" h="200405">
                <a:moveTo>
                  <a:pt x="60579" y="9144"/>
                </a:moveTo>
                <a:cubicBezTo>
                  <a:pt x="42164" y="29590"/>
                  <a:pt x="32892" y="59690"/>
                  <a:pt x="32892" y="99567"/>
                </a:cubicBezTo>
                <a:cubicBezTo>
                  <a:pt x="32892" y="139445"/>
                  <a:pt x="42164" y="170052"/>
                  <a:pt x="60579" y="191261"/>
                </a:cubicBezTo>
                <a:cubicBezTo>
                  <a:pt x="26289" y="171830"/>
                  <a:pt x="9144" y="140842"/>
                  <a:pt x="9144" y="98425"/>
                </a:cubicBezTo>
                <a:cubicBezTo>
                  <a:pt x="9144" y="56514"/>
                  <a:pt x="26289" y="26796"/>
                  <a:pt x="60579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Freeform 3"/>
          <p:cNvSpPr/>
          <p:nvPr/>
        </p:nvSpPr>
        <p:spPr>
          <a:xfrm>
            <a:off x="4425442" y="767715"/>
            <a:ext cx="149605" cy="202184"/>
          </a:xfrm>
          <a:custGeom>
            <a:avLst/>
            <a:gdLst>
              <a:gd name="connsiteX0" fmla="*/ 87757 w 149605"/>
              <a:gd name="connsiteY0" fmla="*/ 9144 h 202184"/>
              <a:gd name="connsiteX1" fmla="*/ 29717 w 149605"/>
              <a:gd name="connsiteY1" fmla="*/ 34416 h 202184"/>
              <a:gd name="connsiteX2" fmla="*/ 9144 w 149605"/>
              <a:gd name="connsiteY2" fmla="*/ 102870 h 202184"/>
              <a:gd name="connsiteX3" fmla="*/ 28194 w 149605"/>
              <a:gd name="connsiteY3" fmla="*/ 167132 h 202184"/>
              <a:gd name="connsiteX4" fmla="*/ 77851 w 149605"/>
              <a:gd name="connsiteY4" fmla="*/ 193040 h 202184"/>
              <a:gd name="connsiteX5" fmla="*/ 138683 w 149605"/>
              <a:gd name="connsiteY5" fmla="*/ 167132 h 202184"/>
              <a:gd name="connsiteX6" fmla="*/ 140461 w 149605"/>
              <a:gd name="connsiteY6" fmla="*/ 104647 h 202184"/>
              <a:gd name="connsiteX7" fmla="*/ 140461 w 149605"/>
              <a:gd name="connsiteY7" fmla="*/ 24256 h 202184"/>
              <a:gd name="connsiteX8" fmla="*/ 87757 w 149605"/>
              <a:gd name="connsiteY8" fmla="*/ 9144 h 2021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49605" h="202184">
                <a:moveTo>
                  <a:pt x="87757" y="9144"/>
                </a:moveTo>
                <a:cubicBezTo>
                  <a:pt x="62738" y="9144"/>
                  <a:pt x="43433" y="17525"/>
                  <a:pt x="29717" y="34416"/>
                </a:cubicBezTo>
                <a:cubicBezTo>
                  <a:pt x="16002" y="51307"/>
                  <a:pt x="9144" y="74040"/>
                  <a:pt x="9144" y="102870"/>
                </a:cubicBezTo>
                <a:cubicBezTo>
                  <a:pt x="9144" y="128904"/>
                  <a:pt x="15494" y="150240"/>
                  <a:pt x="28194" y="167132"/>
                </a:cubicBezTo>
                <a:cubicBezTo>
                  <a:pt x="40640" y="184403"/>
                  <a:pt x="57277" y="193040"/>
                  <a:pt x="77851" y="193040"/>
                </a:cubicBezTo>
                <a:cubicBezTo>
                  <a:pt x="99187" y="193040"/>
                  <a:pt x="119379" y="184403"/>
                  <a:pt x="138683" y="167132"/>
                </a:cubicBezTo>
                <a:cubicBezTo>
                  <a:pt x="139827" y="148716"/>
                  <a:pt x="140461" y="127889"/>
                  <a:pt x="140461" y="104647"/>
                </a:cubicBezTo>
                <a:lnTo>
                  <a:pt x="140461" y="24256"/>
                </a:lnTo>
                <a:cubicBezTo>
                  <a:pt x="122936" y="14096"/>
                  <a:pt x="105410" y="9144"/>
                  <a:pt x="87757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Freeform 3"/>
          <p:cNvSpPr/>
          <p:nvPr/>
        </p:nvSpPr>
        <p:spPr>
          <a:xfrm>
            <a:off x="3287776" y="767715"/>
            <a:ext cx="69722" cy="200405"/>
          </a:xfrm>
          <a:custGeom>
            <a:avLst/>
            <a:gdLst>
              <a:gd name="connsiteX0" fmla="*/ 60578 w 69722"/>
              <a:gd name="connsiteY0" fmla="*/ 9144 h 200405"/>
              <a:gd name="connsiteX1" fmla="*/ 32892 w 69722"/>
              <a:gd name="connsiteY1" fmla="*/ 99567 h 200405"/>
              <a:gd name="connsiteX2" fmla="*/ 60578 w 69722"/>
              <a:gd name="connsiteY2" fmla="*/ 191261 h 200405"/>
              <a:gd name="connsiteX3" fmla="*/ 9144 w 69722"/>
              <a:gd name="connsiteY3" fmla="*/ 98425 h 200405"/>
              <a:gd name="connsiteX4" fmla="*/ 60578 w 69722"/>
              <a:gd name="connsiteY4" fmla="*/ 9144 h 2004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9722" h="200405">
                <a:moveTo>
                  <a:pt x="60578" y="9144"/>
                </a:moveTo>
                <a:cubicBezTo>
                  <a:pt x="42164" y="29590"/>
                  <a:pt x="32892" y="59690"/>
                  <a:pt x="32892" y="99567"/>
                </a:cubicBezTo>
                <a:cubicBezTo>
                  <a:pt x="32892" y="139445"/>
                  <a:pt x="42164" y="170052"/>
                  <a:pt x="60578" y="191261"/>
                </a:cubicBezTo>
                <a:cubicBezTo>
                  <a:pt x="26288" y="171830"/>
                  <a:pt x="9144" y="140842"/>
                  <a:pt x="9144" y="98425"/>
                </a:cubicBezTo>
                <a:cubicBezTo>
                  <a:pt x="9144" y="56514"/>
                  <a:pt x="26288" y="26796"/>
                  <a:pt x="60578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Freeform 3"/>
          <p:cNvSpPr/>
          <p:nvPr/>
        </p:nvSpPr>
        <p:spPr>
          <a:xfrm>
            <a:off x="2509012" y="767715"/>
            <a:ext cx="69723" cy="200405"/>
          </a:xfrm>
          <a:custGeom>
            <a:avLst/>
            <a:gdLst>
              <a:gd name="connsiteX0" fmla="*/ 60579 w 69723"/>
              <a:gd name="connsiteY0" fmla="*/ 9144 h 200405"/>
              <a:gd name="connsiteX1" fmla="*/ 32893 w 69723"/>
              <a:gd name="connsiteY1" fmla="*/ 99567 h 200405"/>
              <a:gd name="connsiteX2" fmla="*/ 60579 w 69723"/>
              <a:gd name="connsiteY2" fmla="*/ 191261 h 200405"/>
              <a:gd name="connsiteX3" fmla="*/ 9144 w 69723"/>
              <a:gd name="connsiteY3" fmla="*/ 98425 h 200405"/>
              <a:gd name="connsiteX4" fmla="*/ 60579 w 69723"/>
              <a:gd name="connsiteY4" fmla="*/ 9144 h 2004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9723" h="200405">
                <a:moveTo>
                  <a:pt x="60579" y="9144"/>
                </a:moveTo>
                <a:cubicBezTo>
                  <a:pt x="42164" y="29590"/>
                  <a:pt x="32893" y="59690"/>
                  <a:pt x="32893" y="99567"/>
                </a:cubicBezTo>
                <a:cubicBezTo>
                  <a:pt x="32893" y="139445"/>
                  <a:pt x="42164" y="170052"/>
                  <a:pt x="60579" y="191261"/>
                </a:cubicBezTo>
                <a:cubicBezTo>
                  <a:pt x="26289" y="171830"/>
                  <a:pt x="9144" y="140842"/>
                  <a:pt x="9144" y="98425"/>
                </a:cubicBezTo>
                <a:cubicBezTo>
                  <a:pt x="9144" y="56514"/>
                  <a:pt x="26289" y="26796"/>
                  <a:pt x="60579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Freeform 3"/>
          <p:cNvSpPr/>
          <p:nvPr/>
        </p:nvSpPr>
        <p:spPr>
          <a:xfrm>
            <a:off x="6372606" y="767334"/>
            <a:ext cx="70358" cy="197484"/>
          </a:xfrm>
          <a:custGeom>
            <a:avLst/>
            <a:gdLst>
              <a:gd name="connsiteX0" fmla="*/ 9144 w 70358"/>
              <a:gd name="connsiteY0" fmla="*/ 9144 h 197484"/>
              <a:gd name="connsiteX1" fmla="*/ 61214 w 70358"/>
              <a:gd name="connsiteY1" fmla="*/ 97916 h 197484"/>
              <a:gd name="connsiteX2" fmla="*/ 9144 w 70358"/>
              <a:gd name="connsiteY2" fmla="*/ 188340 h 197484"/>
              <a:gd name="connsiteX3" fmla="*/ 36576 w 70358"/>
              <a:gd name="connsiteY3" fmla="*/ 103251 h 197484"/>
              <a:gd name="connsiteX4" fmla="*/ 29972 w 70358"/>
              <a:gd name="connsiteY4" fmla="*/ 47878 h 197484"/>
              <a:gd name="connsiteX5" fmla="*/ 9144 w 70358"/>
              <a:gd name="connsiteY5" fmla="*/ 9144 h 1974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70358" h="197484">
                <a:moveTo>
                  <a:pt x="9144" y="9144"/>
                </a:moveTo>
                <a:cubicBezTo>
                  <a:pt x="43942" y="28447"/>
                  <a:pt x="61214" y="58038"/>
                  <a:pt x="61214" y="97916"/>
                </a:cubicBezTo>
                <a:cubicBezTo>
                  <a:pt x="61214" y="136144"/>
                  <a:pt x="43942" y="166370"/>
                  <a:pt x="9144" y="188340"/>
                </a:cubicBezTo>
                <a:cubicBezTo>
                  <a:pt x="27432" y="167894"/>
                  <a:pt x="36576" y="139572"/>
                  <a:pt x="36576" y="103251"/>
                </a:cubicBezTo>
                <a:cubicBezTo>
                  <a:pt x="36576" y="83565"/>
                  <a:pt x="34416" y="65151"/>
                  <a:pt x="29972" y="47878"/>
                </a:cubicBezTo>
                <a:cubicBezTo>
                  <a:pt x="25400" y="30225"/>
                  <a:pt x="18542" y="17271"/>
                  <a:pt x="91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4" name="Freeform 3"/>
          <p:cNvSpPr/>
          <p:nvPr/>
        </p:nvSpPr>
        <p:spPr>
          <a:xfrm>
            <a:off x="5190236" y="767334"/>
            <a:ext cx="70992" cy="198373"/>
          </a:xfrm>
          <a:custGeom>
            <a:avLst/>
            <a:gdLst>
              <a:gd name="connsiteX0" fmla="*/ 10922 w 70992"/>
              <a:gd name="connsiteY0" fmla="*/ 9144 h 198373"/>
              <a:gd name="connsiteX1" fmla="*/ 61848 w 70992"/>
              <a:gd name="connsiteY1" fmla="*/ 98805 h 198373"/>
              <a:gd name="connsiteX2" fmla="*/ 48514 w 70992"/>
              <a:gd name="connsiteY2" fmla="*/ 151129 h 198373"/>
              <a:gd name="connsiteX3" fmla="*/ 10922 w 70992"/>
              <a:gd name="connsiteY3" fmla="*/ 189229 h 198373"/>
              <a:gd name="connsiteX4" fmla="*/ 9144 w 70992"/>
              <a:gd name="connsiteY4" fmla="*/ 185927 h 198373"/>
              <a:gd name="connsiteX5" fmla="*/ 37465 w 70992"/>
              <a:gd name="connsiteY5" fmla="*/ 99313 h 198373"/>
              <a:gd name="connsiteX6" fmla="*/ 9144 w 70992"/>
              <a:gd name="connsiteY6" fmla="*/ 10921 h 198373"/>
              <a:gd name="connsiteX7" fmla="*/ 10922 w 70992"/>
              <a:gd name="connsiteY7" fmla="*/ 9144 h 1983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70992" h="198373">
                <a:moveTo>
                  <a:pt x="10922" y="9144"/>
                </a:moveTo>
                <a:cubicBezTo>
                  <a:pt x="44958" y="31368"/>
                  <a:pt x="61848" y="61213"/>
                  <a:pt x="61848" y="98805"/>
                </a:cubicBezTo>
                <a:cubicBezTo>
                  <a:pt x="61848" y="116585"/>
                  <a:pt x="57404" y="134111"/>
                  <a:pt x="48514" y="151129"/>
                </a:cubicBezTo>
                <a:cubicBezTo>
                  <a:pt x="39497" y="168275"/>
                  <a:pt x="27051" y="180975"/>
                  <a:pt x="10922" y="189229"/>
                </a:cubicBezTo>
                <a:lnTo>
                  <a:pt x="9144" y="185927"/>
                </a:lnTo>
                <a:cubicBezTo>
                  <a:pt x="28066" y="166496"/>
                  <a:pt x="37465" y="137667"/>
                  <a:pt x="37465" y="99313"/>
                </a:cubicBezTo>
                <a:cubicBezTo>
                  <a:pt x="37465" y="64388"/>
                  <a:pt x="28066" y="34925"/>
                  <a:pt x="9144" y="10921"/>
                </a:cubicBezTo>
                <a:lnTo>
                  <a:pt x="10922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5" name="Freeform 3"/>
          <p:cNvSpPr/>
          <p:nvPr/>
        </p:nvSpPr>
        <p:spPr>
          <a:xfrm>
            <a:off x="3502914" y="767334"/>
            <a:ext cx="70358" cy="197484"/>
          </a:xfrm>
          <a:custGeom>
            <a:avLst/>
            <a:gdLst>
              <a:gd name="connsiteX0" fmla="*/ 9144 w 70358"/>
              <a:gd name="connsiteY0" fmla="*/ 9144 h 197484"/>
              <a:gd name="connsiteX1" fmla="*/ 61214 w 70358"/>
              <a:gd name="connsiteY1" fmla="*/ 97916 h 197484"/>
              <a:gd name="connsiteX2" fmla="*/ 9144 w 70358"/>
              <a:gd name="connsiteY2" fmla="*/ 188340 h 197484"/>
              <a:gd name="connsiteX3" fmla="*/ 36576 w 70358"/>
              <a:gd name="connsiteY3" fmla="*/ 103251 h 197484"/>
              <a:gd name="connsiteX4" fmla="*/ 29971 w 70358"/>
              <a:gd name="connsiteY4" fmla="*/ 47878 h 197484"/>
              <a:gd name="connsiteX5" fmla="*/ 9144 w 70358"/>
              <a:gd name="connsiteY5" fmla="*/ 9144 h 1974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70358" h="197484">
                <a:moveTo>
                  <a:pt x="9144" y="9144"/>
                </a:moveTo>
                <a:cubicBezTo>
                  <a:pt x="43941" y="28447"/>
                  <a:pt x="61214" y="58038"/>
                  <a:pt x="61214" y="97916"/>
                </a:cubicBezTo>
                <a:cubicBezTo>
                  <a:pt x="61214" y="136144"/>
                  <a:pt x="43941" y="166370"/>
                  <a:pt x="9144" y="188340"/>
                </a:cubicBezTo>
                <a:cubicBezTo>
                  <a:pt x="27431" y="167894"/>
                  <a:pt x="36576" y="139572"/>
                  <a:pt x="36576" y="103251"/>
                </a:cubicBezTo>
                <a:cubicBezTo>
                  <a:pt x="36576" y="83565"/>
                  <a:pt x="34416" y="65151"/>
                  <a:pt x="29971" y="47878"/>
                </a:cubicBezTo>
                <a:cubicBezTo>
                  <a:pt x="25399" y="30225"/>
                  <a:pt x="18541" y="17271"/>
                  <a:pt x="91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6" name="Freeform 3"/>
          <p:cNvSpPr/>
          <p:nvPr/>
        </p:nvSpPr>
        <p:spPr>
          <a:xfrm>
            <a:off x="2724150" y="767334"/>
            <a:ext cx="70358" cy="197484"/>
          </a:xfrm>
          <a:custGeom>
            <a:avLst/>
            <a:gdLst>
              <a:gd name="connsiteX0" fmla="*/ 9144 w 70358"/>
              <a:gd name="connsiteY0" fmla="*/ 9144 h 197484"/>
              <a:gd name="connsiteX1" fmla="*/ 61214 w 70358"/>
              <a:gd name="connsiteY1" fmla="*/ 97916 h 197484"/>
              <a:gd name="connsiteX2" fmla="*/ 9144 w 70358"/>
              <a:gd name="connsiteY2" fmla="*/ 188340 h 197484"/>
              <a:gd name="connsiteX3" fmla="*/ 36576 w 70358"/>
              <a:gd name="connsiteY3" fmla="*/ 103251 h 197484"/>
              <a:gd name="connsiteX4" fmla="*/ 29972 w 70358"/>
              <a:gd name="connsiteY4" fmla="*/ 47878 h 197484"/>
              <a:gd name="connsiteX5" fmla="*/ 9144 w 70358"/>
              <a:gd name="connsiteY5" fmla="*/ 9144 h 1974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70358" h="197484">
                <a:moveTo>
                  <a:pt x="9144" y="9144"/>
                </a:moveTo>
                <a:cubicBezTo>
                  <a:pt x="43941" y="28447"/>
                  <a:pt x="61214" y="58038"/>
                  <a:pt x="61214" y="97916"/>
                </a:cubicBezTo>
                <a:cubicBezTo>
                  <a:pt x="61214" y="136144"/>
                  <a:pt x="43941" y="166370"/>
                  <a:pt x="9144" y="188340"/>
                </a:cubicBezTo>
                <a:cubicBezTo>
                  <a:pt x="27432" y="167894"/>
                  <a:pt x="36576" y="139572"/>
                  <a:pt x="36576" y="103251"/>
                </a:cubicBezTo>
                <a:cubicBezTo>
                  <a:pt x="36576" y="83565"/>
                  <a:pt x="34416" y="65151"/>
                  <a:pt x="29972" y="47878"/>
                </a:cubicBezTo>
                <a:cubicBezTo>
                  <a:pt x="25400" y="30225"/>
                  <a:pt x="18541" y="17271"/>
                  <a:pt x="91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8" name="Freeform 3"/>
          <p:cNvSpPr/>
          <p:nvPr/>
        </p:nvSpPr>
        <p:spPr>
          <a:xfrm>
            <a:off x="5044186" y="767080"/>
            <a:ext cx="147701" cy="201675"/>
          </a:xfrm>
          <a:custGeom>
            <a:avLst/>
            <a:gdLst>
              <a:gd name="connsiteX0" fmla="*/ 70104 w 147701"/>
              <a:gd name="connsiteY0" fmla="*/ 9144 h 201675"/>
              <a:gd name="connsiteX1" fmla="*/ 9144 w 147701"/>
              <a:gd name="connsiteY1" fmla="*/ 38353 h 201675"/>
              <a:gd name="connsiteX2" fmla="*/ 9144 w 147701"/>
              <a:gd name="connsiteY2" fmla="*/ 177926 h 201675"/>
              <a:gd name="connsiteX3" fmla="*/ 60833 w 147701"/>
              <a:gd name="connsiteY3" fmla="*/ 192531 h 201675"/>
              <a:gd name="connsiteX4" fmla="*/ 116204 w 147701"/>
              <a:gd name="connsiteY4" fmla="*/ 169544 h 201675"/>
              <a:gd name="connsiteX5" fmla="*/ 138557 w 147701"/>
              <a:gd name="connsiteY5" fmla="*/ 101091 h 201675"/>
              <a:gd name="connsiteX6" fmla="*/ 118872 w 147701"/>
              <a:gd name="connsiteY6" fmla="*/ 33273 h 201675"/>
              <a:gd name="connsiteX7" fmla="*/ 70104 w 147701"/>
              <a:gd name="connsiteY7" fmla="*/ 9144 h 2016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147701" h="201675">
                <a:moveTo>
                  <a:pt x="70104" y="9144"/>
                </a:moveTo>
                <a:cubicBezTo>
                  <a:pt x="47244" y="9144"/>
                  <a:pt x="26923" y="18795"/>
                  <a:pt x="9144" y="38353"/>
                </a:cubicBezTo>
                <a:lnTo>
                  <a:pt x="9144" y="177926"/>
                </a:lnTo>
                <a:cubicBezTo>
                  <a:pt x="23748" y="187578"/>
                  <a:pt x="41021" y="192531"/>
                  <a:pt x="60833" y="192531"/>
                </a:cubicBezTo>
                <a:cubicBezTo>
                  <a:pt x="82550" y="192531"/>
                  <a:pt x="100965" y="184911"/>
                  <a:pt x="116204" y="169544"/>
                </a:cubicBezTo>
                <a:cubicBezTo>
                  <a:pt x="131191" y="154304"/>
                  <a:pt x="138557" y="131444"/>
                  <a:pt x="138557" y="101091"/>
                </a:cubicBezTo>
                <a:cubicBezTo>
                  <a:pt x="138557" y="72135"/>
                  <a:pt x="132079" y="49529"/>
                  <a:pt x="118872" y="33273"/>
                </a:cubicBezTo>
                <a:cubicBezTo>
                  <a:pt x="105664" y="17144"/>
                  <a:pt x="89408" y="9144"/>
                  <a:pt x="7010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9" name="Freeform 3"/>
          <p:cNvSpPr/>
          <p:nvPr/>
        </p:nvSpPr>
        <p:spPr>
          <a:xfrm>
            <a:off x="1163993" y="766191"/>
            <a:ext cx="73050" cy="97789"/>
          </a:xfrm>
          <a:custGeom>
            <a:avLst/>
            <a:gdLst>
              <a:gd name="connsiteX0" fmla="*/ 9144 w 73050"/>
              <a:gd name="connsiteY0" fmla="*/ 9144 h 97789"/>
              <a:gd name="connsiteX1" fmla="*/ 63906 w 73050"/>
              <a:gd name="connsiteY1" fmla="*/ 88645 h 97789"/>
              <a:gd name="connsiteX2" fmla="*/ 37414 w 73050"/>
              <a:gd name="connsiteY2" fmla="*/ 88645 h 97789"/>
              <a:gd name="connsiteX3" fmla="*/ 9144 w 73050"/>
              <a:gd name="connsiteY3" fmla="*/ 9144 h 977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73050" h="97789">
                <a:moveTo>
                  <a:pt x="9144" y="9144"/>
                </a:moveTo>
                <a:cubicBezTo>
                  <a:pt x="41084" y="22478"/>
                  <a:pt x="59347" y="48895"/>
                  <a:pt x="63906" y="88645"/>
                </a:cubicBezTo>
                <a:lnTo>
                  <a:pt x="37414" y="88645"/>
                </a:lnTo>
                <a:cubicBezTo>
                  <a:pt x="36423" y="52450"/>
                  <a:pt x="27000" y="26034"/>
                  <a:pt x="91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0" name="Freeform 3"/>
          <p:cNvSpPr/>
          <p:nvPr/>
        </p:nvSpPr>
        <p:spPr>
          <a:xfrm>
            <a:off x="6226429" y="765302"/>
            <a:ext cx="146685" cy="202564"/>
          </a:xfrm>
          <a:custGeom>
            <a:avLst/>
            <a:gdLst>
              <a:gd name="connsiteX0" fmla="*/ 73152 w 146685"/>
              <a:gd name="connsiteY0" fmla="*/ 9144 h 202564"/>
              <a:gd name="connsiteX1" fmla="*/ 9144 w 146685"/>
              <a:gd name="connsiteY1" fmla="*/ 100203 h 202564"/>
              <a:gd name="connsiteX2" fmla="*/ 25908 w 146685"/>
              <a:gd name="connsiteY2" fmla="*/ 173989 h 202564"/>
              <a:gd name="connsiteX3" fmla="*/ 73152 w 146685"/>
              <a:gd name="connsiteY3" fmla="*/ 193420 h 202564"/>
              <a:gd name="connsiteX4" fmla="*/ 119888 w 146685"/>
              <a:gd name="connsiteY4" fmla="*/ 173100 h 202564"/>
              <a:gd name="connsiteX5" fmla="*/ 137541 w 146685"/>
              <a:gd name="connsiteY5" fmla="*/ 99314 h 202564"/>
              <a:gd name="connsiteX6" fmla="*/ 73152 w 146685"/>
              <a:gd name="connsiteY6" fmla="*/ 9144 h 2025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46685" h="202564">
                <a:moveTo>
                  <a:pt x="73152" y="9144"/>
                </a:moveTo>
                <a:cubicBezTo>
                  <a:pt x="30480" y="9144"/>
                  <a:pt x="9144" y="39496"/>
                  <a:pt x="9144" y="100203"/>
                </a:cubicBezTo>
                <a:cubicBezTo>
                  <a:pt x="9144" y="136525"/>
                  <a:pt x="14732" y="161163"/>
                  <a:pt x="25908" y="173989"/>
                </a:cubicBezTo>
                <a:cubicBezTo>
                  <a:pt x="36957" y="186944"/>
                  <a:pt x="52704" y="193420"/>
                  <a:pt x="73152" y="193420"/>
                </a:cubicBezTo>
                <a:cubicBezTo>
                  <a:pt x="92455" y="193420"/>
                  <a:pt x="108077" y="186689"/>
                  <a:pt x="119888" y="173100"/>
                </a:cubicBezTo>
                <a:cubicBezTo>
                  <a:pt x="131572" y="159638"/>
                  <a:pt x="137541" y="135000"/>
                  <a:pt x="137541" y="99314"/>
                </a:cubicBezTo>
                <a:cubicBezTo>
                  <a:pt x="137541" y="39242"/>
                  <a:pt x="116078" y="9144"/>
                  <a:pt x="7315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1" name="Freeform 3"/>
          <p:cNvSpPr/>
          <p:nvPr/>
        </p:nvSpPr>
        <p:spPr>
          <a:xfrm>
            <a:off x="3356737" y="765302"/>
            <a:ext cx="146685" cy="202564"/>
          </a:xfrm>
          <a:custGeom>
            <a:avLst/>
            <a:gdLst>
              <a:gd name="connsiteX0" fmla="*/ 73152 w 146685"/>
              <a:gd name="connsiteY0" fmla="*/ 9144 h 202564"/>
              <a:gd name="connsiteX1" fmla="*/ 9144 w 146685"/>
              <a:gd name="connsiteY1" fmla="*/ 100203 h 202564"/>
              <a:gd name="connsiteX2" fmla="*/ 25907 w 146685"/>
              <a:gd name="connsiteY2" fmla="*/ 173989 h 202564"/>
              <a:gd name="connsiteX3" fmla="*/ 73152 w 146685"/>
              <a:gd name="connsiteY3" fmla="*/ 193420 h 202564"/>
              <a:gd name="connsiteX4" fmla="*/ 119888 w 146685"/>
              <a:gd name="connsiteY4" fmla="*/ 173100 h 202564"/>
              <a:gd name="connsiteX5" fmla="*/ 137541 w 146685"/>
              <a:gd name="connsiteY5" fmla="*/ 99314 h 202564"/>
              <a:gd name="connsiteX6" fmla="*/ 73152 w 146685"/>
              <a:gd name="connsiteY6" fmla="*/ 9144 h 2025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46685" h="202564">
                <a:moveTo>
                  <a:pt x="73152" y="9144"/>
                </a:moveTo>
                <a:cubicBezTo>
                  <a:pt x="30480" y="9144"/>
                  <a:pt x="9144" y="39496"/>
                  <a:pt x="9144" y="100203"/>
                </a:cubicBezTo>
                <a:cubicBezTo>
                  <a:pt x="9144" y="136525"/>
                  <a:pt x="14732" y="161163"/>
                  <a:pt x="25907" y="173989"/>
                </a:cubicBezTo>
                <a:cubicBezTo>
                  <a:pt x="36957" y="186944"/>
                  <a:pt x="52704" y="193420"/>
                  <a:pt x="73152" y="193420"/>
                </a:cubicBezTo>
                <a:cubicBezTo>
                  <a:pt x="92455" y="193420"/>
                  <a:pt x="108076" y="186689"/>
                  <a:pt x="119888" y="173100"/>
                </a:cubicBezTo>
                <a:cubicBezTo>
                  <a:pt x="131572" y="159638"/>
                  <a:pt x="137541" y="135000"/>
                  <a:pt x="137541" y="99314"/>
                </a:cubicBezTo>
                <a:cubicBezTo>
                  <a:pt x="137541" y="39242"/>
                  <a:pt x="116077" y="9144"/>
                  <a:pt x="7315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2" name="Freeform 3"/>
          <p:cNvSpPr/>
          <p:nvPr/>
        </p:nvSpPr>
        <p:spPr>
          <a:xfrm>
            <a:off x="2577973" y="765302"/>
            <a:ext cx="146685" cy="202564"/>
          </a:xfrm>
          <a:custGeom>
            <a:avLst/>
            <a:gdLst>
              <a:gd name="connsiteX0" fmla="*/ 73152 w 146685"/>
              <a:gd name="connsiteY0" fmla="*/ 9144 h 202564"/>
              <a:gd name="connsiteX1" fmla="*/ 9144 w 146685"/>
              <a:gd name="connsiteY1" fmla="*/ 100203 h 202564"/>
              <a:gd name="connsiteX2" fmla="*/ 25908 w 146685"/>
              <a:gd name="connsiteY2" fmla="*/ 173989 h 202564"/>
              <a:gd name="connsiteX3" fmla="*/ 73152 w 146685"/>
              <a:gd name="connsiteY3" fmla="*/ 193420 h 202564"/>
              <a:gd name="connsiteX4" fmla="*/ 119888 w 146685"/>
              <a:gd name="connsiteY4" fmla="*/ 173100 h 202564"/>
              <a:gd name="connsiteX5" fmla="*/ 137541 w 146685"/>
              <a:gd name="connsiteY5" fmla="*/ 99314 h 202564"/>
              <a:gd name="connsiteX6" fmla="*/ 73152 w 146685"/>
              <a:gd name="connsiteY6" fmla="*/ 9144 h 2025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46685" h="202564">
                <a:moveTo>
                  <a:pt x="73152" y="9144"/>
                </a:moveTo>
                <a:cubicBezTo>
                  <a:pt x="30480" y="9144"/>
                  <a:pt x="9144" y="39496"/>
                  <a:pt x="9144" y="100203"/>
                </a:cubicBezTo>
                <a:cubicBezTo>
                  <a:pt x="9144" y="136525"/>
                  <a:pt x="14732" y="161163"/>
                  <a:pt x="25908" y="173989"/>
                </a:cubicBezTo>
                <a:cubicBezTo>
                  <a:pt x="36957" y="186944"/>
                  <a:pt x="52705" y="193420"/>
                  <a:pt x="73152" y="193420"/>
                </a:cubicBezTo>
                <a:cubicBezTo>
                  <a:pt x="92456" y="193420"/>
                  <a:pt x="108077" y="186689"/>
                  <a:pt x="119888" y="173100"/>
                </a:cubicBezTo>
                <a:cubicBezTo>
                  <a:pt x="131572" y="159638"/>
                  <a:pt x="137541" y="135000"/>
                  <a:pt x="137541" y="99314"/>
                </a:cubicBezTo>
                <a:cubicBezTo>
                  <a:pt x="137541" y="39242"/>
                  <a:pt x="116078" y="9144"/>
                  <a:pt x="7315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3" name="Freeform 3"/>
          <p:cNvSpPr/>
          <p:nvPr/>
        </p:nvSpPr>
        <p:spPr>
          <a:xfrm>
            <a:off x="5654167" y="756665"/>
            <a:ext cx="97536" cy="230251"/>
          </a:xfrm>
          <a:custGeom>
            <a:avLst/>
            <a:gdLst>
              <a:gd name="connsiteX0" fmla="*/ 9144 w 97536"/>
              <a:gd name="connsiteY0" fmla="*/ 9144 h 230251"/>
              <a:gd name="connsiteX1" fmla="*/ 44323 w 97536"/>
              <a:gd name="connsiteY1" fmla="*/ 27559 h 230251"/>
              <a:gd name="connsiteX2" fmla="*/ 53594 w 97536"/>
              <a:gd name="connsiteY2" fmla="*/ 76708 h 230251"/>
              <a:gd name="connsiteX3" fmla="*/ 53594 w 97536"/>
              <a:gd name="connsiteY3" fmla="*/ 168655 h 230251"/>
              <a:gd name="connsiteX4" fmla="*/ 60071 w 97536"/>
              <a:gd name="connsiteY4" fmla="*/ 202311 h 230251"/>
              <a:gd name="connsiteX5" fmla="*/ 88392 w 97536"/>
              <a:gd name="connsiteY5" fmla="*/ 215646 h 230251"/>
              <a:gd name="connsiteX6" fmla="*/ 88392 w 97536"/>
              <a:gd name="connsiteY6" fmla="*/ 221107 h 230251"/>
              <a:gd name="connsiteX7" fmla="*/ 31242 w 97536"/>
              <a:gd name="connsiteY7" fmla="*/ 217551 h 230251"/>
              <a:gd name="connsiteX8" fmla="*/ 31242 w 97536"/>
              <a:gd name="connsiteY8" fmla="*/ 62992 h 230251"/>
              <a:gd name="connsiteX9" fmla="*/ 26796 w 97536"/>
              <a:gd name="connsiteY9" fmla="*/ 28448 h 230251"/>
              <a:gd name="connsiteX10" fmla="*/ 9144 w 97536"/>
              <a:gd name="connsiteY10" fmla="*/ 9144 h 2302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97536" h="230251">
                <a:moveTo>
                  <a:pt x="9144" y="9144"/>
                </a:moveTo>
                <a:cubicBezTo>
                  <a:pt x="26416" y="12446"/>
                  <a:pt x="38100" y="18669"/>
                  <a:pt x="44323" y="27559"/>
                </a:cubicBezTo>
                <a:cubicBezTo>
                  <a:pt x="50419" y="36703"/>
                  <a:pt x="53594" y="53085"/>
                  <a:pt x="53594" y="76708"/>
                </a:cubicBezTo>
                <a:lnTo>
                  <a:pt x="53594" y="168655"/>
                </a:lnTo>
                <a:cubicBezTo>
                  <a:pt x="53594" y="184404"/>
                  <a:pt x="55753" y="195580"/>
                  <a:pt x="60071" y="202311"/>
                </a:cubicBezTo>
                <a:cubicBezTo>
                  <a:pt x="64262" y="209042"/>
                  <a:pt x="73660" y="213486"/>
                  <a:pt x="88392" y="215646"/>
                </a:cubicBezTo>
                <a:lnTo>
                  <a:pt x="88392" y="221107"/>
                </a:lnTo>
                <a:lnTo>
                  <a:pt x="31242" y="217551"/>
                </a:lnTo>
                <a:lnTo>
                  <a:pt x="31242" y="62992"/>
                </a:lnTo>
                <a:cubicBezTo>
                  <a:pt x="31242" y="47371"/>
                  <a:pt x="29717" y="35814"/>
                  <a:pt x="26796" y="28448"/>
                </a:cubicBezTo>
                <a:cubicBezTo>
                  <a:pt x="23367" y="20954"/>
                  <a:pt x="17526" y="14478"/>
                  <a:pt x="91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4" name="Freeform 3"/>
          <p:cNvSpPr/>
          <p:nvPr/>
        </p:nvSpPr>
        <p:spPr>
          <a:xfrm>
            <a:off x="4840350" y="756665"/>
            <a:ext cx="97536" cy="230251"/>
          </a:xfrm>
          <a:custGeom>
            <a:avLst/>
            <a:gdLst>
              <a:gd name="connsiteX0" fmla="*/ 9144 w 97536"/>
              <a:gd name="connsiteY0" fmla="*/ 9144 h 230251"/>
              <a:gd name="connsiteX1" fmla="*/ 44323 w 97536"/>
              <a:gd name="connsiteY1" fmla="*/ 27559 h 230251"/>
              <a:gd name="connsiteX2" fmla="*/ 53594 w 97536"/>
              <a:gd name="connsiteY2" fmla="*/ 76708 h 230251"/>
              <a:gd name="connsiteX3" fmla="*/ 53594 w 97536"/>
              <a:gd name="connsiteY3" fmla="*/ 168655 h 230251"/>
              <a:gd name="connsiteX4" fmla="*/ 60071 w 97536"/>
              <a:gd name="connsiteY4" fmla="*/ 202311 h 230251"/>
              <a:gd name="connsiteX5" fmla="*/ 88392 w 97536"/>
              <a:gd name="connsiteY5" fmla="*/ 215646 h 230251"/>
              <a:gd name="connsiteX6" fmla="*/ 88392 w 97536"/>
              <a:gd name="connsiteY6" fmla="*/ 221107 h 230251"/>
              <a:gd name="connsiteX7" fmla="*/ 31242 w 97536"/>
              <a:gd name="connsiteY7" fmla="*/ 217551 h 230251"/>
              <a:gd name="connsiteX8" fmla="*/ 31242 w 97536"/>
              <a:gd name="connsiteY8" fmla="*/ 62992 h 230251"/>
              <a:gd name="connsiteX9" fmla="*/ 26797 w 97536"/>
              <a:gd name="connsiteY9" fmla="*/ 28448 h 230251"/>
              <a:gd name="connsiteX10" fmla="*/ 9144 w 97536"/>
              <a:gd name="connsiteY10" fmla="*/ 9144 h 2302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97536" h="230251">
                <a:moveTo>
                  <a:pt x="9144" y="9144"/>
                </a:moveTo>
                <a:cubicBezTo>
                  <a:pt x="26416" y="12446"/>
                  <a:pt x="38100" y="18669"/>
                  <a:pt x="44323" y="27559"/>
                </a:cubicBezTo>
                <a:cubicBezTo>
                  <a:pt x="50419" y="36703"/>
                  <a:pt x="53594" y="53085"/>
                  <a:pt x="53594" y="76708"/>
                </a:cubicBezTo>
                <a:lnTo>
                  <a:pt x="53594" y="168655"/>
                </a:lnTo>
                <a:cubicBezTo>
                  <a:pt x="53594" y="184404"/>
                  <a:pt x="55753" y="195580"/>
                  <a:pt x="60071" y="202311"/>
                </a:cubicBezTo>
                <a:cubicBezTo>
                  <a:pt x="64262" y="209042"/>
                  <a:pt x="73660" y="213486"/>
                  <a:pt x="88392" y="215646"/>
                </a:cubicBezTo>
                <a:lnTo>
                  <a:pt x="88392" y="221107"/>
                </a:lnTo>
                <a:lnTo>
                  <a:pt x="31242" y="217551"/>
                </a:lnTo>
                <a:lnTo>
                  <a:pt x="31242" y="62992"/>
                </a:lnTo>
                <a:cubicBezTo>
                  <a:pt x="31242" y="47371"/>
                  <a:pt x="29718" y="35814"/>
                  <a:pt x="26797" y="28448"/>
                </a:cubicBezTo>
                <a:cubicBezTo>
                  <a:pt x="23368" y="20954"/>
                  <a:pt x="17526" y="14478"/>
                  <a:pt x="91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5" name="Freeform 3"/>
          <p:cNvSpPr/>
          <p:nvPr/>
        </p:nvSpPr>
        <p:spPr>
          <a:xfrm>
            <a:off x="6682232" y="754507"/>
            <a:ext cx="100965" cy="232409"/>
          </a:xfrm>
          <a:custGeom>
            <a:avLst/>
            <a:gdLst>
              <a:gd name="connsiteX0" fmla="*/ 9143 w 100965"/>
              <a:gd name="connsiteY0" fmla="*/ 9144 h 232409"/>
              <a:gd name="connsiteX1" fmla="*/ 41529 w 100965"/>
              <a:gd name="connsiteY1" fmla="*/ 23240 h 232409"/>
              <a:gd name="connsiteX2" fmla="*/ 53720 w 100965"/>
              <a:gd name="connsiteY2" fmla="*/ 81279 h 232409"/>
              <a:gd name="connsiteX3" fmla="*/ 53720 w 100965"/>
              <a:gd name="connsiteY3" fmla="*/ 150621 h 232409"/>
              <a:gd name="connsiteX4" fmla="*/ 56768 w 100965"/>
              <a:gd name="connsiteY4" fmla="*/ 186944 h 232409"/>
              <a:gd name="connsiteX5" fmla="*/ 69214 w 100965"/>
              <a:gd name="connsiteY5" fmla="*/ 206883 h 232409"/>
              <a:gd name="connsiteX6" fmla="*/ 91820 w 100965"/>
              <a:gd name="connsiteY6" fmla="*/ 217804 h 232409"/>
              <a:gd name="connsiteX7" fmla="*/ 91820 w 100965"/>
              <a:gd name="connsiteY7" fmla="*/ 223265 h 232409"/>
              <a:gd name="connsiteX8" fmla="*/ 59308 w 100965"/>
              <a:gd name="connsiteY8" fmla="*/ 220979 h 232409"/>
              <a:gd name="connsiteX9" fmla="*/ 32384 w 100965"/>
              <a:gd name="connsiteY9" fmla="*/ 219709 h 232409"/>
              <a:gd name="connsiteX10" fmla="*/ 32384 w 100965"/>
              <a:gd name="connsiteY10" fmla="*/ 74421 h 232409"/>
              <a:gd name="connsiteX11" fmla="*/ 28193 w 100965"/>
              <a:gd name="connsiteY11" fmla="*/ 30988 h 232409"/>
              <a:gd name="connsiteX12" fmla="*/ 9143 w 100965"/>
              <a:gd name="connsiteY12" fmla="*/ 9144 h 2324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00965" h="232409">
                <a:moveTo>
                  <a:pt x="9143" y="9144"/>
                </a:moveTo>
                <a:cubicBezTo>
                  <a:pt x="22605" y="10159"/>
                  <a:pt x="33401" y="14859"/>
                  <a:pt x="41529" y="23240"/>
                </a:cubicBezTo>
                <a:cubicBezTo>
                  <a:pt x="49656" y="31750"/>
                  <a:pt x="53720" y="51053"/>
                  <a:pt x="53720" y="81279"/>
                </a:cubicBezTo>
                <a:lnTo>
                  <a:pt x="53720" y="150621"/>
                </a:lnTo>
                <a:cubicBezTo>
                  <a:pt x="53720" y="167640"/>
                  <a:pt x="54736" y="179704"/>
                  <a:pt x="56768" y="186944"/>
                </a:cubicBezTo>
                <a:cubicBezTo>
                  <a:pt x="58546" y="194690"/>
                  <a:pt x="62737" y="201294"/>
                  <a:pt x="69214" y="206883"/>
                </a:cubicBezTo>
                <a:cubicBezTo>
                  <a:pt x="75564" y="212598"/>
                  <a:pt x="83184" y="216280"/>
                  <a:pt x="91820" y="217804"/>
                </a:cubicBezTo>
                <a:lnTo>
                  <a:pt x="91820" y="223265"/>
                </a:lnTo>
                <a:cubicBezTo>
                  <a:pt x="85343" y="222630"/>
                  <a:pt x="74421" y="221869"/>
                  <a:pt x="59308" y="220979"/>
                </a:cubicBezTo>
                <a:cubicBezTo>
                  <a:pt x="44068" y="220090"/>
                  <a:pt x="35052" y="219709"/>
                  <a:pt x="32384" y="219709"/>
                </a:cubicBezTo>
                <a:lnTo>
                  <a:pt x="32384" y="74421"/>
                </a:lnTo>
                <a:cubicBezTo>
                  <a:pt x="32384" y="54355"/>
                  <a:pt x="30987" y="39878"/>
                  <a:pt x="28193" y="30988"/>
                </a:cubicBezTo>
                <a:cubicBezTo>
                  <a:pt x="25526" y="22859"/>
                  <a:pt x="19176" y="15494"/>
                  <a:pt x="9143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6" name="Freeform 3"/>
          <p:cNvSpPr/>
          <p:nvPr/>
        </p:nvSpPr>
        <p:spPr>
          <a:xfrm>
            <a:off x="3033776" y="754507"/>
            <a:ext cx="100964" cy="232409"/>
          </a:xfrm>
          <a:custGeom>
            <a:avLst/>
            <a:gdLst>
              <a:gd name="connsiteX0" fmla="*/ 9144 w 100964"/>
              <a:gd name="connsiteY0" fmla="*/ 9144 h 232409"/>
              <a:gd name="connsiteX1" fmla="*/ 41529 w 100964"/>
              <a:gd name="connsiteY1" fmla="*/ 23240 h 232409"/>
              <a:gd name="connsiteX2" fmla="*/ 53720 w 100964"/>
              <a:gd name="connsiteY2" fmla="*/ 81279 h 232409"/>
              <a:gd name="connsiteX3" fmla="*/ 53720 w 100964"/>
              <a:gd name="connsiteY3" fmla="*/ 150621 h 232409"/>
              <a:gd name="connsiteX4" fmla="*/ 56769 w 100964"/>
              <a:gd name="connsiteY4" fmla="*/ 186944 h 232409"/>
              <a:gd name="connsiteX5" fmla="*/ 69214 w 100964"/>
              <a:gd name="connsiteY5" fmla="*/ 206883 h 232409"/>
              <a:gd name="connsiteX6" fmla="*/ 91820 w 100964"/>
              <a:gd name="connsiteY6" fmla="*/ 217804 h 232409"/>
              <a:gd name="connsiteX7" fmla="*/ 91820 w 100964"/>
              <a:gd name="connsiteY7" fmla="*/ 223265 h 232409"/>
              <a:gd name="connsiteX8" fmla="*/ 59308 w 100964"/>
              <a:gd name="connsiteY8" fmla="*/ 220979 h 232409"/>
              <a:gd name="connsiteX9" fmla="*/ 32257 w 100964"/>
              <a:gd name="connsiteY9" fmla="*/ 219709 h 232409"/>
              <a:gd name="connsiteX10" fmla="*/ 32257 w 100964"/>
              <a:gd name="connsiteY10" fmla="*/ 74421 h 232409"/>
              <a:gd name="connsiteX11" fmla="*/ 28194 w 100964"/>
              <a:gd name="connsiteY11" fmla="*/ 30988 h 232409"/>
              <a:gd name="connsiteX12" fmla="*/ 9144 w 100964"/>
              <a:gd name="connsiteY12" fmla="*/ 9144 h 2324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00964" h="232409">
                <a:moveTo>
                  <a:pt x="9144" y="9144"/>
                </a:moveTo>
                <a:cubicBezTo>
                  <a:pt x="22605" y="10159"/>
                  <a:pt x="33400" y="14859"/>
                  <a:pt x="41529" y="23240"/>
                </a:cubicBezTo>
                <a:cubicBezTo>
                  <a:pt x="49656" y="31750"/>
                  <a:pt x="53720" y="51053"/>
                  <a:pt x="53720" y="81279"/>
                </a:cubicBezTo>
                <a:lnTo>
                  <a:pt x="53720" y="150621"/>
                </a:lnTo>
                <a:cubicBezTo>
                  <a:pt x="53720" y="167640"/>
                  <a:pt x="54736" y="179704"/>
                  <a:pt x="56769" y="186944"/>
                </a:cubicBezTo>
                <a:cubicBezTo>
                  <a:pt x="58546" y="194690"/>
                  <a:pt x="62738" y="201294"/>
                  <a:pt x="69214" y="206883"/>
                </a:cubicBezTo>
                <a:cubicBezTo>
                  <a:pt x="75564" y="212598"/>
                  <a:pt x="83184" y="216280"/>
                  <a:pt x="91820" y="217804"/>
                </a:cubicBezTo>
                <a:lnTo>
                  <a:pt x="91820" y="223265"/>
                </a:lnTo>
                <a:cubicBezTo>
                  <a:pt x="85344" y="222630"/>
                  <a:pt x="74421" y="221869"/>
                  <a:pt x="59308" y="220979"/>
                </a:cubicBezTo>
                <a:cubicBezTo>
                  <a:pt x="44069" y="220090"/>
                  <a:pt x="35051" y="219709"/>
                  <a:pt x="32257" y="219709"/>
                </a:cubicBezTo>
                <a:lnTo>
                  <a:pt x="32257" y="74421"/>
                </a:lnTo>
                <a:cubicBezTo>
                  <a:pt x="32257" y="54355"/>
                  <a:pt x="30988" y="39878"/>
                  <a:pt x="28194" y="30988"/>
                </a:cubicBezTo>
                <a:cubicBezTo>
                  <a:pt x="25526" y="22859"/>
                  <a:pt x="19176" y="15494"/>
                  <a:pt x="91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7" name="Freeform 3"/>
          <p:cNvSpPr/>
          <p:nvPr/>
        </p:nvSpPr>
        <p:spPr>
          <a:xfrm>
            <a:off x="1831340" y="754507"/>
            <a:ext cx="100964" cy="232409"/>
          </a:xfrm>
          <a:custGeom>
            <a:avLst/>
            <a:gdLst>
              <a:gd name="connsiteX0" fmla="*/ 9144 w 100964"/>
              <a:gd name="connsiteY0" fmla="*/ 9144 h 232409"/>
              <a:gd name="connsiteX1" fmla="*/ 41529 w 100964"/>
              <a:gd name="connsiteY1" fmla="*/ 23240 h 232409"/>
              <a:gd name="connsiteX2" fmla="*/ 53720 w 100964"/>
              <a:gd name="connsiteY2" fmla="*/ 81279 h 232409"/>
              <a:gd name="connsiteX3" fmla="*/ 53720 w 100964"/>
              <a:gd name="connsiteY3" fmla="*/ 150621 h 232409"/>
              <a:gd name="connsiteX4" fmla="*/ 56769 w 100964"/>
              <a:gd name="connsiteY4" fmla="*/ 186944 h 232409"/>
              <a:gd name="connsiteX5" fmla="*/ 69215 w 100964"/>
              <a:gd name="connsiteY5" fmla="*/ 206883 h 232409"/>
              <a:gd name="connsiteX6" fmla="*/ 91820 w 100964"/>
              <a:gd name="connsiteY6" fmla="*/ 217804 h 232409"/>
              <a:gd name="connsiteX7" fmla="*/ 91820 w 100964"/>
              <a:gd name="connsiteY7" fmla="*/ 223265 h 232409"/>
              <a:gd name="connsiteX8" fmla="*/ 59309 w 100964"/>
              <a:gd name="connsiteY8" fmla="*/ 220979 h 232409"/>
              <a:gd name="connsiteX9" fmla="*/ 32385 w 100964"/>
              <a:gd name="connsiteY9" fmla="*/ 219709 h 232409"/>
              <a:gd name="connsiteX10" fmla="*/ 32385 w 100964"/>
              <a:gd name="connsiteY10" fmla="*/ 74421 h 232409"/>
              <a:gd name="connsiteX11" fmla="*/ 28194 w 100964"/>
              <a:gd name="connsiteY11" fmla="*/ 30988 h 232409"/>
              <a:gd name="connsiteX12" fmla="*/ 9144 w 100964"/>
              <a:gd name="connsiteY12" fmla="*/ 9144 h 2324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00964" h="232409">
                <a:moveTo>
                  <a:pt x="9144" y="9144"/>
                </a:moveTo>
                <a:cubicBezTo>
                  <a:pt x="22605" y="10159"/>
                  <a:pt x="33401" y="14859"/>
                  <a:pt x="41529" y="23240"/>
                </a:cubicBezTo>
                <a:cubicBezTo>
                  <a:pt x="49657" y="31750"/>
                  <a:pt x="53720" y="51053"/>
                  <a:pt x="53720" y="81279"/>
                </a:cubicBezTo>
                <a:lnTo>
                  <a:pt x="53720" y="150621"/>
                </a:lnTo>
                <a:cubicBezTo>
                  <a:pt x="53720" y="167640"/>
                  <a:pt x="54736" y="179704"/>
                  <a:pt x="56769" y="186944"/>
                </a:cubicBezTo>
                <a:cubicBezTo>
                  <a:pt x="58547" y="194690"/>
                  <a:pt x="62738" y="201294"/>
                  <a:pt x="69215" y="206883"/>
                </a:cubicBezTo>
                <a:cubicBezTo>
                  <a:pt x="75565" y="212598"/>
                  <a:pt x="83185" y="216280"/>
                  <a:pt x="91820" y="217804"/>
                </a:cubicBezTo>
                <a:lnTo>
                  <a:pt x="91820" y="223265"/>
                </a:lnTo>
                <a:cubicBezTo>
                  <a:pt x="85344" y="222630"/>
                  <a:pt x="74422" y="221869"/>
                  <a:pt x="59309" y="220979"/>
                </a:cubicBezTo>
                <a:cubicBezTo>
                  <a:pt x="44069" y="220090"/>
                  <a:pt x="35051" y="219709"/>
                  <a:pt x="32385" y="219709"/>
                </a:cubicBezTo>
                <a:lnTo>
                  <a:pt x="32385" y="74421"/>
                </a:lnTo>
                <a:cubicBezTo>
                  <a:pt x="32385" y="54355"/>
                  <a:pt x="30988" y="39878"/>
                  <a:pt x="28194" y="30988"/>
                </a:cubicBezTo>
                <a:cubicBezTo>
                  <a:pt x="25526" y="22859"/>
                  <a:pt x="19176" y="15494"/>
                  <a:pt x="91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Freeform 3"/>
          <p:cNvSpPr/>
          <p:nvPr/>
        </p:nvSpPr>
        <p:spPr>
          <a:xfrm>
            <a:off x="6053328" y="752728"/>
            <a:ext cx="98425" cy="234442"/>
          </a:xfrm>
          <a:custGeom>
            <a:avLst/>
            <a:gdLst>
              <a:gd name="connsiteX0" fmla="*/ 9144 w 98425"/>
              <a:gd name="connsiteY0" fmla="*/ 9144 h 234442"/>
              <a:gd name="connsiteX1" fmla="*/ 31496 w 98425"/>
              <a:gd name="connsiteY1" fmla="*/ 9144 h 234442"/>
              <a:gd name="connsiteX2" fmla="*/ 31496 w 98425"/>
              <a:gd name="connsiteY2" fmla="*/ 156845 h 234442"/>
              <a:gd name="connsiteX3" fmla="*/ 69342 w 98425"/>
              <a:gd name="connsiteY3" fmla="*/ 210947 h 234442"/>
              <a:gd name="connsiteX4" fmla="*/ 89281 w 98425"/>
              <a:gd name="connsiteY4" fmla="*/ 206248 h 234442"/>
              <a:gd name="connsiteX5" fmla="*/ 89281 w 98425"/>
              <a:gd name="connsiteY5" fmla="*/ 212852 h 234442"/>
              <a:gd name="connsiteX6" fmla="*/ 55880 w 98425"/>
              <a:gd name="connsiteY6" fmla="*/ 225298 h 234442"/>
              <a:gd name="connsiteX7" fmla="*/ 27940 w 98425"/>
              <a:gd name="connsiteY7" fmla="*/ 215138 h 234442"/>
              <a:gd name="connsiteX8" fmla="*/ 12700 w 98425"/>
              <a:gd name="connsiteY8" fmla="*/ 192278 h 234442"/>
              <a:gd name="connsiteX9" fmla="*/ 9144 w 98425"/>
              <a:gd name="connsiteY9" fmla="*/ 152400 h 234442"/>
              <a:gd name="connsiteX10" fmla="*/ 9144 w 98425"/>
              <a:gd name="connsiteY10" fmla="*/ 9144 h 2344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98425" h="234442">
                <a:moveTo>
                  <a:pt x="9144" y="9144"/>
                </a:moveTo>
                <a:lnTo>
                  <a:pt x="31496" y="9144"/>
                </a:lnTo>
                <a:lnTo>
                  <a:pt x="31496" y="156845"/>
                </a:lnTo>
                <a:cubicBezTo>
                  <a:pt x="31496" y="192913"/>
                  <a:pt x="44069" y="210947"/>
                  <a:pt x="69342" y="210947"/>
                </a:cubicBezTo>
                <a:cubicBezTo>
                  <a:pt x="77470" y="210947"/>
                  <a:pt x="84074" y="209422"/>
                  <a:pt x="89281" y="206248"/>
                </a:cubicBezTo>
                <a:lnTo>
                  <a:pt x="89281" y="212852"/>
                </a:lnTo>
                <a:cubicBezTo>
                  <a:pt x="79121" y="221107"/>
                  <a:pt x="68072" y="225298"/>
                  <a:pt x="55880" y="225298"/>
                </a:cubicBezTo>
                <a:cubicBezTo>
                  <a:pt x="44831" y="225298"/>
                  <a:pt x="35433" y="221869"/>
                  <a:pt x="27940" y="215138"/>
                </a:cubicBezTo>
                <a:cubicBezTo>
                  <a:pt x="19812" y="208280"/>
                  <a:pt x="14732" y="200533"/>
                  <a:pt x="12700" y="192278"/>
                </a:cubicBezTo>
                <a:cubicBezTo>
                  <a:pt x="10414" y="183896"/>
                  <a:pt x="9144" y="170688"/>
                  <a:pt x="9144" y="15240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9" name="Freeform 3"/>
          <p:cNvSpPr/>
          <p:nvPr/>
        </p:nvSpPr>
        <p:spPr>
          <a:xfrm>
            <a:off x="6011418" y="752728"/>
            <a:ext cx="67945" cy="234442"/>
          </a:xfrm>
          <a:custGeom>
            <a:avLst/>
            <a:gdLst>
              <a:gd name="connsiteX0" fmla="*/ 9144 w 67945"/>
              <a:gd name="connsiteY0" fmla="*/ 9144 h 234442"/>
              <a:gd name="connsiteX1" fmla="*/ 31495 w 67945"/>
              <a:gd name="connsiteY1" fmla="*/ 9144 h 234442"/>
              <a:gd name="connsiteX2" fmla="*/ 31495 w 67945"/>
              <a:gd name="connsiteY2" fmla="*/ 157734 h 234442"/>
              <a:gd name="connsiteX3" fmla="*/ 37972 w 67945"/>
              <a:gd name="connsiteY3" fmla="*/ 204470 h 234442"/>
              <a:gd name="connsiteX4" fmla="*/ 58801 w 67945"/>
              <a:gd name="connsiteY4" fmla="*/ 225298 h 234442"/>
              <a:gd name="connsiteX5" fmla="*/ 49657 w 67945"/>
              <a:gd name="connsiteY5" fmla="*/ 225298 h 234442"/>
              <a:gd name="connsiteX6" fmla="*/ 19303 w 67945"/>
              <a:gd name="connsiteY6" fmla="*/ 200279 h 234442"/>
              <a:gd name="connsiteX7" fmla="*/ 9144 w 67945"/>
              <a:gd name="connsiteY7" fmla="*/ 147320 h 234442"/>
              <a:gd name="connsiteX8" fmla="*/ 9144 w 67945"/>
              <a:gd name="connsiteY8" fmla="*/ 9144 h 2344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7945" h="234442">
                <a:moveTo>
                  <a:pt x="9144" y="9144"/>
                </a:moveTo>
                <a:lnTo>
                  <a:pt x="31495" y="9144"/>
                </a:lnTo>
                <a:lnTo>
                  <a:pt x="31495" y="157734"/>
                </a:lnTo>
                <a:cubicBezTo>
                  <a:pt x="31495" y="179578"/>
                  <a:pt x="33654" y="195072"/>
                  <a:pt x="37972" y="204470"/>
                </a:cubicBezTo>
                <a:cubicBezTo>
                  <a:pt x="42164" y="214122"/>
                  <a:pt x="49149" y="221107"/>
                  <a:pt x="58801" y="225298"/>
                </a:cubicBezTo>
                <a:lnTo>
                  <a:pt x="49657" y="225298"/>
                </a:lnTo>
                <a:cubicBezTo>
                  <a:pt x="36322" y="219329"/>
                  <a:pt x="26161" y="210947"/>
                  <a:pt x="19303" y="200279"/>
                </a:cubicBezTo>
                <a:cubicBezTo>
                  <a:pt x="12445" y="189738"/>
                  <a:pt x="9144" y="172085"/>
                  <a:pt x="9144" y="14732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0" name="Freeform 3"/>
          <p:cNvSpPr/>
          <p:nvPr/>
        </p:nvSpPr>
        <p:spPr>
          <a:xfrm>
            <a:off x="2404872" y="752728"/>
            <a:ext cx="98424" cy="234442"/>
          </a:xfrm>
          <a:custGeom>
            <a:avLst/>
            <a:gdLst>
              <a:gd name="connsiteX0" fmla="*/ 9144 w 98424"/>
              <a:gd name="connsiteY0" fmla="*/ 9144 h 234442"/>
              <a:gd name="connsiteX1" fmla="*/ 31495 w 98424"/>
              <a:gd name="connsiteY1" fmla="*/ 9144 h 234442"/>
              <a:gd name="connsiteX2" fmla="*/ 31495 w 98424"/>
              <a:gd name="connsiteY2" fmla="*/ 156845 h 234442"/>
              <a:gd name="connsiteX3" fmla="*/ 69342 w 98424"/>
              <a:gd name="connsiteY3" fmla="*/ 210947 h 234442"/>
              <a:gd name="connsiteX4" fmla="*/ 89280 w 98424"/>
              <a:gd name="connsiteY4" fmla="*/ 206248 h 234442"/>
              <a:gd name="connsiteX5" fmla="*/ 89280 w 98424"/>
              <a:gd name="connsiteY5" fmla="*/ 212852 h 234442"/>
              <a:gd name="connsiteX6" fmla="*/ 55879 w 98424"/>
              <a:gd name="connsiteY6" fmla="*/ 225298 h 234442"/>
              <a:gd name="connsiteX7" fmla="*/ 27939 w 98424"/>
              <a:gd name="connsiteY7" fmla="*/ 215138 h 234442"/>
              <a:gd name="connsiteX8" fmla="*/ 12700 w 98424"/>
              <a:gd name="connsiteY8" fmla="*/ 192278 h 234442"/>
              <a:gd name="connsiteX9" fmla="*/ 9144 w 98424"/>
              <a:gd name="connsiteY9" fmla="*/ 152400 h 234442"/>
              <a:gd name="connsiteX10" fmla="*/ 9144 w 98424"/>
              <a:gd name="connsiteY10" fmla="*/ 9144 h 2344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98424" h="234442">
                <a:moveTo>
                  <a:pt x="9144" y="9144"/>
                </a:moveTo>
                <a:lnTo>
                  <a:pt x="31495" y="9144"/>
                </a:lnTo>
                <a:lnTo>
                  <a:pt x="31495" y="156845"/>
                </a:lnTo>
                <a:cubicBezTo>
                  <a:pt x="31495" y="192913"/>
                  <a:pt x="44069" y="210947"/>
                  <a:pt x="69342" y="210947"/>
                </a:cubicBezTo>
                <a:cubicBezTo>
                  <a:pt x="77469" y="210947"/>
                  <a:pt x="84073" y="209422"/>
                  <a:pt x="89280" y="206248"/>
                </a:cubicBezTo>
                <a:lnTo>
                  <a:pt x="89280" y="212852"/>
                </a:lnTo>
                <a:cubicBezTo>
                  <a:pt x="79120" y="221107"/>
                  <a:pt x="68072" y="225298"/>
                  <a:pt x="55879" y="225298"/>
                </a:cubicBezTo>
                <a:cubicBezTo>
                  <a:pt x="44830" y="225298"/>
                  <a:pt x="35433" y="221869"/>
                  <a:pt x="27939" y="215138"/>
                </a:cubicBezTo>
                <a:cubicBezTo>
                  <a:pt x="19811" y="208280"/>
                  <a:pt x="14732" y="200533"/>
                  <a:pt x="12700" y="192278"/>
                </a:cubicBezTo>
                <a:cubicBezTo>
                  <a:pt x="10414" y="183896"/>
                  <a:pt x="9144" y="170688"/>
                  <a:pt x="9144" y="15240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1" name="Freeform 3"/>
          <p:cNvSpPr/>
          <p:nvPr/>
        </p:nvSpPr>
        <p:spPr>
          <a:xfrm>
            <a:off x="2362962" y="752728"/>
            <a:ext cx="67945" cy="234442"/>
          </a:xfrm>
          <a:custGeom>
            <a:avLst/>
            <a:gdLst>
              <a:gd name="connsiteX0" fmla="*/ 9144 w 67945"/>
              <a:gd name="connsiteY0" fmla="*/ 9144 h 234442"/>
              <a:gd name="connsiteX1" fmla="*/ 31495 w 67945"/>
              <a:gd name="connsiteY1" fmla="*/ 9144 h 234442"/>
              <a:gd name="connsiteX2" fmla="*/ 31495 w 67945"/>
              <a:gd name="connsiteY2" fmla="*/ 157734 h 234442"/>
              <a:gd name="connsiteX3" fmla="*/ 37973 w 67945"/>
              <a:gd name="connsiteY3" fmla="*/ 204470 h 234442"/>
              <a:gd name="connsiteX4" fmla="*/ 58801 w 67945"/>
              <a:gd name="connsiteY4" fmla="*/ 225298 h 234442"/>
              <a:gd name="connsiteX5" fmla="*/ 49657 w 67945"/>
              <a:gd name="connsiteY5" fmla="*/ 225298 h 234442"/>
              <a:gd name="connsiteX6" fmla="*/ 19304 w 67945"/>
              <a:gd name="connsiteY6" fmla="*/ 200279 h 234442"/>
              <a:gd name="connsiteX7" fmla="*/ 9144 w 67945"/>
              <a:gd name="connsiteY7" fmla="*/ 147320 h 234442"/>
              <a:gd name="connsiteX8" fmla="*/ 9144 w 67945"/>
              <a:gd name="connsiteY8" fmla="*/ 9144 h 2344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7945" h="234442">
                <a:moveTo>
                  <a:pt x="9144" y="9144"/>
                </a:moveTo>
                <a:lnTo>
                  <a:pt x="31495" y="9144"/>
                </a:lnTo>
                <a:lnTo>
                  <a:pt x="31495" y="157734"/>
                </a:lnTo>
                <a:cubicBezTo>
                  <a:pt x="31495" y="179578"/>
                  <a:pt x="33654" y="195072"/>
                  <a:pt x="37973" y="204470"/>
                </a:cubicBezTo>
                <a:cubicBezTo>
                  <a:pt x="42164" y="214122"/>
                  <a:pt x="49148" y="221107"/>
                  <a:pt x="58801" y="225298"/>
                </a:cubicBezTo>
                <a:lnTo>
                  <a:pt x="49657" y="225298"/>
                </a:lnTo>
                <a:cubicBezTo>
                  <a:pt x="36322" y="219329"/>
                  <a:pt x="26162" y="210947"/>
                  <a:pt x="19304" y="200279"/>
                </a:cubicBezTo>
                <a:cubicBezTo>
                  <a:pt x="12445" y="189738"/>
                  <a:pt x="9144" y="172085"/>
                  <a:pt x="9144" y="14732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2" name="Freeform 3"/>
          <p:cNvSpPr/>
          <p:nvPr/>
        </p:nvSpPr>
        <p:spPr>
          <a:xfrm>
            <a:off x="2010156" y="752728"/>
            <a:ext cx="98424" cy="234442"/>
          </a:xfrm>
          <a:custGeom>
            <a:avLst/>
            <a:gdLst>
              <a:gd name="connsiteX0" fmla="*/ 9144 w 98424"/>
              <a:gd name="connsiteY0" fmla="*/ 9144 h 234442"/>
              <a:gd name="connsiteX1" fmla="*/ 31495 w 98424"/>
              <a:gd name="connsiteY1" fmla="*/ 9144 h 234442"/>
              <a:gd name="connsiteX2" fmla="*/ 31495 w 98424"/>
              <a:gd name="connsiteY2" fmla="*/ 156845 h 234442"/>
              <a:gd name="connsiteX3" fmla="*/ 69341 w 98424"/>
              <a:gd name="connsiteY3" fmla="*/ 210947 h 234442"/>
              <a:gd name="connsiteX4" fmla="*/ 89280 w 98424"/>
              <a:gd name="connsiteY4" fmla="*/ 206248 h 234442"/>
              <a:gd name="connsiteX5" fmla="*/ 89280 w 98424"/>
              <a:gd name="connsiteY5" fmla="*/ 212852 h 234442"/>
              <a:gd name="connsiteX6" fmla="*/ 55880 w 98424"/>
              <a:gd name="connsiteY6" fmla="*/ 225298 h 234442"/>
              <a:gd name="connsiteX7" fmla="*/ 27939 w 98424"/>
              <a:gd name="connsiteY7" fmla="*/ 215138 h 234442"/>
              <a:gd name="connsiteX8" fmla="*/ 12700 w 98424"/>
              <a:gd name="connsiteY8" fmla="*/ 192278 h 234442"/>
              <a:gd name="connsiteX9" fmla="*/ 9144 w 98424"/>
              <a:gd name="connsiteY9" fmla="*/ 152400 h 234442"/>
              <a:gd name="connsiteX10" fmla="*/ 9144 w 98424"/>
              <a:gd name="connsiteY10" fmla="*/ 9144 h 2344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98424" h="234442">
                <a:moveTo>
                  <a:pt x="9144" y="9144"/>
                </a:moveTo>
                <a:lnTo>
                  <a:pt x="31495" y="9144"/>
                </a:lnTo>
                <a:lnTo>
                  <a:pt x="31495" y="156845"/>
                </a:lnTo>
                <a:cubicBezTo>
                  <a:pt x="31495" y="192913"/>
                  <a:pt x="44069" y="210947"/>
                  <a:pt x="69341" y="210947"/>
                </a:cubicBezTo>
                <a:cubicBezTo>
                  <a:pt x="77470" y="210947"/>
                  <a:pt x="84073" y="209422"/>
                  <a:pt x="89280" y="206248"/>
                </a:cubicBezTo>
                <a:lnTo>
                  <a:pt x="89280" y="212852"/>
                </a:lnTo>
                <a:cubicBezTo>
                  <a:pt x="79120" y="221107"/>
                  <a:pt x="68072" y="225298"/>
                  <a:pt x="55880" y="225298"/>
                </a:cubicBezTo>
                <a:cubicBezTo>
                  <a:pt x="44830" y="225298"/>
                  <a:pt x="35433" y="221869"/>
                  <a:pt x="27939" y="215138"/>
                </a:cubicBezTo>
                <a:cubicBezTo>
                  <a:pt x="19811" y="208280"/>
                  <a:pt x="14731" y="200533"/>
                  <a:pt x="12700" y="192278"/>
                </a:cubicBezTo>
                <a:cubicBezTo>
                  <a:pt x="10414" y="183896"/>
                  <a:pt x="9144" y="170688"/>
                  <a:pt x="9144" y="15240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3" name="Freeform 3"/>
          <p:cNvSpPr/>
          <p:nvPr/>
        </p:nvSpPr>
        <p:spPr>
          <a:xfrm>
            <a:off x="1968246" y="752728"/>
            <a:ext cx="67945" cy="234442"/>
          </a:xfrm>
          <a:custGeom>
            <a:avLst/>
            <a:gdLst>
              <a:gd name="connsiteX0" fmla="*/ 9144 w 67945"/>
              <a:gd name="connsiteY0" fmla="*/ 9144 h 234442"/>
              <a:gd name="connsiteX1" fmla="*/ 31495 w 67945"/>
              <a:gd name="connsiteY1" fmla="*/ 9144 h 234442"/>
              <a:gd name="connsiteX2" fmla="*/ 31495 w 67945"/>
              <a:gd name="connsiteY2" fmla="*/ 157734 h 234442"/>
              <a:gd name="connsiteX3" fmla="*/ 37973 w 67945"/>
              <a:gd name="connsiteY3" fmla="*/ 204470 h 234442"/>
              <a:gd name="connsiteX4" fmla="*/ 58801 w 67945"/>
              <a:gd name="connsiteY4" fmla="*/ 225298 h 234442"/>
              <a:gd name="connsiteX5" fmla="*/ 49657 w 67945"/>
              <a:gd name="connsiteY5" fmla="*/ 225298 h 234442"/>
              <a:gd name="connsiteX6" fmla="*/ 19304 w 67945"/>
              <a:gd name="connsiteY6" fmla="*/ 200279 h 234442"/>
              <a:gd name="connsiteX7" fmla="*/ 9144 w 67945"/>
              <a:gd name="connsiteY7" fmla="*/ 147320 h 234442"/>
              <a:gd name="connsiteX8" fmla="*/ 9144 w 67945"/>
              <a:gd name="connsiteY8" fmla="*/ 9144 h 2344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7945" h="234442">
                <a:moveTo>
                  <a:pt x="9144" y="9144"/>
                </a:moveTo>
                <a:lnTo>
                  <a:pt x="31495" y="9144"/>
                </a:lnTo>
                <a:lnTo>
                  <a:pt x="31495" y="157734"/>
                </a:lnTo>
                <a:cubicBezTo>
                  <a:pt x="31495" y="179578"/>
                  <a:pt x="33655" y="195072"/>
                  <a:pt x="37973" y="204470"/>
                </a:cubicBezTo>
                <a:cubicBezTo>
                  <a:pt x="42164" y="214122"/>
                  <a:pt x="49149" y="221107"/>
                  <a:pt x="58801" y="225298"/>
                </a:cubicBezTo>
                <a:lnTo>
                  <a:pt x="49657" y="225298"/>
                </a:lnTo>
                <a:cubicBezTo>
                  <a:pt x="36322" y="219329"/>
                  <a:pt x="26161" y="210947"/>
                  <a:pt x="19304" y="200279"/>
                </a:cubicBezTo>
                <a:cubicBezTo>
                  <a:pt x="12445" y="189738"/>
                  <a:pt x="9144" y="172085"/>
                  <a:pt x="9144" y="14732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4" name="Freeform 3"/>
          <p:cNvSpPr/>
          <p:nvPr/>
        </p:nvSpPr>
        <p:spPr>
          <a:xfrm>
            <a:off x="1507236" y="752728"/>
            <a:ext cx="98424" cy="234442"/>
          </a:xfrm>
          <a:custGeom>
            <a:avLst/>
            <a:gdLst>
              <a:gd name="connsiteX0" fmla="*/ 9144 w 98424"/>
              <a:gd name="connsiteY0" fmla="*/ 9144 h 234442"/>
              <a:gd name="connsiteX1" fmla="*/ 31495 w 98424"/>
              <a:gd name="connsiteY1" fmla="*/ 9144 h 234442"/>
              <a:gd name="connsiteX2" fmla="*/ 31495 w 98424"/>
              <a:gd name="connsiteY2" fmla="*/ 156845 h 234442"/>
              <a:gd name="connsiteX3" fmla="*/ 69341 w 98424"/>
              <a:gd name="connsiteY3" fmla="*/ 210947 h 234442"/>
              <a:gd name="connsiteX4" fmla="*/ 89280 w 98424"/>
              <a:gd name="connsiteY4" fmla="*/ 206248 h 234442"/>
              <a:gd name="connsiteX5" fmla="*/ 89280 w 98424"/>
              <a:gd name="connsiteY5" fmla="*/ 212852 h 234442"/>
              <a:gd name="connsiteX6" fmla="*/ 55880 w 98424"/>
              <a:gd name="connsiteY6" fmla="*/ 225298 h 234442"/>
              <a:gd name="connsiteX7" fmla="*/ 27940 w 98424"/>
              <a:gd name="connsiteY7" fmla="*/ 215138 h 234442"/>
              <a:gd name="connsiteX8" fmla="*/ 12700 w 98424"/>
              <a:gd name="connsiteY8" fmla="*/ 192278 h 234442"/>
              <a:gd name="connsiteX9" fmla="*/ 9144 w 98424"/>
              <a:gd name="connsiteY9" fmla="*/ 152400 h 234442"/>
              <a:gd name="connsiteX10" fmla="*/ 9144 w 98424"/>
              <a:gd name="connsiteY10" fmla="*/ 9144 h 2344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98424" h="234442">
                <a:moveTo>
                  <a:pt x="9144" y="9144"/>
                </a:moveTo>
                <a:lnTo>
                  <a:pt x="31495" y="9144"/>
                </a:lnTo>
                <a:lnTo>
                  <a:pt x="31495" y="156845"/>
                </a:lnTo>
                <a:cubicBezTo>
                  <a:pt x="31495" y="192913"/>
                  <a:pt x="44069" y="210947"/>
                  <a:pt x="69341" y="210947"/>
                </a:cubicBezTo>
                <a:cubicBezTo>
                  <a:pt x="77469" y="210947"/>
                  <a:pt x="84074" y="209422"/>
                  <a:pt x="89280" y="206248"/>
                </a:cubicBezTo>
                <a:lnTo>
                  <a:pt x="89280" y="212852"/>
                </a:lnTo>
                <a:cubicBezTo>
                  <a:pt x="79121" y="221107"/>
                  <a:pt x="68072" y="225298"/>
                  <a:pt x="55880" y="225298"/>
                </a:cubicBezTo>
                <a:cubicBezTo>
                  <a:pt x="44830" y="225298"/>
                  <a:pt x="35433" y="221869"/>
                  <a:pt x="27940" y="215138"/>
                </a:cubicBezTo>
                <a:cubicBezTo>
                  <a:pt x="19811" y="208280"/>
                  <a:pt x="14732" y="200533"/>
                  <a:pt x="12700" y="192278"/>
                </a:cubicBezTo>
                <a:cubicBezTo>
                  <a:pt x="10413" y="183896"/>
                  <a:pt x="9144" y="170688"/>
                  <a:pt x="9144" y="15240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5" name="Freeform 3"/>
          <p:cNvSpPr/>
          <p:nvPr/>
        </p:nvSpPr>
        <p:spPr>
          <a:xfrm>
            <a:off x="1465326" y="752728"/>
            <a:ext cx="67945" cy="234442"/>
          </a:xfrm>
          <a:custGeom>
            <a:avLst/>
            <a:gdLst>
              <a:gd name="connsiteX0" fmla="*/ 9144 w 67945"/>
              <a:gd name="connsiteY0" fmla="*/ 9144 h 234442"/>
              <a:gd name="connsiteX1" fmla="*/ 31496 w 67945"/>
              <a:gd name="connsiteY1" fmla="*/ 9144 h 234442"/>
              <a:gd name="connsiteX2" fmla="*/ 31496 w 67945"/>
              <a:gd name="connsiteY2" fmla="*/ 157734 h 234442"/>
              <a:gd name="connsiteX3" fmla="*/ 37973 w 67945"/>
              <a:gd name="connsiteY3" fmla="*/ 204470 h 234442"/>
              <a:gd name="connsiteX4" fmla="*/ 58801 w 67945"/>
              <a:gd name="connsiteY4" fmla="*/ 225298 h 234442"/>
              <a:gd name="connsiteX5" fmla="*/ 49656 w 67945"/>
              <a:gd name="connsiteY5" fmla="*/ 225298 h 234442"/>
              <a:gd name="connsiteX6" fmla="*/ 19304 w 67945"/>
              <a:gd name="connsiteY6" fmla="*/ 200279 h 234442"/>
              <a:gd name="connsiteX7" fmla="*/ 9144 w 67945"/>
              <a:gd name="connsiteY7" fmla="*/ 147320 h 234442"/>
              <a:gd name="connsiteX8" fmla="*/ 9144 w 67945"/>
              <a:gd name="connsiteY8" fmla="*/ 9144 h 2344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7945" h="234442">
                <a:moveTo>
                  <a:pt x="9144" y="9144"/>
                </a:moveTo>
                <a:lnTo>
                  <a:pt x="31496" y="9144"/>
                </a:lnTo>
                <a:lnTo>
                  <a:pt x="31496" y="157734"/>
                </a:lnTo>
                <a:cubicBezTo>
                  <a:pt x="31496" y="179578"/>
                  <a:pt x="33655" y="195072"/>
                  <a:pt x="37973" y="204470"/>
                </a:cubicBezTo>
                <a:cubicBezTo>
                  <a:pt x="42163" y="214122"/>
                  <a:pt x="49149" y="221107"/>
                  <a:pt x="58801" y="225298"/>
                </a:cubicBezTo>
                <a:lnTo>
                  <a:pt x="49656" y="225298"/>
                </a:lnTo>
                <a:cubicBezTo>
                  <a:pt x="36322" y="219329"/>
                  <a:pt x="26162" y="210947"/>
                  <a:pt x="19304" y="200279"/>
                </a:cubicBezTo>
                <a:cubicBezTo>
                  <a:pt x="12446" y="189738"/>
                  <a:pt x="9144" y="172085"/>
                  <a:pt x="9144" y="14732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6" name="Freeform 3"/>
          <p:cNvSpPr/>
          <p:nvPr/>
        </p:nvSpPr>
        <p:spPr>
          <a:xfrm>
            <a:off x="6458331" y="749553"/>
            <a:ext cx="76072" cy="237363"/>
          </a:xfrm>
          <a:custGeom>
            <a:avLst/>
            <a:gdLst>
              <a:gd name="connsiteX0" fmla="*/ 9144 w 76072"/>
              <a:gd name="connsiteY0" fmla="*/ 9144 h 237363"/>
              <a:gd name="connsiteX1" fmla="*/ 66928 w 76072"/>
              <a:gd name="connsiteY1" fmla="*/ 12319 h 237363"/>
              <a:gd name="connsiteX2" fmla="*/ 66928 w 76072"/>
              <a:gd name="connsiteY2" fmla="*/ 224663 h 237363"/>
              <a:gd name="connsiteX3" fmla="*/ 13589 w 76072"/>
              <a:gd name="connsiteY3" fmla="*/ 228219 h 237363"/>
              <a:gd name="connsiteX4" fmla="*/ 13589 w 76072"/>
              <a:gd name="connsiteY4" fmla="*/ 222758 h 237363"/>
              <a:gd name="connsiteX5" fmla="*/ 35940 w 76072"/>
              <a:gd name="connsiteY5" fmla="*/ 206755 h 237363"/>
              <a:gd name="connsiteX6" fmla="*/ 44830 w 76072"/>
              <a:gd name="connsiteY6" fmla="*/ 151130 h 237363"/>
              <a:gd name="connsiteX7" fmla="*/ 44830 w 76072"/>
              <a:gd name="connsiteY7" fmla="*/ 77851 h 237363"/>
              <a:gd name="connsiteX8" fmla="*/ 38100 w 76072"/>
              <a:gd name="connsiteY8" fmla="*/ 33782 h 237363"/>
              <a:gd name="connsiteX9" fmla="*/ 9144 w 76072"/>
              <a:gd name="connsiteY9" fmla="*/ 14097 h 237363"/>
              <a:gd name="connsiteX10" fmla="*/ 9144 w 76072"/>
              <a:gd name="connsiteY10" fmla="*/ 9144 h 2373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6072" h="237363">
                <a:moveTo>
                  <a:pt x="9144" y="9144"/>
                </a:moveTo>
                <a:cubicBezTo>
                  <a:pt x="18541" y="10286"/>
                  <a:pt x="37719" y="11430"/>
                  <a:pt x="66928" y="12319"/>
                </a:cubicBezTo>
                <a:lnTo>
                  <a:pt x="66928" y="224663"/>
                </a:lnTo>
                <a:cubicBezTo>
                  <a:pt x="46482" y="225552"/>
                  <a:pt x="28702" y="226822"/>
                  <a:pt x="13589" y="228219"/>
                </a:cubicBezTo>
                <a:lnTo>
                  <a:pt x="13589" y="222758"/>
                </a:lnTo>
                <a:cubicBezTo>
                  <a:pt x="22605" y="219836"/>
                  <a:pt x="29971" y="214503"/>
                  <a:pt x="35940" y="206755"/>
                </a:cubicBezTo>
                <a:cubicBezTo>
                  <a:pt x="41909" y="199009"/>
                  <a:pt x="44830" y="180466"/>
                  <a:pt x="44830" y="151130"/>
                </a:cubicBezTo>
                <a:lnTo>
                  <a:pt x="44830" y="77851"/>
                </a:lnTo>
                <a:cubicBezTo>
                  <a:pt x="44830" y="58039"/>
                  <a:pt x="42544" y="43307"/>
                  <a:pt x="38100" y="33782"/>
                </a:cubicBezTo>
                <a:cubicBezTo>
                  <a:pt x="33273" y="24892"/>
                  <a:pt x="23621" y="18288"/>
                  <a:pt x="9144" y="14097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7" name="Freeform 3"/>
          <p:cNvSpPr/>
          <p:nvPr/>
        </p:nvSpPr>
        <p:spPr>
          <a:xfrm>
            <a:off x="5516626" y="749553"/>
            <a:ext cx="158241" cy="237363"/>
          </a:xfrm>
          <a:custGeom>
            <a:avLst/>
            <a:gdLst>
              <a:gd name="connsiteX0" fmla="*/ 93472 w 158241"/>
              <a:gd name="connsiteY0" fmla="*/ 9144 h 237363"/>
              <a:gd name="connsiteX1" fmla="*/ 149097 w 158241"/>
              <a:gd name="connsiteY1" fmla="*/ 69850 h 237363"/>
              <a:gd name="connsiteX2" fmla="*/ 149097 w 158241"/>
              <a:gd name="connsiteY2" fmla="*/ 224663 h 237363"/>
              <a:gd name="connsiteX3" fmla="*/ 126237 w 158241"/>
              <a:gd name="connsiteY3" fmla="*/ 228219 h 237363"/>
              <a:gd name="connsiteX4" fmla="*/ 127126 w 158241"/>
              <a:gd name="connsiteY4" fmla="*/ 212344 h 237363"/>
              <a:gd name="connsiteX5" fmla="*/ 91694 w 158241"/>
              <a:gd name="connsiteY5" fmla="*/ 228219 h 237363"/>
              <a:gd name="connsiteX6" fmla="*/ 52323 w 158241"/>
              <a:gd name="connsiteY6" fmla="*/ 209677 h 237363"/>
              <a:gd name="connsiteX7" fmla="*/ 36322 w 158241"/>
              <a:gd name="connsiteY7" fmla="*/ 168021 h 237363"/>
              <a:gd name="connsiteX8" fmla="*/ 55879 w 158241"/>
              <a:gd name="connsiteY8" fmla="*/ 122174 h 237363"/>
              <a:gd name="connsiteX9" fmla="*/ 106807 w 158241"/>
              <a:gd name="connsiteY9" fmla="*/ 103124 h 237363"/>
              <a:gd name="connsiteX10" fmla="*/ 127126 w 158241"/>
              <a:gd name="connsiteY10" fmla="*/ 105791 h 237363"/>
              <a:gd name="connsiteX11" fmla="*/ 127126 w 158241"/>
              <a:gd name="connsiteY11" fmla="*/ 74295 h 237363"/>
              <a:gd name="connsiteX12" fmla="*/ 118491 w 158241"/>
              <a:gd name="connsiteY12" fmla="*/ 40640 h 237363"/>
              <a:gd name="connsiteX13" fmla="*/ 83946 w 158241"/>
              <a:gd name="connsiteY13" fmla="*/ 28702 h 237363"/>
              <a:gd name="connsiteX14" fmla="*/ 16636 w 158241"/>
              <a:gd name="connsiteY14" fmla="*/ 58801 h 237363"/>
              <a:gd name="connsiteX15" fmla="*/ 9144 w 158241"/>
              <a:gd name="connsiteY15" fmla="*/ 51689 h 237363"/>
              <a:gd name="connsiteX16" fmla="*/ 44068 w 158241"/>
              <a:gd name="connsiteY16" fmla="*/ 20701 h 237363"/>
              <a:gd name="connsiteX17" fmla="*/ 93472 w 158241"/>
              <a:gd name="connsiteY17" fmla="*/ 9144 h 2373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158241" h="237363">
                <a:moveTo>
                  <a:pt x="93472" y="9144"/>
                </a:moveTo>
                <a:cubicBezTo>
                  <a:pt x="130555" y="9144"/>
                  <a:pt x="149097" y="29336"/>
                  <a:pt x="149097" y="69850"/>
                </a:cubicBezTo>
                <a:lnTo>
                  <a:pt x="149097" y="224663"/>
                </a:lnTo>
                <a:cubicBezTo>
                  <a:pt x="139953" y="225044"/>
                  <a:pt x="132333" y="226186"/>
                  <a:pt x="126237" y="228219"/>
                </a:cubicBezTo>
                <a:lnTo>
                  <a:pt x="127126" y="212344"/>
                </a:lnTo>
                <a:cubicBezTo>
                  <a:pt x="117094" y="222885"/>
                  <a:pt x="105409" y="228219"/>
                  <a:pt x="91694" y="228219"/>
                </a:cubicBezTo>
                <a:cubicBezTo>
                  <a:pt x="75945" y="228219"/>
                  <a:pt x="62864" y="221996"/>
                  <a:pt x="52323" y="209677"/>
                </a:cubicBezTo>
                <a:cubicBezTo>
                  <a:pt x="41655" y="197358"/>
                  <a:pt x="36322" y="183515"/>
                  <a:pt x="36322" y="168021"/>
                </a:cubicBezTo>
                <a:cubicBezTo>
                  <a:pt x="36322" y="150241"/>
                  <a:pt x="42798" y="134874"/>
                  <a:pt x="55879" y="122174"/>
                </a:cubicBezTo>
                <a:cubicBezTo>
                  <a:pt x="68579" y="109474"/>
                  <a:pt x="85597" y="103124"/>
                  <a:pt x="106807" y="103124"/>
                </a:cubicBezTo>
                <a:cubicBezTo>
                  <a:pt x="113537" y="103124"/>
                  <a:pt x="120395" y="104013"/>
                  <a:pt x="127126" y="105791"/>
                </a:cubicBezTo>
                <a:lnTo>
                  <a:pt x="127126" y="74295"/>
                </a:lnTo>
                <a:cubicBezTo>
                  <a:pt x="127126" y="59944"/>
                  <a:pt x="124205" y="48767"/>
                  <a:pt x="118491" y="40640"/>
                </a:cubicBezTo>
                <a:cubicBezTo>
                  <a:pt x="112522" y="32766"/>
                  <a:pt x="100964" y="28702"/>
                  <a:pt x="83946" y="28702"/>
                </a:cubicBezTo>
                <a:cubicBezTo>
                  <a:pt x="57276" y="28702"/>
                  <a:pt x="34925" y="38735"/>
                  <a:pt x="16636" y="58801"/>
                </a:cubicBezTo>
                <a:lnTo>
                  <a:pt x="9144" y="51689"/>
                </a:lnTo>
                <a:cubicBezTo>
                  <a:pt x="16509" y="39116"/>
                  <a:pt x="28194" y="28828"/>
                  <a:pt x="44068" y="20701"/>
                </a:cubicBezTo>
                <a:cubicBezTo>
                  <a:pt x="59944" y="12954"/>
                  <a:pt x="76326" y="9144"/>
                  <a:pt x="9347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" name="Freeform 3"/>
          <p:cNvSpPr/>
          <p:nvPr/>
        </p:nvSpPr>
        <p:spPr>
          <a:xfrm>
            <a:off x="4942078" y="749553"/>
            <a:ext cx="77470" cy="418591"/>
          </a:xfrm>
          <a:custGeom>
            <a:avLst/>
            <a:gdLst>
              <a:gd name="connsiteX0" fmla="*/ 9144 w 77470"/>
              <a:gd name="connsiteY0" fmla="*/ 9144 h 418591"/>
              <a:gd name="connsiteX1" fmla="*/ 37973 w 77470"/>
              <a:gd name="connsiteY1" fmla="*/ 10922 h 418591"/>
              <a:gd name="connsiteX2" fmla="*/ 68326 w 77470"/>
              <a:gd name="connsiteY2" fmla="*/ 12319 h 418591"/>
              <a:gd name="connsiteX3" fmla="*/ 68326 w 77470"/>
              <a:gd name="connsiteY3" fmla="*/ 407670 h 418591"/>
              <a:gd name="connsiteX4" fmla="*/ 45085 w 77470"/>
              <a:gd name="connsiteY4" fmla="*/ 409447 h 418591"/>
              <a:gd name="connsiteX5" fmla="*/ 46863 w 77470"/>
              <a:gd name="connsiteY5" fmla="*/ 315341 h 418591"/>
              <a:gd name="connsiteX6" fmla="*/ 46863 w 77470"/>
              <a:gd name="connsiteY6" fmla="*/ 83185 h 418591"/>
              <a:gd name="connsiteX7" fmla="*/ 44577 w 77470"/>
              <a:gd name="connsiteY7" fmla="*/ 45466 h 418591"/>
              <a:gd name="connsiteX8" fmla="*/ 32893 w 77470"/>
              <a:gd name="connsiteY8" fmla="*/ 25781 h 418591"/>
              <a:gd name="connsiteX9" fmla="*/ 9144 w 77470"/>
              <a:gd name="connsiteY9" fmla="*/ 14097 h 418591"/>
              <a:gd name="connsiteX10" fmla="*/ 9144 w 77470"/>
              <a:gd name="connsiteY10" fmla="*/ 9144 h 4185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7470" h="418591">
                <a:moveTo>
                  <a:pt x="9144" y="9144"/>
                </a:moveTo>
                <a:cubicBezTo>
                  <a:pt x="16255" y="9144"/>
                  <a:pt x="25908" y="9652"/>
                  <a:pt x="37973" y="10922"/>
                </a:cubicBezTo>
                <a:cubicBezTo>
                  <a:pt x="50292" y="11938"/>
                  <a:pt x="60452" y="12319"/>
                  <a:pt x="68326" y="12319"/>
                </a:cubicBezTo>
                <a:lnTo>
                  <a:pt x="68326" y="407670"/>
                </a:lnTo>
                <a:lnTo>
                  <a:pt x="45085" y="409447"/>
                </a:lnTo>
                <a:cubicBezTo>
                  <a:pt x="46355" y="380111"/>
                  <a:pt x="46863" y="348742"/>
                  <a:pt x="46863" y="315341"/>
                </a:cubicBezTo>
                <a:lnTo>
                  <a:pt x="46863" y="83185"/>
                </a:lnTo>
                <a:cubicBezTo>
                  <a:pt x="46863" y="65913"/>
                  <a:pt x="46101" y="53340"/>
                  <a:pt x="44577" y="45466"/>
                </a:cubicBezTo>
                <a:cubicBezTo>
                  <a:pt x="43180" y="38227"/>
                  <a:pt x="39243" y="31750"/>
                  <a:pt x="32893" y="25781"/>
                </a:cubicBezTo>
                <a:cubicBezTo>
                  <a:pt x="26797" y="19812"/>
                  <a:pt x="18796" y="16002"/>
                  <a:pt x="9144" y="14097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9" name="Freeform 3"/>
          <p:cNvSpPr/>
          <p:nvPr/>
        </p:nvSpPr>
        <p:spPr>
          <a:xfrm>
            <a:off x="4702810" y="749553"/>
            <a:ext cx="158242" cy="237363"/>
          </a:xfrm>
          <a:custGeom>
            <a:avLst/>
            <a:gdLst>
              <a:gd name="connsiteX0" fmla="*/ 93472 w 158242"/>
              <a:gd name="connsiteY0" fmla="*/ 9144 h 237363"/>
              <a:gd name="connsiteX1" fmla="*/ 149098 w 158242"/>
              <a:gd name="connsiteY1" fmla="*/ 69850 h 237363"/>
              <a:gd name="connsiteX2" fmla="*/ 149098 w 158242"/>
              <a:gd name="connsiteY2" fmla="*/ 224663 h 237363"/>
              <a:gd name="connsiteX3" fmla="*/ 126238 w 158242"/>
              <a:gd name="connsiteY3" fmla="*/ 228219 h 237363"/>
              <a:gd name="connsiteX4" fmla="*/ 127127 w 158242"/>
              <a:gd name="connsiteY4" fmla="*/ 212344 h 237363"/>
              <a:gd name="connsiteX5" fmla="*/ 91694 w 158242"/>
              <a:gd name="connsiteY5" fmla="*/ 228219 h 237363"/>
              <a:gd name="connsiteX6" fmla="*/ 52323 w 158242"/>
              <a:gd name="connsiteY6" fmla="*/ 209677 h 237363"/>
              <a:gd name="connsiteX7" fmla="*/ 36322 w 158242"/>
              <a:gd name="connsiteY7" fmla="*/ 168021 h 237363"/>
              <a:gd name="connsiteX8" fmla="*/ 55880 w 158242"/>
              <a:gd name="connsiteY8" fmla="*/ 122174 h 237363"/>
              <a:gd name="connsiteX9" fmla="*/ 106807 w 158242"/>
              <a:gd name="connsiteY9" fmla="*/ 103124 h 237363"/>
              <a:gd name="connsiteX10" fmla="*/ 127127 w 158242"/>
              <a:gd name="connsiteY10" fmla="*/ 105791 h 237363"/>
              <a:gd name="connsiteX11" fmla="*/ 127127 w 158242"/>
              <a:gd name="connsiteY11" fmla="*/ 74295 h 237363"/>
              <a:gd name="connsiteX12" fmla="*/ 118491 w 158242"/>
              <a:gd name="connsiteY12" fmla="*/ 40640 h 237363"/>
              <a:gd name="connsiteX13" fmla="*/ 83947 w 158242"/>
              <a:gd name="connsiteY13" fmla="*/ 28702 h 237363"/>
              <a:gd name="connsiteX14" fmla="*/ 16637 w 158242"/>
              <a:gd name="connsiteY14" fmla="*/ 58801 h 237363"/>
              <a:gd name="connsiteX15" fmla="*/ 9144 w 158242"/>
              <a:gd name="connsiteY15" fmla="*/ 51689 h 237363"/>
              <a:gd name="connsiteX16" fmla="*/ 44069 w 158242"/>
              <a:gd name="connsiteY16" fmla="*/ 20701 h 237363"/>
              <a:gd name="connsiteX17" fmla="*/ 93472 w 158242"/>
              <a:gd name="connsiteY17" fmla="*/ 9144 h 2373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158242" h="237363">
                <a:moveTo>
                  <a:pt x="93472" y="9144"/>
                </a:moveTo>
                <a:cubicBezTo>
                  <a:pt x="130555" y="9144"/>
                  <a:pt x="149098" y="29336"/>
                  <a:pt x="149098" y="69850"/>
                </a:cubicBezTo>
                <a:lnTo>
                  <a:pt x="149098" y="224663"/>
                </a:lnTo>
                <a:cubicBezTo>
                  <a:pt x="139953" y="225044"/>
                  <a:pt x="132334" y="226186"/>
                  <a:pt x="126238" y="228219"/>
                </a:cubicBezTo>
                <a:lnTo>
                  <a:pt x="127127" y="212344"/>
                </a:lnTo>
                <a:cubicBezTo>
                  <a:pt x="117094" y="222885"/>
                  <a:pt x="105410" y="228219"/>
                  <a:pt x="91694" y="228219"/>
                </a:cubicBezTo>
                <a:cubicBezTo>
                  <a:pt x="75946" y="228219"/>
                  <a:pt x="62865" y="221996"/>
                  <a:pt x="52323" y="209677"/>
                </a:cubicBezTo>
                <a:cubicBezTo>
                  <a:pt x="41655" y="197358"/>
                  <a:pt x="36322" y="183515"/>
                  <a:pt x="36322" y="168021"/>
                </a:cubicBezTo>
                <a:cubicBezTo>
                  <a:pt x="36322" y="150241"/>
                  <a:pt x="42799" y="134874"/>
                  <a:pt x="55880" y="122174"/>
                </a:cubicBezTo>
                <a:cubicBezTo>
                  <a:pt x="68580" y="109474"/>
                  <a:pt x="85598" y="103124"/>
                  <a:pt x="106807" y="103124"/>
                </a:cubicBezTo>
                <a:cubicBezTo>
                  <a:pt x="113538" y="103124"/>
                  <a:pt x="120269" y="104013"/>
                  <a:pt x="127127" y="105791"/>
                </a:cubicBezTo>
                <a:lnTo>
                  <a:pt x="127127" y="74295"/>
                </a:lnTo>
                <a:cubicBezTo>
                  <a:pt x="127127" y="59944"/>
                  <a:pt x="124205" y="48767"/>
                  <a:pt x="118491" y="40640"/>
                </a:cubicBezTo>
                <a:cubicBezTo>
                  <a:pt x="112522" y="32766"/>
                  <a:pt x="100965" y="28702"/>
                  <a:pt x="83947" y="28702"/>
                </a:cubicBezTo>
                <a:cubicBezTo>
                  <a:pt x="57277" y="28702"/>
                  <a:pt x="34925" y="38735"/>
                  <a:pt x="16637" y="58801"/>
                </a:cubicBezTo>
                <a:lnTo>
                  <a:pt x="9144" y="51689"/>
                </a:lnTo>
                <a:cubicBezTo>
                  <a:pt x="16510" y="39116"/>
                  <a:pt x="28194" y="28828"/>
                  <a:pt x="44069" y="20701"/>
                </a:cubicBezTo>
                <a:cubicBezTo>
                  <a:pt x="59944" y="12954"/>
                  <a:pt x="76327" y="9144"/>
                  <a:pt x="9347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0" name="Freeform 3"/>
          <p:cNvSpPr/>
          <p:nvPr/>
        </p:nvSpPr>
        <p:spPr>
          <a:xfrm>
            <a:off x="2809875" y="749553"/>
            <a:ext cx="76073" cy="237363"/>
          </a:xfrm>
          <a:custGeom>
            <a:avLst/>
            <a:gdLst>
              <a:gd name="connsiteX0" fmla="*/ 9144 w 76073"/>
              <a:gd name="connsiteY0" fmla="*/ 9144 h 237363"/>
              <a:gd name="connsiteX1" fmla="*/ 66929 w 76073"/>
              <a:gd name="connsiteY1" fmla="*/ 12319 h 237363"/>
              <a:gd name="connsiteX2" fmla="*/ 66929 w 76073"/>
              <a:gd name="connsiteY2" fmla="*/ 224663 h 237363"/>
              <a:gd name="connsiteX3" fmla="*/ 13589 w 76073"/>
              <a:gd name="connsiteY3" fmla="*/ 228219 h 237363"/>
              <a:gd name="connsiteX4" fmla="*/ 13589 w 76073"/>
              <a:gd name="connsiteY4" fmla="*/ 222758 h 237363"/>
              <a:gd name="connsiteX5" fmla="*/ 35941 w 76073"/>
              <a:gd name="connsiteY5" fmla="*/ 206755 h 237363"/>
              <a:gd name="connsiteX6" fmla="*/ 44830 w 76073"/>
              <a:gd name="connsiteY6" fmla="*/ 151130 h 237363"/>
              <a:gd name="connsiteX7" fmla="*/ 44830 w 76073"/>
              <a:gd name="connsiteY7" fmla="*/ 77851 h 237363"/>
              <a:gd name="connsiteX8" fmla="*/ 38100 w 76073"/>
              <a:gd name="connsiteY8" fmla="*/ 33782 h 237363"/>
              <a:gd name="connsiteX9" fmla="*/ 9144 w 76073"/>
              <a:gd name="connsiteY9" fmla="*/ 14097 h 237363"/>
              <a:gd name="connsiteX10" fmla="*/ 9144 w 76073"/>
              <a:gd name="connsiteY10" fmla="*/ 9144 h 2373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6073" h="237363">
                <a:moveTo>
                  <a:pt x="9144" y="9144"/>
                </a:moveTo>
                <a:cubicBezTo>
                  <a:pt x="18541" y="10286"/>
                  <a:pt x="37719" y="11430"/>
                  <a:pt x="66929" y="12319"/>
                </a:cubicBezTo>
                <a:lnTo>
                  <a:pt x="66929" y="224663"/>
                </a:lnTo>
                <a:cubicBezTo>
                  <a:pt x="46481" y="225552"/>
                  <a:pt x="28701" y="226822"/>
                  <a:pt x="13589" y="228219"/>
                </a:cubicBezTo>
                <a:lnTo>
                  <a:pt x="13589" y="222758"/>
                </a:lnTo>
                <a:cubicBezTo>
                  <a:pt x="22605" y="219836"/>
                  <a:pt x="29972" y="214503"/>
                  <a:pt x="35941" y="206755"/>
                </a:cubicBezTo>
                <a:cubicBezTo>
                  <a:pt x="41910" y="199009"/>
                  <a:pt x="44830" y="180466"/>
                  <a:pt x="44830" y="151130"/>
                </a:cubicBezTo>
                <a:lnTo>
                  <a:pt x="44830" y="77851"/>
                </a:lnTo>
                <a:cubicBezTo>
                  <a:pt x="44830" y="58039"/>
                  <a:pt x="42545" y="43307"/>
                  <a:pt x="38100" y="33782"/>
                </a:cubicBezTo>
                <a:cubicBezTo>
                  <a:pt x="33274" y="24892"/>
                  <a:pt x="23622" y="18288"/>
                  <a:pt x="9144" y="14097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1" name="Freeform 3"/>
          <p:cNvSpPr/>
          <p:nvPr/>
        </p:nvSpPr>
        <p:spPr>
          <a:xfrm>
            <a:off x="1607438" y="749553"/>
            <a:ext cx="76073" cy="237363"/>
          </a:xfrm>
          <a:custGeom>
            <a:avLst/>
            <a:gdLst>
              <a:gd name="connsiteX0" fmla="*/ 9144 w 76073"/>
              <a:gd name="connsiteY0" fmla="*/ 9144 h 237363"/>
              <a:gd name="connsiteX1" fmla="*/ 66929 w 76073"/>
              <a:gd name="connsiteY1" fmla="*/ 12319 h 237363"/>
              <a:gd name="connsiteX2" fmla="*/ 66929 w 76073"/>
              <a:gd name="connsiteY2" fmla="*/ 224663 h 237363"/>
              <a:gd name="connsiteX3" fmla="*/ 13589 w 76073"/>
              <a:gd name="connsiteY3" fmla="*/ 228219 h 237363"/>
              <a:gd name="connsiteX4" fmla="*/ 13589 w 76073"/>
              <a:gd name="connsiteY4" fmla="*/ 222758 h 237363"/>
              <a:gd name="connsiteX5" fmla="*/ 35941 w 76073"/>
              <a:gd name="connsiteY5" fmla="*/ 206755 h 237363"/>
              <a:gd name="connsiteX6" fmla="*/ 44831 w 76073"/>
              <a:gd name="connsiteY6" fmla="*/ 151130 h 237363"/>
              <a:gd name="connsiteX7" fmla="*/ 44831 w 76073"/>
              <a:gd name="connsiteY7" fmla="*/ 77851 h 237363"/>
              <a:gd name="connsiteX8" fmla="*/ 38100 w 76073"/>
              <a:gd name="connsiteY8" fmla="*/ 33782 h 237363"/>
              <a:gd name="connsiteX9" fmla="*/ 9144 w 76073"/>
              <a:gd name="connsiteY9" fmla="*/ 14097 h 237363"/>
              <a:gd name="connsiteX10" fmla="*/ 9144 w 76073"/>
              <a:gd name="connsiteY10" fmla="*/ 9144 h 2373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6073" h="237363">
                <a:moveTo>
                  <a:pt x="9144" y="9144"/>
                </a:moveTo>
                <a:cubicBezTo>
                  <a:pt x="18542" y="10286"/>
                  <a:pt x="37719" y="11430"/>
                  <a:pt x="66929" y="12319"/>
                </a:cubicBezTo>
                <a:lnTo>
                  <a:pt x="66929" y="224663"/>
                </a:lnTo>
                <a:cubicBezTo>
                  <a:pt x="46482" y="225552"/>
                  <a:pt x="28702" y="226822"/>
                  <a:pt x="13589" y="228219"/>
                </a:cubicBezTo>
                <a:lnTo>
                  <a:pt x="13589" y="222758"/>
                </a:lnTo>
                <a:cubicBezTo>
                  <a:pt x="22606" y="219836"/>
                  <a:pt x="29972" y="214503"/>
                  <a:pt x="35941" y="206755"/>
                </a:cubicBezTo>
                <a:cubicBezTo>
                  <a:pt x="41910" y="199009"/>
                  <a:pt x="44831" y="180466"/>
                  <a:pt x="44831" y="151130"/>
                </a:cubicBezTo>
                <a:lnTo>
                  <a:pt x="44831" y="77851"/>
                </a:lnTo>
                <a:cubicBezTo>
                  <a:pt x="44831" y="58039"/>
                  <a:pt x="42545" y="43307"/>
                  <a:pt x="38100" y="33782"/>
                </a:cubicBezTo>
                <a:cubicBezTo>
                  <a:pt x="33274" y="24892"/>
                  <a:pt x="23622" y="18288"/>
                  <a:pt x="9144" y="14097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2" name="Freeform 3"/>
          <p:cNvSpPr/>
          <p:nvPr/>
        </p:nvSpPr>
        <p:spPr>
          <a:xfrm>
            <a:off x="1008913" y="749553"/>
            <a:ext cx="218605" cy="240284"/>
          </a:xfrm>
          <a:custGeom>
            <a:avLst/>
            <a:gdLst>
              <a:gd name="connsiteX0" fmla="*/ 92189 w 218605"/>
              <a:gd name="connsiteY0" fmla="*/ 9144 h 240284"/>
              <a:gd name="connsiteX1" fmla="*/ 144576 w 218605"/>
              <a:gd name="connsiteY1" fmla="*/ 31369 h 240284"/>
              <a:gd name="connsiteX2" fmla="*/ 172859 w 218605"/>
              <a:gd name="connsiteY2" fmla="*/ 105283 h 240284"/>
              <a:gd name="connsiteX3" fmla="*/ 34747 w 218605"/>
              <a:gd name="connsiteY3" fmla="*/ 105283 h 240284"/>
              <a:gd name="connsiteX4" fmla="*/ 34150 w 218605"/>
              <a:gd name="connsiteY4" fmla="*/ 123444 h 240284"/>
              <a:gd name="connsiteX5" fmla="*/ 55283 w 218605"/>
              <a:gd name="connsiteY5" fmla="*/ 185547 h 240284"/>
              <a:gd name="connsiteX6" fmla="*/ 110350 w 218605"/>
              <a:gd name="connsiteY6" fmla="*/ 208788 h 240284"/>
              <a:gd name="connsiteX7" fmla="*/ 160947 w 218605"/>
              <a:gd name="connsiteY7" fmla="*/ 193675 h 240284"/>
              <a:gd name="connsiteX8" fmla="*/ 196672 w 218605"/>
              <a:gd name="connsiteY8" fmla="*/ 152908 h 240284"/>
              <a:gd name="connsiteX9" fmla="*/ 209461 w 218605"/>
              <a:gd name="connsiteY9" fmla="*/ 152908 h 240284"/>
              <a:gd name="connsiteX10" fmla="*/ 105283 w 218605"/>
              <a:gd name="connsiteY10" fmla="*/ 231140 h 240284"/>
              <a:gd name="connsiteX11" fmla="*/ 34150 w 218605"/>
              <a:gd name="connsiteY11" fmla="*/ 199009 h 240284"/>
              <a:gd name="connsiteX12" fmla="*/ 9144 w 218605"/>
              <a:gd name="connsiteY12" fmla="*/ 118364 h 240284"/>
              <a:gd name="connsiteX13" fmla="*/ 32359 w 218605"/>
              <a:gd name="connsiteY13" fmla="*/ 40005 h 240284"/>
              <a:gd name="connsiteX14" fmla="*/ 92189 w 218605"/>
              <a:gd name="connsiteY14" fmla="*/ 9144 h 2402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218605" h="240284">
                <a:moveTo>
                  <a:pt x="92189" y="9144"/>
                </a:moveTo>
                <a:cubicBezTo>
                  <a:pt x="112026" y="9144"/>
                  <a:pt x="129489" y="16510"/>
                  <a:pt x="144576" y="31369"/>
                </a:cubicBezTo>
                <a:cubicBezTo>
                  <a:pt x="159461" y="46101"/>
                  <a:pt x="168884" y="70739"/>
                  <a:pt x="172859" y="105283"/>
                </a:cubicBezTo>
                <a:lnTo>
                  <a:pt x="34747" y="105283"/>
                </a:lnTo>
                <a:cubicBezTo>
                  <a:pt x="34340" y="115189"/>
                  <a:pt x="34150" y="121158"/>
                  <a:pt x="34150" y="123444"/>
                </a:cubicBezTo>
                <a:cubicBezTo>
                  <a:pt x="34150" y="149225"/>
                  <a:pt x="41186" y="169926"/>
                  <a:pt x="55283" y="185547"/>
                </a:cubicBezTo>
                <a:cubicBezTo>
                  <a:pt x="69367" y="201041"/>
                  <a:pt x="87719" y="208788"/>
                  <a:pt x="110350" y="208788"/>
                </a:cubicBezTo>
                <a:cubicBezTo>
                  <a:pt x="128993" y="208788"/>
                  <a:pt x="145872" y="203708"/>
                  <a:pt x="160947" y="193675"/>
                </a:cubicBezTo>
                <a:cubicBezTo>
                  <a:pt x="176034" y="183515"/>
                  <a:pt x="187934" y="169926"/>
                  <a:pt x="196672" y="152908"/>
                </a:cubicBezTo>
                <a:lnTo>
                  <a:pt x="209461" y="152908"/>
                </a:lnTo>
                <a:cubicBezTo>
                  <a:pt x="191211" y="205105"/>
                  <a:pt x="156476" y="231140"/>
                  <a:pt x="105283" y="231140"/>
                </a:cubicBezTo>
                <a:cubicBezTo>
                  <a:pt x="74523" y="231140"/>
                  <a:pt x="50812" y="220472"/>
                  <a:pt x="34150" y="199009"/>
                </a:cubicBezTo>
                <a:cubicBezTo>
                  <a:pt x="17475" y="177800"/>
                  <a:pt x="9144" y="150876"/>
                  <a:pt x="9144" y="118364"/>
                </a:cubicBezTo>
                <a:cubicBezTo>
                  <a:pt x="9144" y="86995"/>
                  <a:pt x="16878" y="60833"/>
                  <a:pt x="32359" y="40005"/>
                </a:cubicBezTo>
                <a:cubicBezTo>
                  <a:pt x="47637" y="19431"/>
                  <a:pt x="67576" y="9144"/>
                  <a:pt x="92189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3" name="Freeform 3"/>
          <p:cNvSpPr/>
          <p:nvPr/>
        </p:nvSpPr>
        <p:spPr>
          <a:xfrm>
            <a:off x="6537198" y="748284"/>
            <a:ext cx="165607" cy="238632"/>
          </a:xfrm>
          <a:custGeom>
            <a:avLst/>
            <a:gdLst>
              <a:gd name="connsiteX0" fmla="*/ 99948 w 165607"/>
              <a:gd name="connsiteY0" fmla="*/ 9144 h 238632"/>
              <a:gd name="connsiteX1" fmla="*/ 135127 w 165607"/>
              <a:gd name="connsiteY1" fmla="*/ 19303 h 238632"/>
              <a:gd name="connsiteX2" fmla="*/ 152907 w 165607"/>
              <a:gd name="connsiteY2" fmla="*/ 42798 h 238632"/>
              <a:gd name="connsiteX3" fmla="*/ 156463 w 165607"/>
              <a:gd name="connsiteY3" fmla="*/ 86232 h 238632"/>
              <a:gd name="connsiteX4" fmla="*/ 156463 w 165607"/>
              <a:gd name="connsiteY4" fmla="*/ 225932 h 238632"/>
              <a:gd name="connsiteX5" fmla="*/ 132714 w 165607"/>
              <a:gd name="connsiteY5" fmla="*/ 227710 h 238632"/>
              <a:gd name="connsiteX6" fmla="*/ 134746 w 165607"/>
              <a:gd name="connsiteY6" fmla="*/ 175513 h 238632"/>
              <a:gd name="connsiteX7" fmla="*/ 134746 w 165607"/>
              <a:gd name="connsiteY7" fmla="*/ 80644 h 238632"/>
              <a:gd name="connsiteX8" fmla="*/ 126491 w 165607"/>
              <a:gd name="connsiteY8" fmla="*/ 39496 h 238632"/>
              <a:gd name="connsiteX9" fmla="*/ 95503 w 165607"/>
              <a:gd name="connsiteY9" fmla="*/ 27304 h 238632"/>
              <a:gd name="connsiteX10" fmla="*/ 30860 w 165607"/>
              <a:gd name="connsiteY10" fmla="*/ 46990 h 238632"/>
              <a:gd name="connsiteX11" fmla="*/ 30860 w 165607"/>
              <a:gd name="connsiteY11" fmla="*/ 168147 h 238632"/>
              <a:gd name="connsiteX12" fmla="*/ 66039 w 165607"/>
              <a:gd name="connsiteY12" fmla="*/ 224027 h 238632"/>
              <a:gd name="connsiteX13" fmla="*/ 66039 w 165607"/>
              <a:gd name="connsiteY13" fmla="*/ 229488 h 238632"/>
              <a:gd name="connsiteX14" fmla="*/ 9143 w 165607"/>
              <a:gd name="connsiteY14" fmla="*/ 225932 h 238632"/>
              <a:gd name="connsiteX15" fmla="*/ 9143 w 165607"/>
              <a:gd name="connsiteY15" fmla="*/ 13588 h 238632"/>
              <a:gd name="connsiteX16" fmla="*/ 33018 w 165607"/>
              <a:gd name="connsiteY16" fmla="*/ 12191 h 238632"/>
              <a:gd name="connsiteX17" fmla="*/ 30860 w 165607"/>
              <a:gd name="connsiteY17" fmla="*/ 27940 h 238632"/>
              <a:gd name="connsiteX18" fmla="*/ 99948 w 165607"/>
              <a:gd name="connsiteY18" fmla="*/ 9144 h 2386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165607" h="238632">
                <a:moveTo>
                  <a:pt x="99948" y="9144"/>
                </a:moveTo>
                <a:cubicBezTo>
                  <a:pt x="113664" y="9144"/>
                  <a:pt x="125348" y="12572"/>
                  <a:pt x="135127" y="19303"/>
                </a:cubicBezTo>
                <a:cubicBezTo>
                  <a:pt x="144652" y="26288"/>
                  <a:pt x="150621" y="34035"/>
                  <a:pt x="152907" y="42798"/>
                </a:cubicBezTo>
                <a:cubicBezTo>
                  <a:pt x="155320" y="51688"/>
                  <a:pt x="156463" y="66166"/>
                  <a:pt x="156463" y="86232"/>
                </a:cubicBezTo>
                <a:lnTo>
                  <a:pt x="156463" y="225932"/>
                </a:lnTo>
                <a:cubicBezTo>
                  <a:pt x="148335" y="226313"/>
                  <a:pt x="140461" y="226821"/>
                  <a:pt x="132714" y="227710"/>
                </a:cubicBezTo>
                <a:cubicBezTo>
                  <a:pt x="134111" y="202818"/>
                  <a:pt x="134746" y="185546"/>
                  <a:pt x="134746" y="175513"/>
                </a:cubicBezTo>
                <a:lnTo>
                  <a:pt x="134746" y="80644"/>
                </a:lnTo>
                <a:cubicBezTo>
                  <a:pt x="134746" y="61213"/>
                  <a:pt x="131952" y="47497"/>
                  <a:pt x="126491" y="39496"/>
                </a:cubicBezTo>
                <a:cubicBezTo>
                  <a:pt x="120649" y="31368"/>
                  <a:pt x="110363" y="27304"/>
                  <a:pt x="95503" y="27304"/>
                </a:cubicBezTo>
                <a:cubicBezTo>
                  <a:pt x="79628" y="27304"/>
                  <a:pt x="58038" y="33908"/>
                  <a:pt x="30860" y="46990"/>
                </a:cubicBezTo>
                <a:lnTo>
                  <a:pt x="30860" y="168147"/>
                </a:lnTo>
                <a:cubicBezTo>
                  <a:pt x="30860" y="199897"/>
                  <a:pt x="42671" y="218566"/>
                  <a:pt x="66039" y="224027"/>
                </a:cubicBezTo>
                <a:lnTo>
                  <a:pt x="66039" y="229488"/>
                </a:lnTo>
                <a:cubicBezTo>
                  <a:pt x="42163" y="227075"/>
                  <a:pt x="23240" y="225932"/>
                  <a:pt x="9143" y="225932"/>
                </a:cubicBezTo>
                <a:lnTo>
                  <a:pt x="9143" y="13588"/>
                </a:lnTo>
                <a:cubicBezTo>
                  <a:pt x="19684" y="13207"/>
                  <a:pt x="27685" y="12700"/>
                  <a:pt x="33018" y="12191"/>
                </a:cubicBezTo>
                <a:lnTo>
                  <a:pt x="30860" y="27940"/>
                </a:lnTo>
                <a:cubicBezTo>
                  <a:pt x="55752" y="15366"/>
                  <a:pt x="78739" y="9144"/>
                  <a:pt x="99948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4" name="Freeform 3"/>
          <p:cNvSpPr/>
          <p:nvPr/>
        </p:nvSpPr>
        <p:spPr>
          <a:xfrm>
            <a:off x="2888742" y="748284"/>
            <a:ext cx="165607" cy="238632"/>
          </a:xfrm>
          <a:custGeom>
            <a:avLst/>
            <a:gdLst>
              <a:gd name="connsiteX0" fmla="*/ 99948 w 165607"/>
              <a:gd name="connsiteY0" fmla="*/ 9144 h 238632"/>
              <a:gd name="connsiteX1" fmla="*/ 135128 w 165607"/>
              <a:gd name="connsiteY1" fmla="*/ 19303 h 238632"/>
              <a:gd name="connsiteX2" fmla="*/ 152907 w 165607"/>
              <a:gd name="connsiteY2" fmla="*/ 42798 h 238632"/>
              <a:gd name="connsiteX3" fmla="*/ 156463 w 165607"/>
              <a:gd name="connsiteY3" fmla="*/ 86232 h 238632"/>
              <a:gd name="connsiteX4" fmla="*/ 156463 w 165607"/>
              <a:gd name="connsiteY4" fmla="*/ 225932 h 238632"/>
              <a:gd name="connsiteX5" fmla="*/ 132714 w 165607"/>
              <a:gd name="connsiteY5" fmla="*/ 227710 h 238632"/>
              <a:gd name="connsiteX6" fmla="*/ 134747 w 165607"/>
              <a:gd name="connsiteY6" fmla="*/ 175513 h 238632"/>
              <a:gd name="connsiteX7" fmla="*/ 134747 w 165607"/>
              <a:gd name="connsiteY7" fmla="*/ 80644 h 238632"/>
              <a:gd name="connsiteX8" fmla="*/ 126491 w 165607"/>
              <a:gd name="connsiteY8" fmla="*/ 39496 h 238632"/>
              <a:gd name="connsiteX9" fmla="*/ 95503 w 165607"/>
              <a:gd name="connsiteY9" fmla="*/ 27304 h 238632"/>
              <a:gd name="connsiteX10" fmla="*/ 30860 w 165607"/>
              <a:gd name="connsiteY10" fmla="*/ 46990 h 238632"/>
              <a:gd name="connsiteX11" fmla="*/ 30860 w 165607"/>
              <a:gd name="connsiteY11" fmla="*/ 168147 h 238632"/>
              <a:gd name="connsiteX12" fmla="*/ 66039 w 165607"/>
              <a:gd name="connsiteY12" fmla="*/ 224027 h 238632"/>
              <a:gd name="connsiteX13" fmla="*/ 66039 w 165607"/>
              <a:gd name="connsiteY13" fmla="*/ 229488 h 238632"/>
              <a:gd name="connsiteX14" fmla="*/ 9144 w 165607"/>
              <a:gd name="connsiteY14" fmla="*/ 225932 h 238632"/>
              <a:gd name="connsiteX15" fmla="*/ 9144 w 165607"/>
              <a:gd name="connsiteY15" fmla="*/ 13588 h 238632"/>
              <a:gd name="connsiteX16" fmla="*/ 33019 w 165607"/>
              <a:gd name="connsiteY16" fmla="*/ 12191 h 238632"/>
              <a:gd name="connsiteX17" fmla="*/ 30860 w 165607"/>
              <a:gd name="connsiteY17" fmla="*/ 27940 h 238632"/>
              <a:gd name="connsiteX18" fmla="*/ 99948 w 165607"/>
              <a:gd name="connsiteY18" fmla="*/ 9144 h 2386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165607" h="238632">
                <a:moveTo>
                  <a:pt x="99948" y="9144"/>
                </a:moveTo>
                <a:cubicBezTo>
                  <a:pt x="113664" y="9144"/>
                  <a:pt x="125348" y="12572"/>
                  <a:pt x="135128" y="19303"/>
                </a:cubicBezTo>
                <a:cubicBezTo>
                  <a:pt x="144653" y="26288"/>
                  <a:pt x="150622" y="34035"/>
                  <a:pt x="152907" y="42798"/>
                </a:cubicBezTo>
                <a:cubicBezTo>
                  <a:pt x="155320" y="51688"/>
                  <a:pt x="156463" y="66166"/>
                  <a:pt x="156463" y="86232"/>
                </a:cubicBezTo>
                <a:lnTo>
                  <a:pt x="156463" y="225932"/>
                </a:lnTo>
                <a:cubicBezTo>
                  <a:pt x="148335" y="226313"/>
                  <a:pt x="140461" y="226821"/>
                  <a:pt x="132714" y="227710"/>
                </a:cubicBezTo>
                <a:cubicBezTo>
                  <a:pt x="134111" y="202818"/>
                  <a:pt x="134747" y="185546"/>
                  <a:pt x="134747" y="175513"/>
                </a:cubicBezTo>
                <a:lnTo>
                  <a:pt x="134747" y="80644"/>
                </a:lnTo>
                <a:cubicBezTo>
                  <a:pt x="134747" y="61213"/>
                  <a:pt x="131953" y="47497"/>
                  <a:pt x="126491" y="39496"/>
                </a:cubicBezTo>
                <a:cubicBezTo>
                  <a:pt x="120649" y="31368"/>
                  <a:pt x="110363" y="27304"/>
                  <a:pt x="95503" y="27304"/>
                </a:cubicBezTo>
                <a:cubicBezTo>
                  <a:pt x="79628" y="27304"/>
                  <a:pt x="58038" y="33908"/>
                  <a:pt x="30860" y="46990"/>
                </a:cubicBezTo>
                <a:lnTo>
                  <a:pt x="30860" y="168147"/>
                </a:lnTo>
                <a:cubicBezTo>
                  <a:pt x="30860" y="199897"/>
                  <a:pt x="42672" y="218566"/>
                  <a:pt x="66039" y="224027"/>
                </a:cubicBezTo>
                <a:lnTo>
                  <a:pt x="66039" y="229488"/>
                </a:lnTo>
                <a:cubicBezTo>
                  <a:pt x="42163" y="227075"/>
                  <a:pt x="23240" y="225932"/>
                  <a:pt x="9144" y="225932"/>
                </a:cubicBezTo>
                <a:lnTo>
                  <a:pt x="9144" y="13588"/>
                </a:lnTo>
                <a:cubicBezTo>
                  <a:pt x="19684" y="13207"/>
                  <a:pt x="27685" y="12700"/>
                  <a:pt x="33019" y="12191"/>
                </a:cubicBezTo>
                <a:lnTo>
                  <a:pt x="30860" y="27940"/>
                </a:lnTo>
                <a:cubicBezTo>
                  <a:pt x="55752" y="15366"/>
                  <a:pt x="78739" y="9144"/>
                  <a:pt x="99948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5" name="Freeform 3"/>
          <p:cNvSpPr/>
          <p:nvPr/>
        </p:nvSpPr>
        <p:spPr>
          <a:xfrm>
            <a:off x="1686306" y="748284"/>
            <a:ext cx="165608" cy="238632"/>
          </a:xfrm>
          <a:custGeom>
            <a:avLst/>
            <a:gdLst>
              <a:gd name="connsiteX0" fmla="*/ 99949 w 165608"/>
              <a:gd name="connsiteY0" fmla="*/ 9144 h 238632"/>
              <a:gd name="connsiteX1" fmla="*/ 135128 w 165608"/>
              <a:gd name="connsiteY1" fmla="*/ 19303 h 238632"/>
              <a:gd name="connsiteX2" fmla="*/ 152908 w 165608"/>
              <a:gd name="connsiteY2" fmla="*/ 42798 h 238632"/>
              <a:gd name="connsiteX3" fmla="*/ 156464 w 165608"/>
              <a:gd name="connsiteY3" fmla="*/ 86232 h 238632"/>
              <a:gd name="connsiteX4" fmla="*/ 156464 w 165608"/>
              <a:gd name="connsiteY4" fmla="*/ 225932 h 238632"/>
              <a:gd name="connsiteX5" fmla="*/ 132714 w 165608"/>
              <a:gd name="connsiteY5" fmla="*/ 227710 h 238632"/>
              <a:gd name="connsiteX6" fmla="*/ 134747 w 165608"/>
              <a:gd name="connsiteY6" fmla="*/ 175513 h 238632"/>
              <a:gd name="connsiteX7" fmla="*/ 134747 w 165608"/>
              <a:gd name="connsiteY7" fmla="*/ 80644 h 238632"/>
              <a:gd name="connsiteX8" fmla="*/ 126491 w 165608"/>
              <a:gd name="connsiteY8" fmla="*/ 39496 h 238632"/>
              <a:gd name="connsiteX9" fmla="*/ 95504 w 165608"/>
              <a:gd name="connsiteY9" fmla="*/ 27304 h 238632"/>
              <a:gd name="connsiteX10" fmla="*/ 30860 w 165608"/>
              <a:gd name="connsiteY10" fmla="*/ 46990 h 238632"/>
              <a:gd name="connsiteX11" fmla="*/ 30860 w 165608"/>
              <a:gd name="connsiteY11" fmla="*/ 168147 h 238632"/>
              <a:gd name="connsiteX12" fmla="*/ 66039 w 165608"/>
              <a:gd name="connsiteY12" fmla="*/ 224027 h 238632"/>
              <a:gd name="connsiteX13" fmla="*/ 66039 w 165608"/>
              <a:gd name="connsiteY13" fmla="*/ 229488 h 238632"/>
              <a:gd name="connsiteX14" fmla="*/ 9144 w 165608"/>
              <a:gd name="connsiteY14" fmla="*/ 225932 h 238632"/>
              <a:gd name="connsiteX15" fmla="*/ 9144 w 165608"/>
              <a:gd name="connsiteY15" fmla="*/ 13588 h 238632"/>
              <a:gd name="connsiteX16" fmla="*/ 33020 w 165608"/>
              <a:gd name="connsiteY16" fmla="*/ 12191 h 238632"/>
              <a:gd name="connsiteX17" fmla="*/ 30860 w 165608"/>
              <a:gd name="connsiteY17" fmla="*/ 27940 h 238632"/>
              <a:gd name="connsiteX18" fmla="*/ 99949 w 165608"/>
              <a:gd name="connsiteY18" fmla="*/ 9144 h 2386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165608" h="238632">
                <a:moveTo>
                  <a:pt x="99949" y="9144"/>
                </a:moveTo>
                <a:cubicBezTo>
                  <a:pt x="113664" y="9144"/>
                  <a:pt x="125349" y="12572"/>
                  <a:pt x="135128" y="19303"/>
                </a:cubicBezTo>
                <a:cubicBezTo>
                  <a:pt x="144653" y="26288"/>
                  <a:pt x="150622" y="34035"/>
                  <a:pt x="152908" y="42798"/>
                </a:cubicBezTo>
                <a:cubicBezTo>
                  <a:pt x="155320" y="51688"/>
                  <a:pt x="156464" y="66166"/>
                  <a:pt x="156464" y="86232"/>
                </a:cubicBezTo>
                <a:lnTo>
                  <a:pt x="156464" y="225932"/>
                </a:lnTo>
                <a:cubicBezTo>
                  <a:pt x="148335" y="226313"/>
                  <a:pt x="140461" y="226821"/>
                  <a:pt x="132714" y="227710"/>
                </a:cubicBezTo>
                <a:cubicBezTo>
                  <a:pt x="134111" y="202818"/>
                  <a:pt x="134747" y="185546"/>
                  <a:pt x="134747" y="175513"/>
                </a:cubicBezTo>
                <a:lnTo>
                  <a:pt x="134747" y="80644"/>
                </a:lnTo>
                <a:cubicBezTo>
                  <a:pt x="134747" y="61213"/>
                  <a:pt x="131953" y="47497"/>
                  <a:pt x="126491" y="39496"/>
                </a:cubicBezTo>
                <a:cubicBezTo>
                  <a:pt x="120650" y="31368"/>
                  <a:pt x="110363" y="27304"/>
                  <a:pt x="95504" y="27304"/>
                </a:cubicBezTo>
                <a:cubicBezTo>
                  <a:pt x="79629" y="27304"/>
                  <a:pt x="58039" y="33908"/>
                  <a:pt x="30860" y="46990"/>
                </a:cubicBezTo>
                <a:lnTo>
                  <a:pt x="30860" y="168147"/>
                </a:lnTo>
                <a:cubicBezTo>
                  <a:pt x="30860" y="199897"/>
                  <a:pt x="42672" y="218566"/>
                  <a:pt x="66039" y="224027"/>
                </a:cubicBezTo>
                <a:lnTo>
                  <a:pt x="66039" y="229488"/>
                </a:lnTo>
                <a:cubicBezTo>
                  <a:pt x="42164" y="227075"/>
                  <a:pt x="23241" y="225932"/>
                  <a:pt x="9144" y="225932"/>
                </a:cubicBezTo>
                <a:lnTo>
                  <a:pt x="9144" y="13588"/>
                </a:lnTo>
                <a:cubicBezTo>
                  <a:pt x="19685" y="13207"/>
                  <a:pt x="27685" y="12700"/>
                  <a:pt x="33020" y="12191"/>
                </a:cubicBezTo>
                <a:lnTo>
                  <a:pt x="30860" y="27940"/>
                </a:lnTo>
                <a:cubicBezTo>
                  <a:pt x="55753" y="15366"/>
                  <a:pt x="78739" y="9144"/>
                  <a:pt x="99949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6" name="Freeform 3"/>
          <p:cNvSpPr/>
          <p:nvPr/>
        </p:nvSpPr>
        <p:spPr>
          <a:xfrm>
            <a:off x="6819392" y="748030"/>
            <a:ext cx="76073" cy="75691"/>
          </a:xfrm>
          <a:custGeom>
            <a:avLst/>
            <a:gdLst>
              <a:gd name="connsiteX0" fmla="*/ 24002 w 76073"/>
              <a:gd name="connsiteY0" fmla="*/ 9144 h 75691"/>
              <a:gd name="connsiteX1" fmla="*/ 66929 w 76073"/>
              <a:gd name="connsiteY1" fmla="*/ 51434 h 75691"/>
              <a:gd name="connsiteX2" fmla="*/ 52069 w 76073"/>
              <a:gd name="connsiteY2" fmla="*/ 66547 h 75691"/>
              <a:gd name="connsiteX3" fmla="*/ 9143 w 76073"/>
              <a:gd name="connsiteY3" fmla="*/ 24002 h 75691"/>
              <a:gd name="connsiteX4" fmla="*/ 24002 w 76073"/>
              <a:gd name="connsiteY4" fmla="*/ 9144 h 756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073" h="75691">
                <a:moveTo>
                  <a:pt x="24002" y="9144"/>
                </a:moveTo>
                <a:lnTo>
                  <a:pt x="66929" y="51434"/>
                </a:lnTo>
                <a:lnTo>
                  <a:pt x="52069" y="66547"/>
                </a:lnTo>
                <a:lnTo>
                  <a:pt x="9143" y="24002"/>
                </a:lnTo>
                <a:lnTo>
                  <a:pt x="24002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7" name="Freeform 3"/>
          <p:cNvSpPr/>
          <p:nvPr/>
        </p:nvSpPr>
        <p:spPr>
          <a:xfrm>
            <a:off x="5022723" y="748030"/>
            <a:ext cx="194182" cy="421893"/>
          </a:xfrm>
          <a:custGeom>
            <a:avLst/>
            <a:gdLst>
              <a:gd name="connsiteX0" fmla="*/ 91312 w 194182"/>
              <a:gd name="connsiteY0" fmla="*/ 9144 h 421893"/>
              <a:gd name="connsiteX1" fmla="*/ 160654 w 194182"/>
              <a:gd name="connsiteY1" fmla="*/ 41528 h 421893"/>
              <a:gd name="connsiteX2" fmla="*/ 185038 w 194182"/>
              <a:gd name="connsiteY2" fmla="*/ 120395 h 421893"/>
              <a:gd name="connsiteX3" fmla="*/ 158241 w 194182"/>
              <a:gd name="connsiteY3" fmla="*/ 199008 h 421893"/>
              <a:gd name="connsiteX4" fmla="*/ 85089 w 194182"/>
              <a:gd name="connsiteY4" fmla="*/ 232028 h 421893"/>
              <a:gd name="connsiteX5" fmla="*/ 30606 w 194182"/>
              <a:gd name="connsiteY5" fmla="*/ 219328 h 421893"/>
              <a:gd name="connsiteX6" fmla="*/ 30606 w 194182"/>
              <a:gd name="connsiteY6" fmla="*/ 339470 h 421893"/>
              <a:gd name="connsiteX7" fmla="*/ 34162 w 194182"/>
              <a:gd name="connsiteY7" fmla="*/ 378586 h 421893"/>
              <a:gd name="connsiteX8" fmla="*/ 50164 w 194182"/>
              <a:gd name="connsiteY8" fmla="*/ 398525 h 421893"/>
              <a:gd name="connsiteX9" fmla="*/ 84454 w 194182"/>
              <a:gd name="connsiteY9" fmla="*/ 407669 h 421893"/>
              <a:gd name="connsiteX10" fmla="*/ 84454 w 194182"/>
              <a:gd name="connsiteY10" fmla="*/ 412749 h 421893"/>
              <a:gd name="connsiteX11" fmla="*/ 76453 w 194182"/>
              <a:gd name="connsiteY11" fmla="*/ 412749 h 421893"/>
              <a:gd name="connsiteX12" fmla="*/ 51688 w 194182"/>
              <a:gd name="connsiteY12" fmla="*/ 411225 h 421893"/>
              <a:gd name="connsiteX13" fmla="*/ 9144 w 194182"/>
              <a:gd name="connsiteY13" fmla="*/ 409194 h 421893"/>
              <a:gd name="connsiteX14" fmla="*/ 9144 w 194182"/>
              <a:gd name="connsiteY14" fmla="*/ 13842 h 421893"/>
              <a:gd name="connsiteX15" fmla="*/ 32003 w 194182"/>
              <a:gd name="connsiteY15" fmla="*/ 12445 h 421893"/>
              <a:gd name="connsiteX16" fmla="*/ 30606 w 194182"/>
              <a:gd name="connsiteY16" fmla="*/ 31495 h 421893"/>
              <a:gd name="connsiteX17" fmla="*/ 91312 w 194182"/>
              <a:gd name="connsiteY17" fmla="*/ 9144 h 4218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194182" h="421893">
                <a:moveTo>
                  <a:pt x="91312" y="9144"/>
                </a:moveTo>
                <a:cubicBezTo>
                  <a:pt x="121284" y="9144"/>
                  <a:pt x="144398" y="19938"/>
                  <a:pt x="160654" y="41528"/>
                </a:cubicBezTo>
                <a:cubicBezTo>
                  <a:pt x="176910" y="63245"/>
                  <a:pt x="185038" y="89534"/>
                  <a:pt x="185038" y="120395"/>
                </a:cubicBezTo>
                <a:cubicBezTo>
                  <a:pt x="185038" y="150875"/>
                  <a:pt x="176148" y="177037"/>
                  <a:pt x="158241" y="199008"/>
                </a:cubicBezTo>
                <a:cubicBezTo>
                  <a:pt x="140334" y="221106"/>
                  <a:pt x="115950" y="232028"/>
                  <a:pt x="85089" y="232028"/>
                </a:cubicBezTo>
                <a:cubicBezTo>
                  <a:pt x="67817" y="232028"/>
                  <a:pt x="49656" y="227837"/>
                  <a:pt x="30606" y="219328"/>
                </a:cubicBezTo>
                <a:lnTo>
                  <a:pt x="30606" y="339470"/>
                </a:lnTo>
                <a:cubicBezTo>
                  <a:pt x="30606" y="357758"/>
                  <a:pt x="31749" y="370839"/>
                  <a:pt x="34162" y="378586"/>
                </a:cubicBezTo>
                <a:cubicBezTo>
                  <a:pt x="36575" y="386079"/>
                  <a:pt x="41909" y="392683"/>
                  <a:pt x="50164" y="398525"/>
                </a:cubicBezTo>
                <a:cubicBezTo>
                  <a:pt x="58292" y="403986"/>
                  <a:pt x="69722" y="407161"/>
                  <a:pt x="84454" y="407669"/>
                </a:cubicBezTo>
                <a:lnTo>
                  <a:pt x="84454" y="412749"/>
                </a:lnTo>
                <a:lnTo>
                  <a:pt x="76453" y="412749"/>
                </a:lnTo>
                <a:cubicBezTo>
                  <a:pt x="72262" y="412749"/>
                  <a:pt x="64007" y="412241"/>
                  <a:pt x="51688" y="411225"/>
                </a:cubicBezTo>
                <a:cubicBezTo>
                  <a:pt x="37845" y="410082"/>
                  <a:pt x="23621" y="409320"/>
                  <a:pt x="9144" y="409194"/>
                </a:cubicBezTo>
                <a:lnTo>
                  <a:pt x="9144" y="13842"/>
                </a:lnTo>
                <a:cubicBezTo>
                  <a:pt x="19684" y="13334"/>
                  <a:pt x="27304" y="12826"/>
                  <a:pt x="32003" y="12445"/>
                </a:cubicBezTo>
                <a:cubicBezTo>
                  <a:pt x="31241" y="20192"/>
                  <a:pt x="30733" y="26542"/>
                  <a:pt x="30606" y="31495"/>
                </a:cubicBezTo>
                <a:cubicBezTo>
                  <a:pt x="50545" y="16636"/>
                  <a:pt x="70865" y="9144"/>
                  <a:pt x="9131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8" name="Freeform 3"/>
          <p:cNvSpPr/>
          <p:nvPr/>
        </p:nvSpPr>
        <p:spPr>
          <a:xfrm>
            <a:off x="6201537" y="746506"/>
            <a:ext cx="196468" cy="242189"/>
          </a:xfrm>
          <a:custGeom>
            <a:avLst/>
            <a:gdLst>
              <a:gd name="connsiteX0" fmla="*/ 98044 w 196468"/>
              <a:gd name="connsiteY0" fmla="*/ 9144 h 242189"/>
              <a:gd name="connsiteX1" fmla="*/ 162052 w 196468"/>
              <a:gd name="connsiteY1" fmla="*/ 34416 h 242189"/>
              <a:gd name="connsiteX2" fmla="*/ 187325 w 196468"/>
              <a:gd name="connsiteY2" fmla="*/ 118110 h 242189"/>
              <a:gd name="connsiteX3" fmla="*/ 160273 w 196468"/>
              <a:gd name="connsiteY3" fmla="*/ 207391 h 242189"/>
              <a:gd name="connsiteX4" fmla="*/ 97154 w 196468"/>
              <a:gd name="connsiteY4" fmla="*/ 233045 h 242189"/>
              <a:gd name="connsiteX5" fmla="*/ 34925 w 196468"/>
              <a:gd name="connsiteY5" fmla="*/ 206248 h 242189"/>
              <a:gd name="connsiteX6" fmla="*/ 9144 w 196468"/>
              <a:gd name="connsiteY6" fmla="*/ 123825 h 242189"/>
              <a:gd name="connsiteX7" fmla="*/ 32638 w 196468"/>
              <a:gd name="connsiteY7" fmla="*/ 37719 h 242189"/>
              <a:gd name="connsiteX8" fmla="*/ 98044 w 196468"/>
              <a:gd name="connsiteY8" fmla="*/ 9144 h 2421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96468" h="242189">
                <a:moveTo>
                  <a:pt x="98044" y="9144"/>
                </a:moveTo>
                <a:cubicBezTo>
                  <a:pt x="123825" y="9144"/>
                  <a:pt x="145161" y="17653"/>
                  <a:pt x="162052" y="34416"/>
                </a:cubicBezTo>
                <a:cubicBezTo>
                  <a:pt x="178942" y="51308"/>
                  <a:pt x="187325" y="79248"/>
                  <a:pt x="187325" y="118110"/>
                </a:cubicBezTo>
                <a:cubicBezTo>
                  <a:pt x="187325" y="160782"/>
                  <a:pt x="178307" y="190500"/>
                  <a:pt x="160273" y="207391"/>
                </a:cubicBezTo>
                <a:cubicBezTo>
                  <a:pt x="141985" y="224535"/>
                  <a:pt x="121030" y="233045"/>
                  <a:pt x="97154" y="233045"/>
                </a:cubicBezTo>
                <a:cubicBezTo>
                  <a:pt x="72771" y="233045"/>
                  <a:pt x="52070" y="224028"/>
                  <a:pt x="34925" y="206248"/>
                </a:cubicBezTo>
                <a:cubicBezTo>
                  <a:pt x="17780" y="188595"/>
                  <a:pt x="9144" y="161035"/>
                  <a:pt x="9144" y="123825"/>
                </a:cubicBezTo>
                <a:cubicBezTo>
                  <a:pt x="9144" y="85216"/>
                  <a:pt x="16891" y="56641"/>
                  <a:pt x="32638" y="37719"/>
                </a:cubicBezTo>
                <a:cubicBezTo>
                  <a:pt x="48514" y="18669"/>
                  <a:pt x="70357" y="9144"/>
                  <a:pt x="980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9" name="Freeform 3"/>
          <p:cNvSpPr/>
          <p:nvPr/>
        </p:nvSpPr>
        <p:spPr>
          <a:xfrm>
            <a:off x="3331845" y="746506"/>
            <a:ext cx="196468" cy="242189"/>
          </a:xfrm>
          <a:custGeom>
            <a:avLst/>
            <a:gdLst>
              <a:gd name="connsiteX0" fmla="*/ 98044 w 196468"/>
              <a:gd name="connsiteY0" fmla="*/ 9144 h 242189"/>
              <a:gd name="connsiteX1" fmla="*/ 162052 w 196468"/>
              <a:gd name="connsiteY1" fmla="*/ 34416 h 242189"/>
              <a:gd name="connsiteX2" fmla="*/ 187325 w 196468"/>
              <a:gd name="connsiteY2" fmla="*/ 118110 h 242189"/>
              <a:gd name="connsiteX3" fmla="*/ 160273 w 196468"/>
              <a:gd name="connsiteY3" fmla="*/ 207391 h 242189"/>
              <a:gd name="connsiteX4" fmla="*/ 97154 w 196468"/>
              <a:gd name="connsiteY4" fmla="*/ 233045 h 242189"/>
              <a:gd name="connsiteX5" fmla="*/ 34925 w 196468"/>
              <a:gd name="connsiteY5" fmla="*/ 206248 h 242189"/>
              <a:gd name="connsiteX6" fmla="*/ 9144 w 196468"/>
              <a:gd name="connsiteY6" fmla="*/ 123825 h 242189"/>
              <a:gd name="connsiteX7" fmla="*/ 32638 w 196468"/>
              <a:gd name="connsiteY7" fmla="*/ 37719 h 242189"/>
              <a:gd name="connsiteX8" fmla="*/ 98044 w 196468"/>
              <a:gd name="connsiteY8" fmla="*/ 9144 h 2421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96468" h="242189">
                <a:moveTo>
                  <a:pt x="98044" y="9144"/>
                </a:moveTo>
                <a:cubicBezTo>
                  <a:pt x="123825" y="9144"/>
                  <a:pt x="145160" y="17653"/>
                  <a:pt x="162052" y="34416"/>
                </a:cubicBezTo>
                <a:cubicBezTo>
                  <a:pt x="178942" y="51308"/>
                  <a:pt x="187325" y="79248"/>
                  <a:pt x="187325" y="118110"/>
                </a:cubicBezTo>
                <a:cubicBezTo>
                  <a:pt x="187325" y="160782"/>
                  <a:pt x="178307" y="190500"/>
                  <a:pt x="160273" y="207391"/>
                </a:cubicBezTo>
                <a:cubicBezTo>
                  <a:pt x="141985" y="224535"/>
                  <a:pt x="121030" y="233045"/>
                  <a:pt x="97154" y="233045"/>
                </a:cubicBezTo>
                <a:cubicBezTo>
                  <a:pt x="72770" y="233045"/>
                  <a:pt x="52069" y="224028"/>
                  <a:pt x="34925" y="206248"/>
                </a:cubicBezTo>
                <a:cubicBezTo>
                  <a:pt x="17779" y="188595"/>
                  <a:pt x="9144" y="161035"/>
                  <a:pt x="9144" y="123825"/>
                </a:cubicBezTo>
                <a:cubicBezTo>
                  <a:pt x="9144" y="85216"/>
                  <a:pt x="16890" y="56641"/>
                  <a:pt x="32638" y="37719"/>
                </a:cubicBezTo>
                <a:cubicBezTo>
                  <a:pt x="48514" y="18669"/>
                  <a:pt x="70357" y="9144"/>
                  <a:pt x="980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0" name="Freeform 3"/>
          <p:cNvSpPr/>
          <p:nvPr/>
        </p:nvSpPr>
        <p:spPr>
          <a:xfrm>
            <a:off x="2553081" y="746506"/>
            <a:ext cx="196468" cy="242189"/>
          </a:xfrm>
          <a:custGeom>
            <a:avLst/>
            <a:gdLst>
              <a:gd name="connsiteX0" fmla="*/ 98044 w 196468"/>
              <a:gd name="connsiteY0" fmla="*/ 9144 h 242189"/>
              <a:gd name="connsiteX1" fmla="*/ 162051 w 196468"/>
              <a:gd name="connsiteY1" fmla="*/ 34416 h 242189"/>
              <a:gd name="connsiteX2" fmla="*/ 187325 w 196468"/>
              <a:gd name="connsiteY2" fmla="*/ 118110 h 242189"/>
              <a:gd name="connsiteX3" fmla="*/ 160274 w 196468"/>
              <a:gd name="connsiteY3" fmla="*/ 207391 h 242189"/>
              <a:gd name="connsiteX4" fmla="*/ 97155 w 196468"/>
              <a:gd name="connsiteY4" fmla="*/ 233045 h 242189"/>
              <a:gd name="connsiteX5" fmla="*/ 34925 w 196468"/>
              <a:gd name="connsiteY5" fmla="*/ 206248 h 242189"/>
              <a:gd name="connsiteX6" fmla="*/ 9144 w 196468"/>
              <a:gd name="connsiteY6" fmla="*/ 123825 h 242189"/>
              <a:gd name="connsiteX7" fmla="*/ 32639 w 196468"/>
              <a:gd name="connsiteY7" fmla="*/ 37719 h 242189"/>
              <a:gd name="connsiteX8" fmla="*/ 98044 w 196468"/>
              <a:gd name="connsiteY8" fmla="*/ 9144 h 2421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96468" h="242189">
                <a:moveTo>
                  <a:pt x="98044" y="9144"/>
                </a:moveTo>
                <a:cubicBezTo>
                  <a:pt x="123825" y="9144"/>
                  <a:pt x="145160" y="17653"/>
                  <a:pt x="162051" y="34416"/>
                </a:cubicBezTo>
                <a:cubicBezTo>
                  <a:pt x="178943" y="51308"/>
                  <a:pt x="187325" y="79248"/>
                  <a:pt x="187325" y="118110"/>
                </a:cubicBezTo>
                <a:cubicBezTo>
                  <a:pt x="187325" y="160782"/>
                  <a:pt x="178308" y="190500"/>
                  <a:pt x="160274" y="207391"/>
                </a:cubicBezTo>
                <a:cubicBezTo>
                  <a:pt x="141985" y="224535"/>
                  <a:pt x="121030" y="233045"/>
                  <a:pt x="97155" y="233045"/>
                </a:cubicBezTo>
                <a:cubicBezTo>
                  <a:pt x="72770" y="233045"/>
                  <a:pt x="52070" y="224028"/>
                  <a:pt x="34925" y="206248"/>
                </a:cubicBezTo>
                <a:cubicBezTo>
                  <a:pt x="17652" y="188595"/>
                  <a:pt x="9144" y="161035"/>
                  <a:pt x="9144" y="123825"/>
                </a:cubicBezTo>
                <a:cubicBezTo>
                  <a:pt x="9144" y="85216"/>
                  <a:pt x="16891" y="56641"/>
                  <a:pt x="32639" y="37719"/>
                </a:cubicBezTo>
                <a:cubicBezTo>
                  <a:pt x="48514" y="18669"/>
                  <a:pt x="70358" y="9144"/>
                  <a:pt x="9804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1" name="Freeform 3"/>
          <p:cNvSpPr/>
          <p:nvPr/>
        </p:nvSpPr>
        <p:spPr>
          <a:xfrm>
            <a:off x="5772277" y="736092"/>
            <a:ext cx="80517" cy="245744"/>
          </a:xfrm>
          <a:custGeom>
            <a:avLst/>
            <a:gdLst>
              <a:gd name="connsiteX0" fmla="*/ 50164 w 80517"/>
              <a:gd name="connsiteY0" fmla="*/ 9144 h 245744"/>
              <a:gd name="connsiteX1" fmla="*/ 50164 w 80517"/>
              <a:gd name="connsiteY1" fmla="*/ 178815 h 245744"/>
              <a:gd name="connsiteX2" fmla="*/ 55879 w 80517"/>
              <a:gd name="connsiteY2" fmla="*/ 219328 h 245744"/>
              <a:gd name="connsiteX3" fmla="*/ 71373 w 80517"/>
              <a:gd name="connsiteY3" fmla="*/ 236600 h 245744"/>
              <a:gd name="connsiteX4" fmla="*/ 37337 w 80517"/>
              <a:gd name="connsiteY4" fmla="*/ 218694 h 245744"/>
              <a:gd name="connsiteX5" fmla="*/ 28194 w 80517"/>
              <a:gd name="connsiteY5" fmla="*/ 161289 h 245744"/>
              <a:gd name="connsiteX6" fmla="*/ 28194 w 80517"/>
              <a:gd name="connsiteY6" fmla="*/ 50545 h 245744"/>
              <a:gd name="connsiteX7" fmla="*/ 9144 w 80517"/>
              <a:gd name="connsiteY7" fmla="*/ 50545 h 245744"/>
              <a:gd name="connsiteX8" fmla="*/ 9144 w 80517"/>
              <a:gd name="connsiteY8" fmla="*/ 48132 h 245744"/>
              <a:gd name="connsiteX9" fmla="*/ 50164 w 80517"/>
              <a:gd name="connsiteY9" fmla="*/ 9144 h 2457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0517" h="245744">
                <a:moveTo>
                  <a:pt x="50164" y="9144"/>
                </a:moveTo>
                <a:lnTo>
                  <a:pt x="50164" y="178815"/>
                </a:lnTo>
                <a:cubicBezTo>
                  <a:pt x="50164" y="198246"/>
                  <a:pt x="52070" y="211708"/>
                  <a:pt x="55879" y="219328"/>
                </a:cubicBezTo>
                <a:cubicBezTo>
                  <a:pt x="59563" y="227075"/>
                  <a:pt x="64770" y="232790"/>
                  <a:pt x="71373" y="236600"/>
                </a:cubicBezTo>
                <a:cubicBezTo>
                  <a:pt x="54990" y="235330"/>
                  <a:pt x="43687" y="229488"/>
                  <a:pt x="37337" y="218694"/>
                </a:cubicBezTo>
                <a:cubicBezTo>
                  <a:pt x="31241" y="208152"/>
                  <a:pt x="28194" y="189102"/>
                  <a:pt x="28194" y="161289"/>
                </a:cubicBezTo>
                <a:lnTo>
                  <a:pt x="28194" y="50545"/>
                </a:lnTo>
                <a:lnTo>
                  <a:pt x="9144" y="50545"/>
                </a:lnTo>
                <a:lnTo>
                  <a:pt x="9144" y="48132"/>
                </a:lnTo>
                <a:lnTo>
                  <a:pt x="5016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2" name="Freeform 3"/>
          <p:cNvSpPr/>
          <p:nvPr/>
        </p:nvSpPr>
        <p:spPr>
          <a:xfrm>
            <a:off x="5289169" y="736092"/>
            <a:ext cx="80390" cy="245744"/>
          </a:xfrm>
          <a:custGeom>
            <a:avLst/>
            <a:gdLst>
              <a:gd name="connsiteX0" fmla="*/ 50164 w 80390"/>
              <a:gd name="connsiteY0" fmla="*/ 9144 h 245744"/>
              <a:gd name="connsiteX1" fmla="*/ 50164 w 80390"/>
              <a:gd name="connsiteY1" fmla="*/ 178815 h 245744"/>
              <a:gd name="connsiteX2" fmla="*/ 55879 w 80390"/>
              <a:gd name="connsiteY2" fmla="*/ 219328 h 245744"/>
              <a:gd name="connsiteX3" fmla="*/ 71246 w 80390"/>
              <a:gd name="connsiteY3" fmla="*/ 236600 h 245744"/>
              <a:gd name="connsiteX4" fmla="*/ 37338 w 80390"/>
              <a:gd name="connsiteY4" fmla="*/ 218694 h 245744"/>
              <a:gd name="connsiteX5" fmla="*/ 28194 w 80390"/>
              <a:gd name="connsiteY5" fmla="*/ 161289 h 245744"/>
              <a:gd name="connsiteX6" fmla="*/ 28194 w 80390"/>
              <a:gd name="connsiteY6" fmla="*/ 50545 h 245744"/>
              <a:gd name="connsiteX7" fmla="*/ 9144 w 80390"/>
              <a:gd name="connsiteY7" fmla="*/ 50545 h 245744"/>
              <a:gd name="connsiteX8" fmla="*/ 9144 w 80390"/>
              <a:gd name="connsiteY8" fmla="*/ 48132 h 245744"/>
              <a:gd name="connsiteX9" fmla="*/ 50164 w 80390"/>
              <a:gd name="connsiteY9" fmla="*/ 9144 h 2457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0390" h="245744">
                <a:moveTo>
                  <a:pt x="50164" y="9144"/>
                </a:moveTo>
                <a:lnTo>
                  <a:pt x="50164" y="178815"/>
                </a:lnTo>
                <a:cubicBezTo>
                  <a:pt x="50164" y="198246"/>
                  <a:pt x="52070" y="211708"/>
                  <a:pt x="55879" y="219328"/>
                </a:cubicBezTo>
                <a:cubicBezTo>
                  <a:pt x="59563" y="227075"/>
                  <a:pt x="64770" y="232790"/>
                  <a:pt x="71246" y="236600"/>
                </a:cubicBezTo>
                <a:cubicBezTo>
                  <a:pt x="54990" y="235330"/>
                  <a:pt x="43688" y="229488"/>
                  <a:pt x="37338" y="218694"/>
                </a:cubicBezTo>
                <a:cubicBezTo>
                  <a:pt x="31241" y="208152"/>
                  <a:pt x="28194" y="189102"/>
                  <a:pt x="28194" y="161289"/>
                </a:cubicBezTo>
                <a:lnTo>
                  <a:pt x="28194" y="50545"/>
                </a:lnTo>
                <a:lnTo>
                  <a:pt x="9144" y="50545"/>
                </a:lnTo>
                <a:lnTo>
                  <a:pt x="9144" y="48132"/>
                </a:lnTo>
                <a:lnTo>
                  <a:pt x="5016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3" name="Freeform 3"/>
          <p:cNvSpPr/>
          <p:nvPr/>
        </p:nvSpPr>
        <p:spPr>
          <a:xfrm>
            <a:off x="2123821" y="736092"/>
            <a:ext cx="80518" cy="245744"/>
          </a:xfrm>
          <a:custGeom>
            <a:avLst/>
            <a:gdLst>
              <a:gd name="connsiteX0" fmla="*/ 50165 w 80518"/>
              <a:gd name="connsiteY0" fmla="*/ 9144 h 245744"/>
              <a:gd name="connsiteX1" fmla="*/ 50165 w 80518"/>
              <a:gd name="connsiteY1" fmla="*/ 178815 h 245744"/>
              <a:gd name="connsiteX2" fmla="*/ 55880 w 80518"/>
              <a:gd name="connsiteY2" fmla="*/ 219328 h 245744"/>
              <a:gd name="connsiteX3" fmla="*/ 71374 w 80518"/>
              <a:gd name="connsiteY3" fmla="*/ 236600 h 245744"/>
              <a:gd name="connsiteX4" fmla="*/ 37338 w 80518"/>
              <a:gd name="connsiteY4" fmla="*/ 218694 h 245744"/>
              <a:gd name="connsiteX5" fmla="*/ 28194 w 80518"/>
              <a:gd name="connsiteY5" fmla="*/ 161289 h 245744"/>
              <a:gd name="connsiteX6" fmla="*/ 28194 w 80518"/>
              <a:gd name="connsiteY6" fmla="*/ 50545 h 245744"/>
              <a:gd name="connsiteX7" fmla="*/ 9144 w 80518"/>
              <a:gd name="connsiteY7" fmla="*/ 50545 h 245744"/>
              <a:gd name="connsiteX8" fmla="*/ 9144 w 80518"/>
              <a:gd name="connsiteY8" fmla="*/ 48132 h 245744"/>
              <a:gd name="connsiteX9" fmla="*/ 50165 w 80518"/>
              <a:gd name="connsiteY9" fmla="*/ 9144 h 2457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0518" h="245744">
                <a:moveTo>
                  <a:pt x="50165" y="9144"/>
                </a:moveTo>
                <a:lnTo>
                  <a:pt x="50165" y="178815"/>
                </a:lnTo>
                <a:cubicBezTo>
                  <a:pt x="50165" y="198246"/>
                  <a:pt x="52070" y="211708"/>
                  <a:pt x="55880" y="219328"/>
                </a:cubicBezTo>
                <a:cubicBezTo>
                  <a:pt x="59563" y="227075"/>
                  <a:pt x="64770" y="232790"/>
                  <a:pt x="71374" y="236600"/>
                </a:cubicBezTo>
                <a:cubicBezTo>
                  <a:pt x="54991" y="235330"/>
                  <a:pt x="43688" y="229488"/>
                  <a:pt x="37338" y="218694"/>
                </a:cubicBezTo>
                <a:cubicBezTo>
                  <a:pt x="31242" y="208152"/>
                  <a:pt x="28194" y="189102"/>
                  <a:pt x="28194" y="161289"/>
                </a:cubicBezTo>
                <a:lnTo>
                  <a:pt x="28194" y="50545"/>
                </a:lnTo>
                <a:lnTo>
                  <a:pt x="9144" y="50545"/>
                </a:lnTo>
                <a:lnTo>
                  <a:pt x="9144" y="48132"/>
                </a:lnTo>
                <a:lnTo>
                  <a:pt x="50165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4" name="Freeform 3"/>
          <p:cNvSpPr/>
          <p:nvPr/>
        </p:nvSpPr>
        <p:spPr>
          <a:xfrm>
            <a:off x="4059808" y="724788"/>
            <a:ext cx="108204" cy="108839"/>
          </a:xfrm>
          <a:custGeom>
            <a:avLst/>
            <a:gdLst>
              <a:gd name="connsiteX0" fmla="*/ 55880 w 108204"/>
              <a:gd name="connsiteY0" fmla="*/ 9144 h 108839"/>
              <a:gd name="connsiteX1" fmla="*/ 9144 w 108204"/>
              <a:gd name="connsiteY1" fmla="*/ 99695 h 108839"/>
              <a:gd name="connsiteX2" fmla="*/ 99060 w 108204"/>
              <a:gd name="connsiteY2" fmla="*/ 99695 h 108839"/>
              <a:gd name="connsiteX3" fmla="*/ 55880 w 108204"/>
              <a:gd name="connsiteY3" fmla="*/ 9144 h 1088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08204" h="108839">
                <a:moveTo>
                  <a:pt x="55880" y="9144"/>
                </a:moveTo>
                <a:lnTo>
                  <a:pt x="9144" y="99695"/>
                </a:lnTo>
                <a:lnTo>
                  <a:pt x="99060" y="99695"/>
                </a:lnTo>
                <a:lnTo>
                  <a:pt x="55880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5" name="Freeform 3"/>
          <p:cNvSpPr/>
          <p:nvPr/>
        </p:nvSpPr>
        <p:spPr>
          <a:xfrm>
            <a:off x="5832094" y="690626"/>
            <a:ext cx="145033" cy="296290"/>
          </a:xfrm>
          <a:custGeom>
            <a:avLst/>
            <a:gdLst>
              <a:gd name="connsiteX0" fmla="*/ 32385 w 145033"/>
              <a:gd name="connsiteY0" fmla="*/ 9144 h 296290"/>
              <a:gd name="connsiteX1" fmla="*/ 32385 w 145033"/>
              <a:gd name="connsiteY1" fmla="*/ 75438 h 296290"/>
              <a:gd name="connsiteX2" fmla="*/ 83185 w 145033"/>
              <a:gd name="connsiteY2" fmla="*/ 75438 h 296290"/>
              <a:gd name="connsiteX3" fmla="*/ 104394 w 145033"/>
              <a:gd name="connsiteY3" fmla="*/ 72516 h 296290"/>
              <a:gd name="connsiteX4" fmla="*/ 122173 w 145033"/>
              <a:gd name="connsiteY4" fmla="*/ 59054 h 296290"/>
              <a:gd name="connsiteX5" fmla="*/ 129666 w 145033"/>
              <a:gd name="connsiteY5" fmla="*/ 59054 h 296290"/>
              <a:gd name="connsiteX6" fmla="*/ 103758 w 145033"/>
              <a:gd name="connsiteY6" fmla="*/ 90296 h 296290"/>
              <a:gd name="connsiteX7" fmla="*/ 81153 w 145033"/>
              <a:gd name="connsiteY7" fmla="*/ 96011 h 296290"/>
              <a:gd name="connsiteX8" fmla="*/ 32385 w 145033"/>
              <a:gd name="connsiteY8" fmla="*/ 96011 h 296290"/>
              <a:gd name="connsiteX9" fmla="*/ 32385 w 145033"/>
              <a:gd name="connsiteY9" fmla="*/ 209676 h 296290"/>
              <a:gd name="connsiteX10" fmla="*/ 35051 w 145033"/>
              <a:gd name="connsiteY10" fmla="*/ 244475 h 296290"/>
              <a:gd name="connsiteX11" fmla="*/ 46608 w 145033"/>
              <a:gd name="connsiteY11" fmla="*/ 260603 h 296290"/>
              <a:gd name="connsiteX12" fmla="*/ 72516 w 145033"/>
              <a:gd name="connsiteY12" fmla="*/ 267208 h 296290"/>
              <a:gd name="connsiteX13" fmla="*/ 129666 w 145033"/>
              <a:gd name="connsiteY13" fmla="*/ 236220 h 296290"/>
              <a:gd name="connsiteX14" fmla="*/ 135889 w 145033"/>
              <a:gd name="connsiteY14" fmla="*/ 239775 h 296290"/>
              <a:gd name="connsiteX15" fmla="*/ 65023 w 145033"/>
              <a:gd name="connsiteY15" fmla="*/ 287146 h 296290"/>
              <a:gd name="connsiteX16" fmla="*/ 31750 w 145033"/>
              <a:gd name="connsiteY16" fmla="*/ 278129 h 296290"/>
              <a:gd name="connsiteX17" fmla="*/ 13589 w 145033"/>
              <a:gd name="connsiteY17" fmla="*/ 255523 h 296290"/>
              <a:gd name="connsiteX18" fmla="*/ 9144 w 145033"/>
              <a:gd name="connsiteY18" fmla="*/ 215391 h 296290"/>
              <a:gd name="connsiteX19" fmla="*/ 9144 w 145033"/>
              <a:gd name="connsiteY19" fmla="*/ 36194 h 296290"/>
              <a:gd name="connsiteX20" fmla="*/ 32385 w 145033"/>
              <a:gd name="connsiteY20" fmla="*/ 9144 h 2962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145033" h="296290">
                <a:moveTo>
                  <a:pt x="32385" y="9144"/>
                </a:moveTo>
                <a:lnTo>
                  <a:pt x="32385" y="75438"/>
                </a:lnTo>
                <a:lnTo>
                  <a:pt x="83185" y="75438"/>
                </a:lnTo>
                <a:cubicBezTo>
                  <a:pt x="92583" y="75438"/>
                  <a:pt x="99567" y="74421"/>
                  <a:pt x="104394" y="72516"/>
                </a:cubicBezTo>
                <a:cubicBezTo>
                  <a:pt x="109473" y="70358"/>
                  <a:pt x="115442" y="65785"/>
                  <a:pt x="122173" y="59054"/>
                </a:cubicBezTo>
                <a:lnTo>
                  <a:pt x="129666" y="59054"/>
                </a:lnTo>
                <a:cubicBezTo>
                  <a:pt x="117601" y="75945"/>
                  <a:pt x="108965" y="86360"/>
                  <a:pt x="103758" y="90296"/>
                </a:cubicBezTo>
                <a:cubicBezTo>
                  <a:pt x="98805" y="94106"/>
                  <a:pt x="91313" y="96011"/>
                  <a:pt x="81153" y="96011"/>
                </a:cubicBezTo>
                <a:lnTo>
                  <a:pt x="32385" y="96011"/>
                </a:lnTo>
                <a:lnTo>
                  <a:pt x="32385" y="209676"/>
                </a:lnTo>
                <a:cubicBezTo>
                  <a:pt x="32385" y="226567"/>
                  <a:pt x="33273" y="238125"/>
                  <a:pt x="35051" y="244475"/>
                </a:cubicBezTo>
                <a:cubicBezTo>
                  <a:pt x="36576" y="250698"/>
                  <a:pt x="40513" y="256032"/>
                  <a:pt x="46608" y="260603"/>
                </a:cubicBezTo>
                <a:cubicBezTo>
                  <a:pt x="52704" y="264921"/>
                  <a:pt x="61340" y="267208"/>
                  <a:pt x="72516" y="267208"/>
                </a:cubicBezTo>
                <a:cubicBezTo>
                  <a:pt x="94488" y="267208"/>
                  <a:pt x="113538" y="256794"/>
                  <a:pt x="129666" y="236220"/>
                </a:cubicBezTo>
                <a:lnTo>
                  <a:pt x="135889" y="239775"/>
                </a:lnTo>
                <a:cubicBezTo>
                  <a:pt x="119634" y="271271"/>
                  <a:pt x="96011" y="287146"/>
                  <a:pt x="65023" y="287146"/>
                </a:cubicBezTo>
                <a:cubicBezTo>
                  <a:pt x="51815" y="287146"/>
                  <a:pt x="40639" y="284098"/>
                  <a:pt x="31750" y="278129"/>
                </a:cubicBezTo>
                <a:cubicBezTo>
                  <a:pt x="22605" y="272160"/>
                  <a:pt x="16509" y="264667"/>
                  <a:pt x="13589" y="255523"/>
                </a:cubicBezTo>
                <a:cubicBezTo>
                  <a:pt x="10540" y="246252"/>
                  <a:pt x="9144" y="232790"/>
                  <a:pt x="9144" y="215391"/>
                </a:cubicBezTo>
                <a:lnTo>
                  <a:pt x="9144" y="36194"/>
                </a:lnTo>
                <a:cubicBezTo>
                  <a:pt x="17398" y="27432"/>
                  <a:pt x="25146" y="18414"/>
                  <a:pt x="32385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6" name="Freeform 3"/>
          <p:cNvSpPr/>
          <p:nvPr/>
        </p:nvSpPr>
        <p:spPr>
          <a:xfrm>
            <a:off x="5348986" y="690626"/>
            <a:ext cx="145033" cy="296290"/>
          </a:xfrm>
          <a:custGeom>
            <a:avLst/>
            <a:gdLst>
              <a:gd name="connsiteX0" fmla="*/ 32385 w 145033"/>
              <a:gd name="connsiteY0" fmla="*/ 9144 h 296290"/>
              <a:gd name="connsiteX1" fmla="*/ 32385 w 145033"/>
              <a:gd name="connsiteY1" fmla="*/ 75438 h 296290"/>
              <a:gd name="connsiteX2" fmla="*/ 83185 w 145033"/>
              <a:gd name="connsiteY2" fmla="*/ 75438 h 296290"/>
              <a:gd name="connsiteX3" fmla="*/ 104394 w 145033"/>
              <a:gd name="connsiteY3" fmla="*/ 72516 h 296290"/>
              <a:gd name="connsiteX4" fmla="*/ 122173 w 145033"/>
              <a:gd name="connsiteY4" fmla="*/ 59054 h 296290"/>
              <a:gd name="connsiteX5" fmla="*/ 129666 w 145033"/>
              <a:gd name="connsiteY5" fmla="*/ 59054 h 296290"/>
              <a:gd name="connsiteX6" fmla="*/ 103758 w 145033"/>
              <a:gd name="connsiteY6" fmla="*/ 90296 h 296290"/>
              <a:gd name="connsiteX7" fmla="*/ 81153 w 145033"/>
              <a:gd name="connsiteY7" fmla="*/ 96011 h 296290"/>
              <a:gd name="connsiteX8" fmla="*/ 32385 w 145033"/>
              <a:gd name="connsiteY8" fmla="*/ 96011 h 296290"/>
              <a:gd name="connsiteX9" fmla="*/ 32385 w 145033"/>
              <a:gd name="connsiteY9" fmla="*/ 209676 h 296290"/>
              <a:gd name="connsiteX10" fmla="*/ 35052 w 145033"/>
              <a:gd name="connsiteY10" fmla="*/ 244475 h 296290"/>
              <a:gd name="connsiteX11" fmla="*/ 46608 w 145033"/>
              <a:gd name="connsiteY11" fmla="*/ 260603 h 296290"/>
              <a:gd name="connsiteX12" fmla="*/ 72516 w 145033"/>
              <a:gd name="connsiteY12" fmla="*/ 267208 h 296290"/>
              <a:gd name="connsiteX13" fmla="*/ 129666 w 145033"/>
              <a:gd name="connsiteY13" fmla="*/ 236220 h 296290"/>
              <a:gd name="connsiteX14" fmla="*/ 135889 w 145033"/>
              <a:gd name="connsiteY14" fmla="*/ 239775 h 296290"/>
              <a:gd name="connsiteX15" fmla="*/ 65023 w 145033"/>
              <a:gd name="connsiteY15" fmla="*/ 287146 h 296290"/>
              <a:gd name="connsiteX16" fmla="*/ 31750 w 145033"/>
              <a:gd name="connsiteY16" fmla="*/ 278129 h 296290"/>
              <a:gd name="connsiteX17" fmla="*/ 13589 w 145033"/>
              <a:gd name="connsiteY17" fmla="*/ 255523 h 296290"/>
              <a:gd name="connsiteX18" fmla="*/ 9144 w 145033"/>
              <a:gd name="connsiteY18" fmla="*/ 215391 h 296290"/>
              <a:gd name="connsiteX19" fmla="*/ 9144 w 145033"/>
              <a:gd name="connsiteY19" fmla="*/ 36194 h 296290"/>
              <a:gd name="connsiteX20" fmla="*/ 32385 w 145033"/>
              <a:gd name="connsiteY20" fmla="*/ 9144 h 2962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145033" h="296290">
                <a:moveTo>
                  <a:pt x="32385" y="9144"/>
                </a:moveTo>
                <a:lnTo>
                  <a:pt x="32385" y="75438"/>
                </a:lnTo>
                <a:lnTo>
                  <a:pt x="83185" y="75438"/>
                </a:lnTo>
                <a:cubicBezTo>
                  <a:pt x="92583" y="75438"/>
                  <a:pt x="99567" y="74421"/>
                  <a:pt x="104394" y="72516"/>
                </a:cubicBezTo>
                <a:cubicBezTo>
                  <a:pt x="109473" y="70358"/>
                  <a:pt x="115443" y="65785"/>
                  <a:pt x="122173" y="59054"/>
                </a:cubicBezTo>
                <a:lnTo>
                  <a:pt x="129666" y="59054"/>
                </a:lnTo>
                <a:cubicBezTo>
                  <a:pt x="117602" y="75945"/>
                  <a:pt x="108966" y="86360"/>
                  <a:pt x="103758" y="90296"/>
                </a:cubicBezTo>
                <a:cubicBezTo>
                  <a:pt x="98805" y="94106"/>
                  <a:pt x="91313" y="96011"/>
                  <a:pt x="81153" y="96011"/>
                </a:cubicBezTo>
                <a:lnTo>
                  <a:pt x="32385" y="96011"/>
                </a:lnTo>
                <a:lnTo>
                  <a:pt x="32385" y="209676"/>
                </a:lnTo>
                <a:cubicBezTo>
                  <a:pt x="32385" y="226567"/>
                  <a:pt x="33273" y="238125"/>
                  <a:pt x="35052" y="244475"/>
                </a:cubicBezTo>
                <a:cubicBezTo>
                  <a:pt x="36576" y="250698"/>
                  <a:pt x="40513" y="256032"/>
                  <a:pt x="46608" y="260603"/>
                </a:cubicBezTo>
                <a:cubicBezTo>
                  <a:pt x="52704" y="264921"/>
                  <a:pt x="61341" y="267208"/>
                  <a:pt x="72516" y="267208"/>
                </a:cubicBezTo>
                <a:cubicBezTo>
                  <a:pt x="94488" y="267208"/>
                  <a:pt x="113538" y="256794"/>
                  <a:pt x="129666" y="236220"/>
                </a:cubicBezTo>
                <a:lnTo>
                  <a:pt x="135889" y="239775"/>
                </a:lnTo>
                <a:cubicBezTo>
                  <a:pt x="119634" y="271271"/>
                  <a:pt x="96012" y="287146"/>
                  <a:pt x="65023" y="287146"/>
                </a:cubicBezTo>
                <a:cubicBezTo>
                  <a:pt x="51816" y="287146"/>
                  <a:pt x="40639" y="284098"/>
                  <a:pt x="31750" y="278129"/>
                </a:cubicBezTo>
                <a:cubicBezTo>
                  <a:pt x="22605" y="272160"/>
                  <a:pt x="16509" y="264667"/>
                  <a:pt x="13589" y="255523"/>
                </a:cubicBezTo>
                <a:cubicBezTo>
                  <a:pt x="10541" y="246252"/>
                  <a:pt x="9144" y="232790"/>
                  <a:pt x="9144" y="215391"/>
                </a:cubicBezTo>
                <a:lnTo>
                  <a:pt x="9144" y="36194"/>
                </a:lnTo>
                <a:cubicBezTo>
                  <a:pt x="17398" y="27432"/>
                  <a:pt x="25146" y="18414"/>
                  <a:pt x="32385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7" name="Freeform 3"/>
          <p:cNvSpPr/>
          <p:nvPr/>
        </p:nvSpPr>
        <p:spPr>
          <a:xfrm>
            <a:off x="2183638" y="690626"/>
            <a:ext cx="145033" cy="296290"/>
          </a:xfrm>
          <a:custGeom>
            <a:avLst/>
            <a:gdLst>
              <a:gd name="connsiteX0" fmla="*/ 32384 w 145033"/>
              <a:gd name="connsiteY0" fmla="*/ 9144 h 296290"/>
              <a:gd name="connsiteX1" fmla="*/ 32384 w 145033"/>
              <a:gd name="connsiteY1" fmla="*/ 75438 h 296290"/>
              <a:gd name="connsiteX2" fmla="*/ 83184 w 145033"/>
              <a:gd name="connsiteY2" fmla="*/ 75438 h 296290"/>
              <a:gd name="connsiteX3" fmla="*/ 104394 w 145033"/>
              <a:gd name="connsiteY3" fmla="*/ 72516 h 296290"/>
              <a:gd name="connsiteX4" fmla="*/ 122173 w 145033"/>
              <a:gd name="connsiteY4" fmla="*/ 59054 h 296290"/>
              <a:gd name="connsiteX5" fmla="*/ 129667 w 145033"/>
              <a:gd name="connsiteY5" fmla="*/ 59054 h 296290"/>
              <a:gd name="connsiteX6" fmla="*/ 103758 w 145033"/>
              <a:gd name="connsiteY6" fmla="*/ 90296 h 296290"/>
              <a:gd name="connsiteX7" fmla="*/ 81152 w 145033"/>
              <a:gd name="connsiteY7" fmla="*/ 96011 h 296290"/>
              <a:gd name="connsiteX8" fmla="*/ 32384 w 145033"/>
              <a:gd name="connsiteY8" fmla="*/ 96011 h 296290"/>
              <a:gd name="connsiteX9" fmla="*/ 32384 w 145033"/>
              <a:gd name="connsiteY9" fmla="*/ 209676 h 296290"/>
              <a:gd name="connsiteX10" fmla="*/ 35051 w 145033"/>
              <a:gd name="connsiteY10" fmla="*/ 244475 h 296290"/>
              <a:gd name="connsiteX11" fmla="*/ 46608 w 145033"/>
              <a:gd name="connsiteY11" fmla="*/ 260603 h 296290"/>
              <a:gd name="connsiteX12" fmla="*/ 72517 w 145033"/>
              <a:gd name="connsiteY12" fmla="*/ 267208 h 296290"/>
              <a:gd name="connsiteX13" fmla="*/ 129667 w 145033"/>
              <a:gd name="connsiteY13" fmla="*/ 236220 h 296290"/>
              <a:gd name="connsiteX14" fmla="*/ 135889 w 145033"/>
              <a:gd name="connsiteY14" fmla="*/ 239775 h 296290"/>
              <a:gd name="connsiteX15" fmla="*/ 65023 w 145033"/>
              <a:gd name="connsiteY15" fmla="*/ 287146 h 296290"/>
              <a:gd name="connsiteX16" fmla="*/ 31749 w 145033"/>
              <a:gd name="connsiteY16" fmla="*/ 278129 h 296290"/>
              <a:gd name="connsiteX17" fmla="*/ 13588 w 145033"/>
              <a:gd name="connsiteY17" fmla="*/ 255523 h 296290"/>
              <a:gd name="connsiteX18" fmla="*/ 9144 w 145033"/>
              <a:gd name="connsiteY18" fmla="*/ 215391 h 296290"/>
              <a:gd name="connsiteX19" fmla="*/ 9144 w 145033"/>
              <a:gd name="connsiteY19" fmla="*/ 36194 h 296290"/>
              <a:gd name="connsiteX20" fmla="*/ 32384 w 145033"/>
              <a:gd name="connsiteY20" fmla="*/ 9144 h 2962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145033" h="296290">
                <a:moveTo>
                  <a:pt x="32384" y="9144"/>
                </a:moveTo>
                <a:lnTo>
                  <a:pt x="32384" y="75438"/>
                </a:lnTo>
                <a:lnTo>
                  <a:pt x="83184" y="75438"/>
                </a:lnTo>
                <a:cubicBezTo>
                  <a:pt x="92582" y="75438"/>
                  <a:pt x="99567" y="74421"/>
                  <a:pt x="104394" y="72516"/>
                </a:cubicBezTo>
                <a:cubicBezTo>
                  <a:pt x="109473" y="70358"/>
                  <a:pt x="115442" y="65785"/>
                  <a:pt x="122173" y="59054"/>
                </a:cubicBezTo>
                <a:lnTo>
                  <a:pt x="129667" y="59054"/>
                </a:lnTo>
                <a:cubicBezTo>
                  <a:pt x="117601" y="75945"/>
                  <a:pt x="108966" y="86360"/>
                  <a:pt x="103758" y="90296"/>
                </a:cubicBezTo>
                <a:cubicBezTo>
                  <a:pt x="98805" y="94106"/>
                  <a:pt x="91313" y="96011"/>
                  <a:pt x="81152" y="96011"/>
                </a:cubicBezTo>
                <a:lnTo>
                  <a:pt x="32384" y="96011"/>
                </a:lnTo>
                <a:lnTo>
                  <a:pt x="32384" y="209676"/>
                </a:lnTo>
                <a:cubicBezTo>
                  <a:pt x="32384" y="226567"/>
                  <a:pt x="33273" y="238125"/>
                  <a:pt x="35051" y="244475"/>
                </a:cubicBezTo>
                <a:cubicBezTo>
                  <a:pt x="36576" y="250698"/>
                  <a:pt x="40513" y="256032"/>
                  <a:pt x="46608" y="260603"/>
                </a:cubicBezTo>
                <a:cubicBezTo>
                  <a:pt x="52704" y="264921"/>
                  <a:pt x="61341" y="267208"/>
                  <a:pt x="72517" y="267208"/>
                </a:cubicBezTo>
                <a:cubicBezTo>
                  <a:pt x="94488" y="267208"/>
                  <a:pt x="113538" y="256794"/>
                  <a:pt x="129667" y="236220"/>
                </a:cubicBezTo>
                <a:lnTo>
                  <a:pt x="135889" y="239775"/>
                </a:lnTo>
                <a:cubicBezTo>
                  <a:pt x="119633" y="271271"/>
                  <a:pt x="96011" y="287146"/>
                  <a:pt x="65023" y="287146"/>
                </a:cubicBezTo>
                <a:cubicBezTo>
                  <a:pt x="51816" y="287146"/>
                  <a:pt x="40639" y="284098"/>
                  <a:pt x="31749" y="278129"/>
                </a:cubicBezTo>
                <a:cubicBezTo>
                  <a:pt x="22605" y="272160"/>
                  <a:pt x="16509" y="264667"/>
                  <a:pt x="13588" y="255523"/>
                </a:cubicBezTo>
                <a:cubicBezTo>
                  <a:pt x="10541" y="246252"/>
                  <a:pt x="9144" y="232790"/>
                  <a:pt x="9144" y="215391"/>
                </a:cubicBezTo>
                <a:lnTo>
                  <a:pt x="9144" y="36194"/>
                </a:lnTo>
                <a:cubicBezTo>
                  <a:pt x="17398" y="27432"/>
                  <a:pt x="25145" y="18414"/>
                  <a:pt x="32384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8" name="Freeform 3"/>
          <p:cNvSpPr/>
          <p:nvPr/>
        </p:nvSpPr>
        <p:spPr>
          <a:xfrm>
            <a:off x="847864" y="682244"/>
            <a:ext cx="95681" cy="277876"/>
          </a:xfrm>
          <a:custGeom>
            <a:avLst/>
            <a:gdLst>
              <a:gd name="connsiteX0" fmla="*/ 18072 w 95681"/>
              <a:gd name="connsiteY0" fmla="*/ 9144 h 277876"/>
              <a:gd name="connsiteX1" fmla="*/ 69278 w 95681"/>
              <a:gd name="connsiteY1" fmla="*/ 63626 h 277876"/>
              <a:gd name="connsiteX2" fmla="*/ 86537 w 95681"/>
              <a:gd name="connsiteY2" fmla="*/ 136778 h 277876"/>
              <a:gd name="connsiteX3" fmla="*/ 9144 w 95681"/>
              <a:gd name="connsiteY3" fmla="*/ 268732 h 277876"/>
              <a:gd name="connsiteX4" fmla="*/ 58559 w 95681"/>
              <a:gd name="connsiteY4" fmla="*/ 137667 h 277876"/>
              <a:gd name="connsiteX5" fmla="*/ 18072 w 95681"/>
              <a:gd name="connsiteY5" fmla="*/ 9144 h 2778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5681" h="277876">
                <a:moveTo>
                  <a:pt x="18072" y="9144"/>
                </a:moveTo>
                <a:cubicBezTo>
                  <a:pt x="40703" y="24003"/>
                  <a:pt x="57759" y="42164"/>
                  <a:pt x="69278" y="63626"/>
                </a:cubicBezTo>
                <a:cubicBezTo>
                  <a:pt x="80784" y="85090"/>
                  <a:pt x="86537" y="109473"/>
                  <a:pt x="86537" y="136778"/>
                </a:cubicBezTo>
                <a:cubicBezTo>
                  <a:pt x="86537" y="193928"/>
                  <a:pt x="60744" y="237997"/>
                  <a:pt x="9144" y="268732"/>
                </a:cubicBezTo>
                <a:cubicBezTo>
                  <a:pt x="42087" y="243458"/>
                  <a:pt x="58559" y="199897"/>
                  <a:pt x="58559" y="137667"/>
                </a:cubicBezTo>
                <a:cubicBezTo>
                  <a:pt x="58559" y="76961"/>
                  <a:pt x="45059" y="34163"/>
                  <a:pt x="18072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9" name="Freeform 3"/>
          <p:cNvSpPr/>
          <p:nvPr/>
        </p:nvSpPr>
        <p:spPr>
          <a:xfrm>
            <a:off x="669874" y="669163"/>
            <a:ext cx="197764" cy="296926"/>
          </a:xfrm>
          <a:custGeom>
            <a:avLst/>
            <a:gdLst>
              <a:gd name="connsiteX0" fmla="*/ 64211 w 197764"/>
              <a:gd name="connsiteY0" fmla="*/ 9144 h 296926"/>
              <a:gd name="connsiteX1" fmla="*/ 13906 w 197764"/>
              <a:gd name="connsiteY1" fmla="*/ 18923 h 296926"/>
              <a:gd name="connsiteX2" fmla="*/ 9144 w 197764"/>
              <a:gd name="connsiteY2" fmla="*/ 112648 h 296926"/>
              <a:gd name="connsiteX3" fmla="*/ 9144 w 197764"/>
              <a:gd name="connsiteY3" fmla="*/ 185292 h 296926"/>
              <a:gd name="connsiteX4" fmla="*/ 17767 w 197764"/>
              <a:gd name="connsiteY4" fmla="*/ 280542 h 296926"/>
              <a:gd name="connsiteX5" fmla="*/ 70154 w 197764"/>
              <a:gd name="connsiteY5" fmla="*/ 287782 h 296926"/>
              <a:gd name="connsiteX6" fmla="*/ 156781 w 197764"/>
              <a:gd name="connsiteY6" fmla="*/ 252857 h 296926"/>
              <a:gd name="connsiteX7" fmla="*/ 188620 w 197764"/>
              <a:gd name="connsiteY7" fmla="*/ 149605 h 296926"/>
              <a:gd name="connsiteX8" fmla="*/ 157073 w 197764"/>
              <a:gd name="connsiteY8" fmla="*/ 45973 h 296926"/>
              <a:gd name="connsiteX9" fmla="*/ 64211 w 197764"/>
              <a:gd name="connsiteY9" fmla="*/ 9144 h 2969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197764" h="296926">
                <a:moveTo>
                  <a:pt x="64211" y="9144"/>
                </a:moveTo>
                <a:cubicBezTo>
                  <a:pt x="42976" y="9144"/>
                  <a:pt x="26200" y="12446"/>
                  <a:pt x="13906" y="18923"/>
                </a:cubicBezTo>
                <a:cubicBezTo>
                  <a:pt x="10731" y="27813"/>
                  <a:pt x="9144" y="59182"/>
                  <a:pt x="9144" y="112648"/>
                </a:cubicBezTo>
                <a:lnTo>
                  <a:pt x="9144" y="185292"/>
                </a:lnTo>
                <a:cubicBezTo>
                  <a:pt x="9144" y="228853"/>
                  <a:pt x="12014" y="260603"/>
                  <a:pt x="17767" y="280542"/>
                </a:cubicBezTo>
                <a:cubicBezTo>
                  <a:pt x="33045" y="285369"/>
                  <a:pt x="50507" y="287782"/>
                  <a:pt x="70154" y="287782"/>
                </a:cubicBezTo>
                <a:cubicBezTo>
                  <a:pt x="106870" y="287782"/>
                  <a:pt x="135737" y="276097"/>
                  <a:pt x="156781" y="252857"/>
                </a:cubicBezTo>
                <a:cubicBezTo>
                  <a:pt x="178015" y="229488"/>
                  <a:pt x="188620" y="195072"/>
                  <a:pt x="188620" y="149605"/>
                </a:cubicBezTo>
                <a:cubicBezTo>
                  <a:pt x="188620" y="105155"/>
                  <a:pt x="178104" y="70611"/>
                  <a:pt x="157073" y="45973"/>
                </a:cubicBezTo>
                <a:cubicBezTo>
                  <a:pt x="136042" y="21463"/>
                  <a:pt x="105079" y="9144"/>
                  <a:pt x="64211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0" name="Freeform 3"/>
          <p:cNvSpPr/>
          <p:nvPr/>
        </p:nvSpPr>
        <p:spPr>
          <a:xfrm>
            <a:off x="6009005" y="653669"/>
            <a:ext cx="74295" cy="72135"/>
          </a:xfrm>
          <a:custGeom>
            <a:avLst/>
            <a:gdLst>
              <a:gd name="connsiteX0" fmla="*/ 23114 w 74295"/>
              <a:gd name="connsiteY0" fmla="*/ 9144 h 72135"/>
              <a:gd name="connsiteX1" fmla="*/ 65151 w 74295"/>
              <a:gd name="connsiteY1" fmla="*/ 48132 h 72135"/>
              <a:gd name="connsiteX2" fmla="*/ 50800 w 74295"/>
              <a:gd name="connsiteY2" fmla="*/ 62991 h 72135"/>
              <a:gd name="connsiteX3" fmla="*/ 9144 w 74295"/>
              <a:gd name="connsiteY3" fmla="*/ 24257 h 72135"/>
              <a:gd name="connsiteX4" fmla="*/ 23114 w 74295"/>
              <a:gd name="connsiteY4" fmla="*/ 9144 h 721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295" h="72135">
                <a:moveTo>
                  <a:pt x="23114" y="9144"/>
                </a:moveTo>
                <a:lnTo>
                  <a:pt x="65151" y="48132"/>
                </a:lnTo>
                <a:lnTo>
                  <a:pt x="50800" y="62991"/>
                </a:lnTo>
                <a:lnTo>
                  <a:pt x="9144" y="24257"/>
                </a:lnTo>
                <a:lnTo>
                  <a:pt x="2311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1" name="Freeform 3"/>
          <p:cNvSpPr/>
          <p:nvPr/>
        </p:nvSpPr>
        <p:spPr>
          <a:xfrm>
            <a:off x="2360549" y="653669"/>
            <a:ext cx="74295" cy="72135"/>
          </a:xfrm>
          <a:custGeom>
            <a:avLst/>
            <a:gdLst>
              <a:gd name="connsiteX0" fmla="*/ 23114 w 74295"/>
              <a:gd name="connsiteY0" fmla="*/ 9144 h 72135"/>
              <a:gd name="connsiteX1" fmla="*/ 65151 w 74295"/>
              <a:gd name="connsiteY1" fmla="*/ 48132 h 72135"/>
              <a:gd name="connsiteX2" fmla="*/ 50800 w 74295"/>
              <a:gd name="connsiteY2" fmla="*/ 62991 h 72135"/>
              <a:gd name="connsiteX3" fmla="*/ 9144 w 74295"/>
              <a:gd name="connsiteY3" fmla="*/ 24257 h 72135"/>
              <a:gd name="connsiteX4" fmla="*/ 23114 w 74295"/>
              <a:gd name="connsiteY4" fmla="*/ 9144 h 721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295" h="72135">
                <a:moveTo>
                  <a:pt x="23114" y="9144"/>
                </a:moveTo>
                <a:lnTo>
                  <a:pt x="65151" y="48132"/>
                </a:lnTo>
                <a:lnTo>
                  <a:pt x="50800" y="62991"/>
                </a:lnTo>
                <a:lnTo>
                  <a:pt x="9144" y="24257"/>
                </a:lnTo>
                <a:lnTo>
                  <a:pt x="2311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2" name="Freeform 3"/>
          <p:cNvSpPr/>
          <p:nvPr/>
        </p:nvSpPr>
        <p:spPr>
          <a:xfrm>
            <a:off x="1965832" y="653669"/>
            <a:ext cx="74295" cy="72135"/>
          </a:xfrm>
          <a:custGeom>
            <a:avLst/>
            <a:gdLst>
              <a:gd name="connsiteX0" fmla="*/ 23114 w 74295"/>
              <a:gd name="connsiteY0" fmla="*/ 9144 h 72135"/>
              <a:gd name="connsiteX1" fmla="*/ 65151 w 74295"/>
              <a:gd name="connsiteY1" fmla="*/ 48132 h 72135"/>
              <a:gd name="connsiteX2" fmla="*/ 50800 w 74295"/>
              <a:gd name="connsiteY2" fmla="*/ 62991 h 72135"/>
              <a:gd name="connsiteX3" fmla="*/ 9144 w 74295"/>
              <a:gd name="connsiteY3" fmla="*/ 24257 h 72135"/>
              <a:gd name="connsiteX4" fmla="*/ 23114 w 74295"/>
              <a:gd name="connsiteY4" fmla="*/ 9144 h 721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295" h="72135">
                <a:moveTo>
                  <a:pt x="23114" y="9144"/>
                </a:moveTo>
                <a:lnTo>
                  <a:pt x="65151" y="48132"/>
                </a:lnTo>
                <a:lnTo>
                  <a:pt x="50800" y="62991"/>
                </a:lnTo>
                <a:lnTo>
                  <a:pt x="9144" y="24257"/>
                </a:lnTo>
                <a:lnTo>
                  <a:pt x="2311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3" name="Freeform 3"/>
          <p:cNvSpPr/>
          <p:nvPr/>
        </p:nvSpPr>
        <p:spPr>
          <a:xfrm>
            <a:off x="1462913" y="653669"/>
            <a:ext cx="74294" cy="72135"/>
          </a:xfrm>
          <a:custGeom>
            <a:avLst/>
            <a:gdLst>
              <a:gd name="connsiteX0" fmla="*/ 23113 w 74294"/>
              <a:gd name="connsiteY0" fmla="*/ 9144 h 72135"/>
              <a:gd name="connsiteX1" fmla="*/ 65150 w 74294"/>
              <a:gd name="connsiteY1" fmla="*/ 48132 h 72135"/>
              <a:gd name="connsiteX2" fmla="*/ 50799 w 74294"/>
              <a:gd name="connsiteY2" fmla="*/ 62991 h 72135"/>
              <a:gd name="connsiteX3" fmla="*/ 9144 w 74294"/>
              <a:gd name="connsiteY3" fmla="*/ 24257 h 72135"/>
              <a:gd name="connsiteX4" fmla="*/ 23113 w 74294"/>
              <a:gd name="connsiteY4" fmla="*/ 9144 h 721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294" h="72135">
                <a:moveTo>
                  <a:pt x="23113" y="9144"/>
                </a:moveTo>
                <a:lnTo>
                  <a:pt x="65150" y="48132"/>
                </a:lnTo>
                <a:lnTo>
                  <a:pt x="50799" y="62991"/>
                </a:lnTo>
                <a:lnTo>
                  <a:pt x="9144" y="24257"/>
                </a:lnTo>
                <a:lnTo>
                  <a:pt x="23113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4" name="Freeform 3"/>
          <p:cNvSpPr/>
          <p:nvPr/>
        </p:nvSpPr>
        <p:spPr>
          <a:xfrm>
            <a:off x="4122039" y="651256"/>
            <a:ext cx="228091" cy="335660"/>
          </a:xfrm>
          <a:custGeom>
            <a:avLst/>
            <a:gdLst>
              <a:gd name="connsiteX0" fmla="*/ 9144 w 228091"/>
              <a:gd name="connsiteY0" fmla="*/ 9144 h 335660"/>
              <a:gd name="connsiteX1" fmla="*/ 38226 w 228091"/>
              <a:gd name="connsiteY1" fmla="*/ 9144 h 335660"/>
              <a:gd name="connsiteX2" fmla="*/ 54863 w 228091"/>
              <a:gd name="connsiteY2" fmla="*/ 48133 h 335660"/>
              <a:gd name="connsiteX3" fmla="*/ 68325 w 228091"/>
              <a:gd name="connsiteY3" fmla="*/ 78232 h 335660"/>
              <a:gd name="connsiteX4" fmla="*/ 70992 w 228091"/>
              <a:gd name="connsiteY4" fmla="*/ 84454 h 335660"/>
              <a:gd name="connsiteX5" fmla="*/ 140970 w 228091"/>
              <a:gd name="connsiteY5" fmla="*/ 229489 h 335660"/>
              <a:gd name="connsiteX6" fmla="*/ 218947 w 228091"/>
              <a:gd name="connsiteY6" fmla="*/ 321056 h 335660"/>
              <a:gd name="connsiteX7" fmla="*/ 218947 w 228091"/>
              <a:gd name="connsiteY7" fmla="*/ 326516 h 335660"/>
              <a:gd name="connsiteX8" fmla="*/ 159384 w 228091"/>
              <a:gd name="connsiteY8" fmla="*/ 322960 h 335660"/>
              <a:gd name="connsiteX9" fmla="*/ 9144 w 228091"/>
              <a:gd name="connsiteY9" fmla="*/ 9144 h 3356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228091" h="335660">
                <a:moveTo>
                  <a:pt x="9144" y="9144"/>
                </a:moveTo>
                <a:lnTo>
                  <a:pt x="38226" y="9144"/>
                </a:lnTo>
                <a:cubicBezTo>
                  <a:pt x="42163" y="19430"/>
                  <a:pt x="47751" y="32511"/>
                  <a:pt x="54863" y="48133"/>
                </a:cubicBezTo>
                <a:cubicBezTo>
                  <a:pt x="62864" y="65023"/>
                  <a:pt x="67309" y="75057"/>
                  <a:pt x="68325" y="78232"/>
                </a:cubicBezTo>
                <a:cubicBezTo>
                  <a:pt x="69341" y="80010"/>
                  <a:pt x="70230" y="82041"/>
                  <a:pt x="70992" y="84454"/>
                </a:cubicBezTo>
                <a:lnTo>
                  <a:pt x="140970" y="229489"/>
                </a:lnTo>
                <a:cubicBezTo>
                  <a:pt x="165353" y="279781"/>
                  <a:pt x="191389" y="310388"/>
                  <a:pt x="218947" y="321056"/>
                </a:cubicBezTo>
                <a:lnTo>
                  <a:pt x="218947" y="326516"/>
                </a:lnTo>
                <a:cubicBezTo>
                  <a:pt x="191896" y="324103"/>
                  <a:pt x="172084" y="322960"/>
                  <a:pt x="159384" y="322960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5" name="Freeform 3"/>
          <p:cNvSpPr/>
          <p:nvPr/>
        </p:nvSpPr>
        <p:spPr>
          <a:xfrm>
            <a:off x="3935095" y="647700"/>
            <a:ext cx="331723" cy="339216"/>
          </a:xfrm>
          <a:custGeom>
            <a:avLst/>
            <a:gdLst>
              <a:gd name="connsiteX0" fmla="*/ 90042 w 331723"/>
              <a:gd name="connsiteY0" fmla="*/ 9144 h 339216"/>
              <a:gd name="connsiteX1" fmla="*/ 100457 w 331723"/>
              <a:gd name="connsiteY1" fmla="*/ 9144 h 339216"/>
              <a:gd name="connsiteX2" fmla="*/ 138938 w 331723"/>
              <a:gd name="connsiteY2" fmla="*/ 10921 h 339216"/>
              <a:gd name="connsiteX3" fmla="*/ 172211 w 331723"/>
              <a:gd name="connsiteY3" fmla="*/ 12700 h 339216"/>
              <a:gd name="connsiteX4" fmla="*/ 322579 w 331723"/>
              <a:gd name="connsiteY4" fmla="*/ 326516 h 339216"/>
              <a:gd name="connsiteX5" fmla="*/ 253238 w 331723"/>
              <a:gd name="connsiteY5" fmla="*/ 330072 h 339216"/>
              <a:gd name="connsiteX6" fmla="*/ 253238 w 331723"/>
              <a:gd name="connsiteY6" fmla="*/ 324611 h 339216"/>
              <a:gd name="connsiteX7" fmla="*/ 275844 w 331723"/>
              <a:gd name="connsiteY7" fmla="*/ 300228 h 339216"/>
              <a:gd name="connsiteX8" fmla="*/ 260857 w 331723"/>
              <a:gd name="connsiteY8" fmla="*/ 254380 h 339216"/>
              <a:gd name="connsiteX9" fmla="*/ 234441 w 331723"/>
              <a:gd name="connsiteY9" fmla="*/ 199009 h 339216"/>
              <a:gd name="connsiteX10" fmla="*/ 122173 w 331723"/>
              <a:gd name="connsiteY10" fmla="*/ 199009 h 339216"/>
              <a:gd name="connsiteX11" fmla="*/ 93979 w 331723"/>
              <a:gd name="connsiteY11" fmla="*/ 254380 h 339216"/>
              <a:gd name="connsiteX12" fmla="*/ 92455 w 331723"/>
              <a:gd name="connsiteY12" fmla="*/ 258317 h 339216"/>
              <a:gd name="connsiteX13" fmla="*/ 88010 w 331723"/>
              <a:gd name="connsiteY13" fmla="*/ 266954 h 339216"/>
              <a:gd name="connsiteX14" fmla="*/ 81788 w 331723"/>
              <a:gd name="connsiteY14" fmla="*/ 292481 h 339216"/>
              <a:gd name="connsiteX15" fmla="*/ 106679 w 331723"/>
              <a:gd name="connsiteY15" fmla="*/ 324611 h 339216"/>
              <a:gd name="connsiteX16" fmla="*/ 106679 w 331723"/>
              <a:gd name="connsiteY16" fmla="*/ 330072 h 339216"/>
              <a:gd name="connsiteX17" fmla="*/ 89153 w 331723"/>
              <a:gd name="connsiteY17" fmla="*/ 328548 h 339216"/>
              <a:gd name="connsiteX18" fmla="*/ 57657 w 331723"/>
              <a:gd name="connsiteY18" fmla="*/ 326516 h 339216"/>
              <a:gd name="connsiteX19" fmla="*/ 26034 w 331723"/>
              <a:gd name="connsiteY19" fmla="*/ 328548 h 339216"/>
              <a:gd name="connsiteX20" fmla="*/ 9144 w 331723"/>
              <a:gd name="connsiteY20" fmla="*/ 330072 h 339216"/>
              <a:gd name="connsiteX21" fmla="*/ 9144 w 331723"/>
              <a:gd name="connsiteY21" fmla="*/ 324611 h 339216"/>
              <a:gd name="connsiteX22" fmla="*/ 68579 w 331723"/>
              <a:gd name="connsiteY22" fmla="*/ 255905 h 339216"/>
              <a:gd name="connsiteX23" fmla="*/ 167513 w 331723"/>
              <a:gd name="connsiteY23" fmla="*/ 63627 h 339216"/>
              <a:gd name="connsiteX24" fmla="*/ 136397 w 331723"/>
              <a:gd name="connsiteY24" fmla="*/ 28194 h 339216"/>
              <a:gd name="connsiteX25" fmla="*/ 90042 w 331723"/>
              <a:gd name="connsiteY25" fmla="*/ 14478 h 339216"/>
              <a:gd name="connsiteX26" fmla="*/ 90042 w 331723"/>
              <a:gd name="connsiteY26" fmla="*/ 9144 h 3392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1723" h="339216">
                <a:moveTo>
                  <a:pt x="90042" y="9144"/>
                </a:moveTo>
                <a:lnTo>
                  <a:pt x="100457" y="9144"/>
                </a:lnTo>
                <a:cubicBezTo>
                  <a:pt x="109854" y="9144"/>
                  <a:pt x="122554" y="9778"/>
                  <a:pt x="138938" y="10921"/>
                </a:cubicBezTo>
                <a:cubicBezTo>
                  <a:pt x="155955" y="12191"/>
                  <a:pt x="167004" y="12700"/>
                  <a:pt x="172211" y="12700"/>
                </a:cubicBezTo>
                <a:lnTo>
                  <a:pt x="322579" y="326516"/>
                </a:lnTo>
                <a:cubicBezTo>
                  <a:pt x="303276" y="326897"/>
                  <a:pt x="280161" y="328040"/>
                  <a:pt x="253238" y="330072"/>
                </a:cubicBezTo>
                <a:lnTo>
                  <a:pt x="253238" y="324611"/>
                </a:lnTo>
                <a:cubicBezTo>
                  <a:pt x="268223" y="322071"/>
                  <a:pt x="275844" y="313944"/>
                  <a:pt x="275844" y="300228"/>
                </a:cubicBezTo>
                <a:cubicBezTo>
                  <a:pt x="275844" y="290195"/>
                  <a:pt x="270890" y="274828"/>
                  <a:pt x="260857" y="254380"/>
                </a:cubicBezTo>
                <a:lnTo>
                  <a:pt x="234441" y="199009"/>
                </a:lnTo>
                <a:lnTo>
                  <a:pt x="122173" y="199009"/>
                </a:lnTo>
                <a:lnTo>
                  <a:pt x="93979" y="254380"/>
                </a:lnTo>
                <a:cubicBezTo>
                  <a:pt x="93853" y="254508"/>
                  <a:pt x="93345" y="255778"/>
                  <a:pt x="92455" y="258317"/>
                </a:cubicBezTo>
                <a:cubicBezTo>
                  <a:pt x="92202" y="258445"/>
                  <a:pt x="90804" y="261366"/>
                  <a:pt x="88010" y="266954"/>
                </a:cubicBezTo>
                <a:cubicBezTo>
                  <a:pt x="83819" y="275209"/>
                  <a:pt x="81788" y="283845"/>
                  <a:pt x="81788" y="292481"/>
                </a:cubicBezTo>
                <a:cubicBezTo>
                  <a:pt x="81788" y="307594"/>
                  <a:pt x="90042" y="318261"/>
                  <a:pt x="106679" y="324611"/>
                </a:cubicBezTo>
                <a:lnTo>
                  <a:pt x="106679" y="330072"/>
                </a:lnTo>
                <a:cubicBezTo>
                  <a:pt x="103377" y="330072"/>
                  <a:pt x="97535" y="329565"/>
                  <a:pt x="89153" y="328548"/>
                </a:cubicBezTo>
                <a:cubicBezTo>
                  <a:pt x="77469" y="327151"/>
                  <a:pt x="66928" y="326516"/>
                  <a:pt x="57657" y="326516"/>
                </a:cubicBezTo>
                <a:cubicBezTo>
                  <a:pt x="49022" y="326516"/>
                  <a:pt x="38607" y="327151"/>
                  <a:pt x="26034" y="328548"/>
                </a:cubicBezTo>
                <a:cubicBezTo>
                  <a:pt x="17526" y="329565"/>
                  <a:pt x="11938" y="330072"/>
                  <a:pt x="9144" y="330072"/>
                </a:cubicBezTo>
                <a:lnTo>
                  <a:pt x="9144" y="324611"/>
                </a:lnTo>
                <a:cubicBezTo>
                  <a:pt x="30988" y="313563"/>
                  <a:pt x="50799" y="290576"/>
                  <a:pt x="68579" y="255905"/>
                </a:cubicBezTo>
                <a:lnTo>
                  <a:pt x="167513" y="63627"/>
                </a:lnTo>
                <a:cubicBezTo>
                  <a:pt x="159892" y="48386"/>
                  <a:pt x="149605" y="36576"/>
                  <a:pt x="136397" y="28194"/>
                </a:cubicBezTo>
                <a:cubicBezTo>
                  <a:pt x="123189" y="19811"/>
                  <a:pt x="107695" y="15366"/>
                  <a:pt x="90042" y="14478"/>
                </a:cubicBezTo>
                <a:lnTo>
                  <a:pt x="90042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6" name="Freeform 3"/>
          <p:cNvSpPr/>
          <p:nvPr/>
        </p:nvSpPr>
        <p:spPr>
          <a:xfrm>
            <a:off x="645160" y="647700"/>
            <a:ext cx="248386" cy="339216"/>
          </a:xfrm>
          <a:custGeom>
            <a:avLst/>
            <a:gdLst>
              <a:gd name="connsiteX0" fmla="*/ 100533 w 248386"/>
              <a:gd name="connsiteY0" fmla="*/ 9144 h 339216"/>
              <a:gd name="connsiteX1" fmla="*/ 176733 w 248386"/>
              <a:gd name="connsiteY1" fmla="*/ 29717 h 339216"/>
              <a:gd name="connsiteX2" fmla="*/ 223761 w 248386"/>
              <a:gd name="connsiteY2" fmla="*/ 84201 h 339216"/>
              <a:gd name="connsiteX3" fmla="*/ 239242 w 248386"/>
              <a:gd name="connsiteY3" fmla="*/ 168147 h 339216"/>
              <a:gd name="connsiteX4" fmla="*/ 202031 w 248386"/>
              <a:gd name="connsiteY4" fmla="*/ 287782 h 339216"/>
              <a:gd name="connsiteX5" fmla="*/ 100533 w 248386"/>
              <a:gd name="connsiteY5" fmla="*/ 330072 h 339216"/>
              <a:gd name="connsiteX6" fmla="*/ 33261 w 248386"/>
              <a:gd name="connsiteY6" fmla="*/ 326770 h 339216"/>
              <a:gd name="connsiteX7" fmla="*/ 27305 w 248386"/>
              <a:gd name="connsiteY7" fmla="*/ 326516 h 339216"/>
              <a:gd name="connsiteX8" fmla="*/ 9144 w 248386"/>
              <a:gd name="connsiteY8" fmla="*/ 326516 h 339216"/>
              <a:gd name="connsiteX9" fmla="*/ 9144 w 248386"/>
              <a:gd name="connsiteY9" fmla="*/ 12700 h 339216"/>
              <a:gd name="connsiteX10" fmla="*/ 66598 w 248386"/>
              <a:gd name="connsiteY10" fmla="*/ 10667 h 339216"/>
              <a:gd name="connsiteX11" fmla="*/ 100533 w 248386"/>
              <a:gd name="connsiteY11" fmla="*/ 9144 h 3392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48386" h="339216">
                <a:moveTo>
                  <a:pt x="100533" y="9144"/>
                </a:moveTo>
                <a:cubicBezTo>
                  <a:pt x="130289" y="9144"/>
                  <a:pt x="155689" y="16001"/>
                  <a:pt x="176733" y="29717"/>
                </a:cubicBezTo>
                <a:cubicBezTo>
                  <a:pt x="197561" y="43560"/>
                  <a:pt x="213245" y="61721"/>
                  <a:pt x="223761" y="84201"/>
                </a:cubicBezTo>
                <a:cubicBezTo>
                  <a:pt x="234073" y="106171"/>
                  <a:pt x="239242" y="134111"/>
                  <a:pt x="239242" y="168147"/>
                </a:cubicBezTo>
                <a:cubicBezTo>
                  <a:pt x="239242" y="219709"/>
                  <a:pt x="226834" y="259588"/>
                  <a:pt x="202031" y="287782"/>
                </a:cubicBezTo>
                <a:cubicBezTo>
                  <a:pt x="177025" y="315976"/>
                  <a:pt x="143192" y="330072"/>
                  <a:pt x="100533" y="330072"/>
                </a:cubicBezTo>
                <a:cubicBezTo>
                  <a:pt x="80683" y="330072"/>
                  <a:pt x="58254" y="328929"/>
                  <a:pt x="33261" y="326770"/>
                </a:cubicBezTo>
                <a:cubicBezTo>
                  <a:pt x="32270" y="326516"/>
                  <a:pt x="30276" y="326516"/>
                  <a:pt x="27305" y="326516"/>
                </a:cubicBezTo>
                <a:lnTo>
                  <a:pt x="9144" y="326516"/>
                </a:lnTo>
                <a:lnTo>
                  <a:pt x="9144" y="12700"/>
                </a:lnTo>
                <a:cubicBezTo>
                  <a:pt x="36537" y="12191"/>
                  <a:pt x="55676" y="11429"/>
                  <a:pt x="66598" y="10667"/>
                </a:cubicBezTo>
                <a:cubicBezTo>
                  <a:pt x="83070" y="9651"/>
                  <a:pt x="94373" y="9144"/>
                  <a:pt x="100533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7" name="Freeform 3"/>
          <p:cNvSpPr/>
          <p:nvPr/>
        </p:nvSpPr>
        <p:spPr>
          <a:xfrm>
            <a:off x="557656" y="647700"/>
            <a:ext cx="84658" cy="339216"/>
          </a:xfrm>
          <a:custGeom>
            <a:avLst/>
            <a:gdLst>
              <a:gd name="connsiteX0" fmla="*/ 9144 w 84658"/>
              <a:gd name="connsiteY0" fmla="*/ 9144 h 339216"/>
              <a:gd name="connsiteX1" fmla="*/ 75514 w 84658"/>
              <a:gd name="connsiteY1" fmla="*/ 12700 h 339216"/>
              <a:gd name="connsiteX2" fmla="*/ 75514 w 84658"/>
              <a:gd name="connsiteY2" fmla="*/ 326516 h 339216"/>
              <a:gd name="connsiteX3" fmla="*/ 9144 w 84658"/>
              <a:gd name="connsiteY3" fmla="*/ 330072 h 339216"/>
              <a:gd name="connsiteX4" fmla="*/ 9144 w 84658"/>
              <a:gd name="connsiteY4" fmla="*/ 324611 h 339216"/>
              <a:gd name="connsiteX5" fmla="*/ 41579 w 84658"/>
              <a:gd name="connsiteY5" fmla="*/ 297941 h 339216"/>
              <a:gd name="connsiteX6" fmla="*/ 50812 w 84658"/>
              <a:gd name="connsiteY6" fmla="*/ 216280 h 339216"/>
              <a:gd name="connsiteX7" fmla="*/ 50812 w 84658"/>
              <a:gd name="connsiteY7" fmla="*/ 93345 h 339216"/>
              <a:gd name="connsiteX8" fmla="*/ 41579 w 84658"/>
              <a:gd name="connsiteY8" fmla="*/ 38354 h 339216"/>
              <a:gd name="connsiteX9" fmla="*/ 9144 w 84658"/>
              <a:gd name="connsiteY9" fmla="*/ 14478 h 339216"/>
              <a:gd name="connsiteX10" fmla="*/ 9144 w 84658"/>
              <a:gd name="connsiteY10" fmla="*/ 9144 h 3392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84658" h="339216">
                <a:moveTo>
                  <a:pt x="9144" y="9144"/>
                </a:moveTo>
                <a:cubicBezTo>
                  <a:pt x="34937" y="11176"/>
                  <a:pt x="57061" y="12319"/>
                  <a:pt x="75514" y="12700"/>
                </a:cubicBezTo>
                <a:lnTo>
                  <a:pt x="75514" y="326516"/>
                </a:lnTo>
                <a:cubicBezTo>
                  <a:pt x="61429" y="326516"/>
                  <a:pt x="39306" y="327659"/>
                  <a:pt x="9144" y="330072"/>
                </a:cubicBezTo>
                <a:lnTo>
                  <a:pt x="9144" y="324611"/>
                </a:lnTo>
                <a:cubicBezTo>
                  <a:pt x="24422" y="320547"/>
                  <a:pt x="35229" y="311531"/>
                  <a:pt x="41579" y="297941"/>
                </a:cubicBezTo>
                <a:cubicBezTo>
                  <a:pt x="47739" y="284734"/>
                  <a:pt x="50812" y="257555"/>
                  <a:pt x="50812" y="216280"/>
                </a:cubicBezTo>
                <a:lnTo>
                  <a:pt x="50812" y="93345"/>
                </a:lnTo>
                <a:cubicBezTo>
                  <a:pt x="50812" y="68198"/>
                  <a:pt x="47739" y="49784"/>
                  <a:pt x="41579" y="38354"/>
                </a:cubicBezTo>
                <a:cubicBezTo>
                  <a:pt x="35433" y="27051"/>
                  <a:pt x="24612" y="19050"/>
                  <a:pt x="9144" y="14478"/>
                </a:cubicBezTo>
                <a:lnTo>
                  <a:pt x="9144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8" name="Freeform 3"/>
          <p:cNvSpPr/>
          <p:nvPr/>
        </p:nvSpPr>
        <p:spPr>
          <a:xfrm>
            <a:off x="6036437" y="623951"/>
            <a:ext cx="74167" cy="72135"/>
          </a:xfrm>
          <a:custGeom>
            <a:avLst/>
            <a:gdLst>
              <a:gd name="connsiteX0" fmla="*/ 23367 w 74167"/>
              <a:gd name="connsiteY0" fmla="*/ 9144 h 72135"/>
              <a:gd name="connsiteX1" fmla="*/ 65023 w 74167"/>
              <a:gd name="connsiteY1" fmla="*/ 48133 h 72135"/>
              <a:gd name="connsiteX2" fmla="*/ 51053 w 74167"/>
              <a:gd name="connsiteY2" fmla="*/ 62991 h 72135"/>
              <a:gd name="connsiteX3" fmla="*/ 9144 w 74167"/>
              <a:gd name="connsiteY3" fmla="*/ 24257 h 72135"/>
              <a:gd name="connsiteX4" fmla="*/ 23367 w 74167"/>
              <a:gd name="connsiteY4" fmla="*/ 9144 h 721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167" h="72135">
                <a:moveTo>
                  <a:pt x="23367" y="9144"/>
                </a:moveTo>
                <a:lnTo>
                  <a:pt x="65023" y="48133"/>
                </a:lnTo>
                <a:lnTo>
                  <a:pt x="51053" y="62991"/>
                </a:lnTo>
                <a:lnTo>
                  <a:pt x="9144" y="24257"/>
                </a:lnTo>
                <a:lnTo>
                  <a:pt x="23367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9" name="Freeform 3"/>
          <p:cNvSpPr/>
          <p:nvPr/>
        </p:nvSpPr>
        <p:spPr>
          <a:xfrm>
            <a:off x="2387981" y="623951"/>
            <a:ext cx="74168" cy="72135"/>
          </a:xfrm>
          <a:custGeom>
            <a:avLst/>
            <a:gdLst>
              <a:gd name="connsiteX0" fmla="*/ 23368 w 74168"/>
              <a:gd name="connsiteY0" fmla="*/ 9144 h 72135"/>
              <a:gd name="connsiteX1" fmla="*/ 65024 w 74168"/>
              <a:gd name="connsiteY1" fmla="*/ 48133 h 72135"/>
              <a:gd name="connsiteX2" fmla="*/ 51054 w 74168"/>
              <a:gd name="connsiteY2" fmla="*/ 62991 h 72135"/>
              <a:gd name="connsiteX3" fmla="*/ 9144 w 74168"/>
              <a:gd name="connsiteY3" fmla="*/ 24257 h 72135"/>
              <a:gd name="connsiteX4" fmla="*/ 23368 w 74168"/>
              <a:gd name="connsiteY4" fmla="*/ 9144 h 721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168" h="72135">
                <a:moveTo>
                  <a:pt x="23368" y="9144"/>
                </a:moveTo>
                <a:lnTo>
                  <a:pt x="65024" y="48133"/>
                </a:lnTo>
                <a:lnTo>
                  <a:pt x="51054" y="62991"/>
                </a:lnTo>
                <a:lnTo>
                  <a:pt x="9144" y="24257"/>
                </a:lnTo>
                <a:lnTo>
                  <a:pt x="23368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0" name="Freeform 3"/>
          <p:cNvSpPr/>
          <p:nvPr/>
        </p:nvSpPr>
        <p:spPr>
          <a:xfrm>
            <a:off x="1993265" y="623951"/>
            <a:ext cx="74167" cy="72135"/>
          </a:xfrm>
          <a:custGeom>
            <a:avLst/>
            <a:gdLst>
              <a:gd name="connsiteX0" fmla="*/ 23367 w 74167"/>
              <a:gd name="connsiteY0" fmla="*/ 9144 h 72135"/>
              <a:gd name="connsiteX1" fmla="*/ 65023 w 74167"/>
              <a:gd name="connsiteY1" fmla="*/ 48133 h 72135"/>
              <a:gd name="connsiteX2" fmla="*/ 51053 w 74167"/>
              <a:gd name="connsiteY2" fmla="*/ 62991 h 72135"/>
              <a:gd name="connsiteX3" fmla="*/ 9144 w 74167"/>
              <a:gd name="connsiteY3" fmla="*/ 24257 h 72135"/>
              <a:gd name="connsiteX4" fmla="*/ 23367 w 74167"/>
              <a:gd name="connsiteY4" fmla="*/ 9144 h 721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167" h="72135">
                <a:moveTo>
                  <a:pt x="23367" y="9144"/>
                </a:moveTo>
                <a:lnTo>
                  <a:pt x="65023" y="48133"/>
                </a:lnTo>
                <a:lnTo>
                  <a:pt x="51053" y="62991"/>
                </a:lnTo>
                <a:lnTo>
                  <a:pt x="9144" y="24257"/>
                </a:lnTo>
                <a:lnTo>
                  <a:pt x="23367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1" name="Freeform 3"/>
          <p:cNvSpPr/>
          <p:nvPr/>
        </p:nvSpPr>
        <p:spPr>
          <a:xfrm>
            <a:off x="1490345" y="623951"/>
            <a:ext cx="74168" cy="72135"/>
          </a:xfrm>
          <a:custGeom>
            <a:avLst/>
            <a:gdLst>
              <a:gd name="connsiteX0" fmla="*/ 23367 w 74168"/>
              <a:gd name="connsiteY0" fmla="*/ 9144 h 72135"/>
              <a:gd name="connsiteX1" fmla="*/ 65024 w 74168"/>
              <a:gd name="connsiteY1" fmla="*/ 48133 h 72135"/>
              <a:gd name="connsiteX2" fmla="*/ 51054 w 74168"/>
              <a:gd name="connsiteY2" fmla="*/ 62991 h 72135"/>
              <a:gd name="connsiteX3" fmla="*/ 9144 w 74168"/>
              <a:gd name="connsiteY3" fmla="*/ 24257 h 72135"/>
              <a:gd name="connsiteX4" fmla="*/ 23367 w 74168"/>
              <a:gd name="connsiteY4" fmla="*/ 9144 h 721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168" h="72135">
                <a:moveTo>
                  <a:pt x="23367" y="9144"/>
                </a:moveTo>
                <a:lnTo>
                  <a:pt x="65024" y="48133"/>
                </a:lnTo>
                <a:lnTo>
                  <a:pt x="51054" y="62991"/>
                </a:lnTo>
                <a:lnTo>
                  <a:pt x="9144" y="24257"/>
                </a:lnTo>
                <a:lnTo>
                  <a:pt x="23367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2" name="Freeform 3"/>
          <p:cNvSpPr/>
          <p:nvPr/>
        </p:nvSpPr>
        <p:spPr>
          <a:xfrm>
            <a:off x="3581527" y="613156"/>
            <a:ext cx="107568" cy="373760"/>
          </a:xfrm>
          <a:custGeom>
            <a:avLst/>
            <a:gdLst>
              <a:gd name="connsiteX0" fmla="*/ 98425 w 107568"/>
              <a:gd name="connsiteY0" fmla="*/ 9144 h 373760"/>
              <a:gd name="connsiteX1" fmla="*/ 81787 w 107568"/>
              <a:gd name="connsiteY1" fmla="*/ 76708 h 373760"/>
              <a:gd name="connsiteX2" fmla="*/ 81787 w 107568"/>
              <a:gd name="connsiteY2" fmla="*/ 361060 h 373760"/>
              <a:gd name="connsiteX3" fmla="*/ 28828 w 107568"/>
              <a:gd name="connsiteY3" fmla="*/ 364616 h 373760"/>
              <a:gd name="connsiteX4" fmla="*/ 28828 w 107568"/>
              <a:gd name="connsiteY4" fmla="*/ 359156 h 373760"/>
              <a:gd name="connsiteX5" fmla="*/ 54736 w 107568"/>
              <a:gd name="connsiteY5" fmla="*/ 337439 h 373760"/>
              <a:gd name="connsiteX6" fmla="*/ 59690 w 107568"/>
              <a:gd name="connsiteY6" fmla="*/ 289814 h 373760"/>
              <a:gd name="connsiteX7" fmla="*/ 59690 w 107568"/>
              <a:gd name="connsiteY7" fmla="*/ 169036 h 373760"/>
              <a:gd name="connsiteX8" fmla="*/ 47244 w 107568"/>
              <a:gd name="connsiteY8" fmla="*/ 169036 h 373760"/>
              <a:gd name="connsiteX9" fmla="*/ 16890 w 107568"/>
              <a:gd name="connsiteY9" fmla="*/ 182372 h 373760"/>
              <a:gd name="connsiteX10" fmla="*/ 9144 w 107568"/>
              <a:gd name="connsiteY10" fmla="*/ 178561 h 373760"/>
              <a:gd name="connsiteX11" fmla="*/ 49021 w 107568"/>
              <a:gd name="connsiteY11" fmla="*/ 148716 h 373760"/>
              <a:gd name="connsiteX12" fmla="*/ 59690 w 107568"/>
              <a:gd name="connsiteY12" fmla="*/ 148716 h 373760"/>
              <a:gd name="connsiteX13" fmla="*/ 59690 w 107568"/>
              <a:gd name="connsiteY13" fmla="*/ 91313 h 373760"/>
              <a:gd name="connsiteX14" fmla="*/ 68071 w 107568"/>
              <a:gd name="connsiteY14" fmla="*/ 36830 h 373760"/>
              <a:gd name="connsiteX15" fmla="*/ 98425 w 107568"/>
              <a:gd name="connsiteY15" fmla="*/ 9144 h 3737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7568" h="373760">
                <a:moveTo>
                  <a:pt x="98425" y="9144"/>
                </a:moveTo>
                <a:cubicBezTo>
                  <a:pt x="87375" y="23622"/>
                  <a:pt x="81787" y="46228"/>
                  <a:pt x="81787" y="76708"/>
                </a:cubicBezTo>
                <a:lnTo>
                  <a:pt x="81787" y="361060"/>
                </a:lnTo>
                <a:cubicBezTo>
                  <a:pt x="58165" y="361060"/>
                  <a:pt x="40513" y="362203"/>
                  <a:pt x="28828" y="364616"/>
                </a:cubicBezTo>
                <a:lnTo>
                  <a:pt x="28828" y="359156"/>
                </a:lnTo>
                <a:cubicBezTo>
                  <a:pt x="42925" y="352298"/>
                  <a:pt x="51561" y="345059"/>
                  <a:pt x="54736" y="337439"/>
                </a:cubicBezTo>
                <a:cubicBezTo>
                  <a:pt x="58038" y="329691"/>
                  <a:pt x="59690" y="313816"/>
                  <a:pt x="59690" y="289814"/>
                </a:cubicBezTo>
                <a:lnTo>
                  <a:pt x="59690" y="169036"/>
                </a:lnTo>
                <a:lnTo>
                  <a:pt x="47244" y="169036"/>
                </a:lnTo>
                <a:cubicBezTo>
                  <a:pt x="35178" y="169036"/>
                  <a:pt x="25018" y="173482"/>
                  <a:pt x="16890" y="182372"/>
                </a:cubicBezTo>
                <a:lnTo>
                  <a:pt x="9144" y="178561"/>
                </a:lnTo>
                <a:cubicBezTo>
                  <a:pt x="21208" y="158750"/>
                  <a:pt x="34544" y="148716"/>
                  <a:pt x="49021" y="148716"/>
                </a:cubicBezTo>
                <a:lnTo>
                  <a:pt x="59690" y="148716"/>
                </a:lnTo>
                <a:lnTo>
                  <a:pt x="59690" y="91313"/>
                </a:lnTo>
                <a:cubicBezTo>
                  <a:pt x="59690" y="66294"/>
                  <a:pt x="62483" y="48133"/>
                  <a:pt x="68071" y="36830"/>
                </a:cubicBezTo>
                <a:cubicBezTo>
                  <a:pt x="73405" y="25145"/>
                  <a:pt x="83565" y="15875"/>
                  <a:pt x="98425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3" name="Freeform 3"/>
          <p:cNvSpPr/>
          <p:nvPr/>
        </p:nvSpPr>
        <p:spPr>
          <a:xfrm>
            <a:off x="1240650" y="613156"/>
            <a:ext cx="107581" cy="373760"/>
          </a:xfrm>
          <a:custGeom>
            <a:avLst/>
            <a:gdLst>
              <a:gd name="connsiteX0" fmla="*/ 98437 w 107581"/>
              <a:gd name="connsiteY0" fmla="*/ 9144 h 373760"/>
              <a:gd name="connsiteX1" fmla="*/ 81800 w 107581"/>
              <a:gd name="connsiteY1" fmla="*/ 76708 h 373760"/>
              <a:gd name="connsiteX2" fmla="*/ 81800 w 107581"/>
              <a:gd name="connsiteY2" fmla="*/ 361060 h 373760"/>
              <a:gd name="connsiteX3" fmla="*/ 28790 w 107581"/>
              <a:gd name="connsiteY3" fmla="*/ 364616 h 373760"/>
              <a:gd name="connsiteX4" fmla="*/ 28790 w 107581"/>
              <a:gd name="connsiteY4" fmla="*/ 359156 h 373760"/>
              <a:gd name="connsiteX5" fmla="*/ 54749 w 107581"/>
              <a:gd name="connsiteY5" fmla="*/ 337439 h 373760"/>
              <a:gd name="connsiteX6" fmla="*/ 59702 w 107581"/>
              <a:gd name="connsiteY6" fmla="*/ 289814 h 373760"/>
              <a:gd name="connsiteX7" fmla="*/ 59702 w 107581"/>
              <a:gd name="connsiteY7" fmla="*/ 169036 h 373760"/>
              <a:gd name="connsiteX8" fmla="*/ 47256 w 107581"/>
              <a:gd name="connsiteY8" fmla="*/ 169036 h 373760"/>
              <a:gd name="connsiteX9" fmla="*/ 16891 w 107581"/>
              <a:gd name="connsiteY9" fmla="*/ 182372 h 373760"/>
              <a:gd name="connsiteX10" fmla="*/ 9144 w 107581"/>
              <a:gd name="connsiteY10" fmla="*/ 178561 h 373760"/>
              <a:gd name="connsiteX11" fmla="*/ 49034 w 107581"/>
              <a:gd name="connsiteY11" fmla="*/ 148716 h 373760"/>
              <a:gd name="connsiteX12" fmla="*/ 59702 w 107581"/>
              <a:gd name="connsiteY12" fmla="*/ 148716 h 373760"/>
              <a:gd name="connsiteX13" fmla="*/ 59702 w 107581"/>
              <a:gd name="connsiteY13" fmla="*/ 91313 h 373760"/>
              <a:gd name="connsiteX14" fmla="*/ 68084 w 107581"/>
              <a:gd name="connsiteY14" fmla="*/ 36830 h 373760"/>
              <a:gd name="connsiteX15" fmla="*/ 98437 w 107581"/>
              <a:gd name="connsiteY15" fmla="*/ 9144 h 3737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07581" h="373760">
                <a:moveTo>
                  <a:pt x="98437" y="9144"/>
                </a:moveTo>
                <a:cubicBezTo>
                  <a:pt x="87388" y="23622"/>
                  <a:pt x="81800" y="46228"/>
                  <a:pt x="81800" y="76708"/>
                </a:cubicBezTo>
                <a:lnTo>
                  <a:pt x="81800" y="361060"/>
                </a:lnTo>
                <a:cubicBezTo>
                  <a:pt x="58178" y="361060"/>
                  <a:pt x="40525" y="362203"/>
                  <a:pt x="28790" y="364616"/>
                </a:cubicBezTo>
                <a:lnTo>
                  <a:pt x="28790" y="359156"/>
                </a:lnTo>
                <a:cubicBezTo>
                  <a:pt x="42938" y="352298"/>
                  <a:pt x="51574" y="345059"/>
                  <a:pt x="54749" y="337439"/>
                </a:cubicBezTo>
                <a:cubicBezTo>
                  <a:pt x="58051" y="329691"/>
                  <a:pt x="59702" y="313816"/>
                  <a:pt x="59702" y="289814"/>
                </a:cubicBezTo>
                <a:lnTo>
                  <a:pt x="59702" y="169036"/>
                </a:lnTo>
                <a:lnTo>
                  <a:pt x="47256" y="169036"/>
                </a:lnTo>
                <a:cubicBezTo>
                  <a:pt x="35191" y="169036"/>
                  <a:pt x="25019" y="173482"/>
                  <a:pt x="16891" y="182372"/>
                </a:cubicBezTo>
                <a:lnTo>
                  <a:pt x="9144" y="178561"/>
                </a:lnTo>
                <a:cubicBezTo>
                  <a:pt x="21259" y="158750"/>
                  <a:pt x="34556" y="148716"/>
                  <a:pt x="49034" y="148716"/>
                </a:cubicBezTo>
                <a:lnTo>
                  <a:pt x="59702" y="148716"/>
                </a:lnTo>
                <a:lnTo>
                  <a:pt x="59702" y="91313"/>
                </a:lnTo>
                <a:cubicBezTo>
                  <a:pt x="59702" y="66294"/>
                  <a:pt x="62496" y="48133"/>
                  <a:pt x="68084" y="36830"/>
                </a:cubicBezTo>
                <a:cubicBezTo>
                  <a:pt x="73418" y="25145"/>
                  <a:pt x="83578" y="15875"/>
                  <a:pt x="98437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4" name="Freeform 3"/>
          <p:cNvSpPr/>
          <p:nvPr/>
        </p:nvSpPr>
        <p:spPr>
          <a:xfrm>
            <a:off x="4598416" y="603631"/>
            <a:ext cx="81407" cy="383285"/>
          </a:xfrm>
          <a:custGeom>
            <a:avLst/>
            <a:gdLst>
              <a:gd name="connsiteX0" fmla="*/ 34417 w 81407"/>
              <a:gd name="connsiteY0" fmla="*/ 9144 h 383285"/>
              <a:gd name="connsiteX1" fmla="*/ 30861 w 81407"/>
              <a:gd name="connsiteY1" fmla="*/ 116966 h 383285"/>
              <a:gd name="connsiteX2" fmla="*/ 30861 w 81407"/>
              <a:gd name="connsiteY2" fmla="*/ 301497 h 383285"/>
              <a:gd name="connsiteX3" fmla="*/ 33782 w 81407"/>
              <a:gd name="connsiteY3" fmla="*/ 337820 h 383285"/>
              <a:gd name="connsiteX4" fmla="*/ 47244 w 81407"/>
              <a:gd name="connsiteY4" fmla="*/ 358013 h 383285"/>
              <a:gd name="connsiteX5" fmla="*/ 72263 w 81407"/>
              <a:gd name="connsiteY5" fmla="*/ 368681 h 383285"/>
              <a:gd name="connsiteX6" fmla="*/ 72263 w 81407"/>
              <a:gd name="connsiteY6" fmla="*/ 374141 h 383285"/>
              <a:gd name="connsiteX7" fmla="*/ 19558 w 81407"/>
              <a:gd name="connsiteY7" fmla="*/ 370585 h 383285"/>
              <a:gd name="connsiteX8" fmla="*/ 9144 w 81407"/>
              <a:gd name="connsiteY8" fmla="*/ 370585 h 383285"/>
              <a:gd name="connsiteX9" fmla="*/ 9144 w 81407"/>
              <a:gd name="connsiteY9" fmla="*/ 10667 h 383285"/>
              <a:gd name="connsiteX10" fmla="*/ 34417 w 81407"/>
              <a:gd name="connsiteY10" fmla="*/ 9144 h 3832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81407" h="383285">
                <a:moveTo>
                  <a:pt x="34417" y="9144"/>
                </a:moveTo>
                <a:cubicBezTo>
                  <a:pt x="32004" y="45085"/>
                  <a:pt x="30861" y="81026"/>
                  <a:pt x="30861" y="116966"/>
                </a:cubicBezTo>
                <a:lnTo>
                  <a:pt x="30861" y="301497"/>
                </a:lnTo>
                <a:cubicBezTo>
                  <a:pt x="30861" y="318389"/>
                  <a:pt x="31877" y="330454"/>
                  <a:pt x="33782" y="337820"/>
                </a:cubicBezTo>
                <a:cubicBezTo>
                  <a:pt x="35941" y="345694"/>
                  <a:pt x="40513" y="352425"/>
                  <a:pt x="47244" y="358013"/>
                </a:cubicBezTo>
                <a:cubicBezTo>
                  <a:pt x="54102" y="363982"/>
                  <a:pt x="62484" y="367538"/>
                  <a:pt x="72263" y="368681"/>
                </a:cubicBezTo>
                <a:lnTo>
                  <a:pt x="72263" y="374141"/>
                </a:lnTo>
                <a:cubicBezTo>
                  <a:pt x="50546" y="371728"/>
                  <a:pt x="33020" y="370585"/>
                  <a:pt x="19558" y="370585"/>
                </a:cubicBezTo>
                <a:lnTo>
                  <a:pt x="9144" y="370585"/>
                </a:lnTo>
                <a:lnTo>
                  <a:pt x="9144" y="10667"/>
                </a:lnTo>
                <a:cubicBezTo>
                  <a:pt x="15494" y="10667"/>
                  <a:pt x="23876" y="10159"/>
                  <a:pt x="34417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5" name="Freeform 3"/>
          <p:cNvSpPr/>
          <p:nvPr/>
        </p:nvSpPr>
        <p:spPr>
          <a:xfrm>
            <a:off x="4401312" y="601853"/>
            <a:ext cx="195072" cy="387096"/>
          </a:xfrm>
          <a:custGeom>
            <a:avLst/>
            <a:gdLst>
              <a:gd name="connsiteX0" fmla="*/ 126491 w 195072"/>
              <a:gd name="connsiteY0" fmla="*/ 9144 h 387096"/>
              <a:gd name="connsiteX1" fmla="*/ 185928 w 195072"/>
              <a:gd name="connsiteY1" fmla="*/ 12445 h 387096"/>
              <a:gd name="connsiteX2" fmla="*/ 185928 w 195072"/>
              <a:gd name="connsiteY2" fmla="*/ 372363 h 387096"/>
              <a:gd name="connsiteX3" fmla="*/ 161544 w 195072"/>
              <a:gd name="connsiteY3" fmla="*/ 374141 h 387096"/>
              <a:gd name="connsiteX4" fmla="*/ 162432 w 195072"/>
              <a:gd name="connsiteY4" fmla="*/ 355599 h 387096"/>
              <a:gd name="connsiteX5" fmla="*/ 101091 w 195072"/>
              <a:gd name="connsiteY5" fmla="*/ 377952 h 387096"/>
              <a:gd name="connsiteX6" fmla="*/ 33273 w 195072"/>
              <a:gd name="connsiteY6" fmla="*/ 346456 h 387096"/>
              <a:gd name="connsiteX7" fmla="*/ 9144 w 195072"/>
              <a:gd name="connsiteY7" fmla="*/ 271144 h 387096"/>
              <a:gd name="connsiteX8" fmla="*/ 33528 w 195072"/>
              <a:gd name="connsiteY8" fmla="*/ 191007 h 387096"/>
              <a:gd name="connsiteX9" fmla="*/ 111505 w 195072"/>
              <a:gd name="connsiteY9" fmla="*/ 156844 h 387096"/>
              <a:gd name="connsiteX10" fmla="*/ 164591 w 195072"/>
              <a:gd name="connsiteY10" fmla="*/ 169925 h 387096"/>
              <a:gd name="connsiteX11" fmla="*/ 164591 w 195072"/>
              <a:gd name="connsiteY11" fmla="*/ 73405 h 387096"/>
              <a:gd name="connsiteX12" fmla="*/ 156463 w 195072"/>
              <a:gd name="connsiteY12" fmla="*/ 32638 h 387096"/>
              <a:gd name="connsiteX13" fmla="*/ 126491 w 195072"/>
              <a:gd name="connsiteY13" fmla="*/ 14223 h 387096"/>
              <a:gd name="connsiteX14" fmla="*/ 126491 w 195072"/>
              <a:gd name="connsiteY14" fmla="*/ 9144 h 3870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95072" h="387096">
                <a:moveTo>
                  <a:pt x="126491" y="9144"/>
                </a:moveTo>
                <a:cubicBezTo>
                  <a:pt x="146050" y="10540"/>
                  <a:pt x="165989" y="11683"/>
                  <a:pt x="185928" y="12445"/>
                </a:cubicBezTo>
                <a:lnTo>
                  <a:pt x="185928" y="372363"/>
                </a:lnTo>
                <a:cubicBezTo>
                  <a:pt x="174625" y="372744"/>
                  <a:pt x="166497" y="373252"/>
                  <a:pt x="161544" y="374141"/>
                </a:cubicBezTo>
                <a:cubicBezTo>
                  <a:pt x="162178" y="367791"/>
                  <a:pt x="162432" y="361568"/>
                  <a:pt x="162432" y="355599"/>
                </a:cubicBezTo>
                <a:cubicBezTo>
                  <a:pt x="143255" y="370458"/>
                  <a:pt x="122809" y="377952"/>
                  <a:pt x="101091" y="377952"/>
                </a:cubicBezTo>
                <a:cubicBezTo>
                  <a:pt x="71628" y="377952"/>
                  <a:pt x="48895" y="367410"/>
                  <a:pt x="33273" y="346456"/>
                </a:cubicBezTo>
                <a:cubicBezTo>
                  <a:pt x="17145" y="325119"/>
                  <a:pt x="9144" y="300101"/>
                  <a:pt x="9144" y="271144"/>
                </a:cubicBezTo>
                <a:cubicBezTo>
                  <a:pt x="9144" y="240537"/>
                  <a:pt x="17271" y="213867"/>
                  <a:pt x="33528" y="191007"/>
                </a:cubicBezTo>
                <a:cubicBezTo>
                  <a:pt x="49910" y="168147"/>
                  <a:pt x="75819" y="156844"/>
                  <a:pt x="111505" y="156844"/>
                </a:cubicBezTo>
                <a:cubicBezTo>
                  <a:pt x="131063" y="156844"/>
                  <a:pt x="148717" y="161163"/>
                  <a:pt x="164591" y="169925"/>
                </a:cubicBezTo>
                <a:lnTo>
                  <a:pt x="164591" y="73405"/>
                </a:lnTo>
                <a:cubicBezTo>
                  <a:pt x="164591" y="55371"/>
                  <a:pt x="161925" y="41783"/>
                  <a:pt x="156463" y="32638"/>
                </a:cubicBezTo>
                <a:cubicBezTo>
                  <a:pt x="150748" y="23494"/>
                  <a:pt x="140716" y="17398"/>
                  <a:pt x="126491" y="14223"/>
                </a:cubicBezTo>
                <a:lnTo>
                  <a:pt x="126491" y="914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6" name="Freeform 3"/>
          <p:cNvSpPr/>
          <p:nvPr/>
        </p:nvSpPr>
        <p:spPr>
          <a:xfrm>
            <a:off x="3674364" y="601853"/>
            <a:ext cx="113283" cy="385063"/>
          </a:xfrm>
          <a:custGeom>
            <a:avLst/>
            <a:gdLst>
              <a:gd name="connsiteX0" fmla="*/ 71119 w 113283"/>
              <a:gd name="connsiteY0" fmla="*/ 9144 h 385063"/>
              <a:gd name="connsiteX1" fmla="*/ 101472 w 113283"/>
              <a:gd name="connsiteY1" fmla="*/ 13969 h 385063"/>
              <a:gd name="connsiteX2" fmla="*/ 104139 w 113283"/>
              <a:gd name="connsiteY2" fmla="*/ 79121 h 385063"/>
              <a:gd name="connsiteX3" fmla="*/ 94869 w 113283"/>
              <a:gd name="connsiteY3" fmla="*/ 79121 h 385063"/>
              <a:gd name="connsiteX4" fmla="*/ 59435 w 113283"/>
              <a:gd name="connsiteY4" fmla="*/ 31241 h 385063"/>
              <a:gd name="connsiteX5" fmla="*/ 36576 w 113283"/>
              <a:gd name="connsiteY5" fmla="*/ 45719 h 385063"/>
              <a:gd name="connsiteX6" fmla="*/ 30607 w 113283"/>
              <a:gd name="connsiteY6" fmla="*/ 98425 h 385063"/>
              <a:gd name="connsiteX7" fmla="*/ 30607 w 113283"/>
              <a:gd name="connsiteY7" fmla="*/ 160019 h 385063"/>
              <a:gd name="connsiteX8" fmla="*/ 61848 w 113283"/>
              <a:gd name="connsiteY8" fmla="*/ 160019 h 385063"/>
              <a:gd name="connsiteX9" fmla="*/ 81534 w 113283"/>
              <a:gd name="connsiteY9" fmla="*/ 157987 h 385063"/>
              <a:gd name="connsiteX10" fmla="*/ 94869 w 113283"/>
              <a:gd name="connsiteY10" fmla="*/ 146049 h 385063"/>
              <a:gd name="connsiteX11" fmla="*/ 102615 w 113283"/>
              <a:gd name="connsiteY11" fmla="*/ 149605 h 385063"/>
              <a:gd name="connsiteX12" fmla="*/ 91566 w 113283"/>
              <a:gd name="connsiteY12" fmla="*/ 170814 h 385063"/>
              <a:gd name="connsiteX13" fmla="*/ 80898 w 113283"/>
              <a:gd name="connsiteY13" fmla="*/ 178815 h 385063"/>
              <a:gd name="connsiteX14" fmla="*/ 57657 w 113283"/>
              <a:gd name="connsiteY14" fmla="*/ 180339 h 385063"/>
              <a:gd name="connsiteX15" fmla="*/ 30607 w 113283"/>
              <a:gd name="connsiteY15" fmla="*/ 180339 h 385063"/>
              <a:gd name="connsiteX16" fmla="*/ 30607 w 113283"/>
              <a:gd name="connsiteY16" fmla="*/ 300227 h 385063"/>
              <a:gd name="connsiteX17" fmla="*/ 33019 w 113283"/>
              <a:gd name="connsiteY17" fmla="*/ 338708 h 385063"/>
              <a:gd name="connsiteX18" fmla="*/ 45211 w 113283"/>
              <a:gd name="connsiteY18" fmla="*/ 358647 h 385063"/>
              <a:gd name="connsiteX19" fmla="*/ 67564 w 113283"/>
              <a:gd name="connsiteY19" fmla="*/ 370458 h 385063"/>
              <a:gd name="connsiteX20" fmla="*/ 67564 w 113283"/>
              <a:gd name="connsiteY20" fmla="*/ 375919 h 385063"/>
              <a:gd name="connsiteX21" fmla="*/ 9144 w 113283"/>
              <a:gd name="connsiteY21" fmla="*/ 372363 h 385063"/>
              <a:gd name="connsiteX22" fmla="*/ 9144 w 113283"/>
              <a:gd name="connsiteY22" fmla="*/ 91313 h 385063"/>
              <a:gd name="connsiteX23" fmla="*/ 13588 w 113283"/>
              <a:gd name="connsiteY23" fmla="*/ 45211 h 385063"/>
              <a:gd name="connsiteX24" fmla="*/ 33273 w 113283"/>
              <a:gd name="connsiteY24" fmla="*/ 19557 h 385063"/>
              <a:gd name="connsiteX25" fmla="*/ 71119 w 113283"/>
              <a:gd name="connsiteY25" fmla="*/ 9144 h 3850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13283" h="385063">
                <a:moveTo>
                  <a:pt x="71119" y="9144"/>
                </a:moveTo>
                <a:cubicBezTo>
                  <a:pt x="80390" y="9144"/>
                  <a:pt x="90550" y="10794"/>
                  <a:pt x="101472" y="13969"/>
                </a:cubicBezTo>
                <a:cubicBezTo>
                  <a:pt x="101472" y="38480"/>
                  <a:pt x="102361" y="60197"/>
                  <a:pt x="104139" y="79121"/>
                </a:cubicBezTo>
                <a:lnTo>
                  <a:pt x="94869" y="79121"/>
                </a:lnTo>
                <a:cubicBezTo>
                  <a:pt x="90296" y="47116"/>
                  <a:pt x="78485" y="31241"/>
                  <a:pt x="59435" y="31241"/>
                </a:cubicBezTo>
                <a:cubicBezTo>
                  <a:pt x="48005" y="31241"/>
                  <a:pt x="40385" y="36067"/>
                  <a:pt x="36576" y="45719"/>
                </a:cubicBezTo>
                <a:cubicBezTo>
                  <a:pt x="32638" y="55879"/>
                  <a:pt x="30607" y="73405"/>
                  <a:pt x="30607" y="98425"/>
                </a:cubicBezTo>
                <a:lnTo>
                  <a:pt x="30607" y="160019"/>
                </a:lnTo>
                <a:lnTo>
                  <a:pt x="61848" y="160019"/>
                </a:lnTo>
                <a:cubicBezTo>
                  <a:pt x="72008" y="160019"/>
                  <a:pt x="78485" y="159384"/>
                  <a:pt x="81534" y="157987"/>
                </a:cubicBezTo>
                <a:cubicBezTo>
                  <a:pt x="84835" y="156844"/>
                  <a:pt x="89280" y="152780"/>
                  <a:pt x="94869" y="146049"/>
                </a:cubicBezTo>
                <a:lnTo>
                  <a:pt x="102615" y="149605"/>
                </a:lnTo>
                <a:cubicBezTo>
                  <a:pt x="98678" y="160019"/>
                  <a:pt x="94995" y="167004"/>
                  <a:pt x="91566" y="170814"/>
                </a:cubicBezTo>
                <a:cubicBezTo>
                  <a:pt x="87884" y="175133"/>
                  <a:pt x="84327" y="177799"/>
                  <a:pt x="80898" y="178815"/>
                </a:cubicBezTo>
                <a:cubicBezTo>
                  <a:pt x="76961" y="179832"/>
                  <a:pt x="69215" y="180339"/>
                  <a:pt x="57657" y="180339"/>
                </a:cubicBezTo>
                <a:lnTo>
                  <a:pt x="30607" y="180339"/>
                </a:lnTo>
                <a:lnTo>
                  <a:pt x="30607" y="300227"/>
                </a:lnTo>
                <a:cubicBezTo>
                  <a:pt x="30607" y="317881"/>
                  <a:pt x="31369" y="330707"/>
                  <a:pt x="33019" y="338708"/>
                </a:cubicBezTo>
                <a:cubicBezTo>
                  <a:pt x="34416" y="345821"/>
                  <a:pt x="38480" y="352425"/>
                  <a:pt x="45211" y="358647"/>
                </a:cubicBezTo>
                <a:cubicBezTo>
                  <a:pt x="51561" y="364744"/>
                  <a:pt x="58927" y="368681"/>
                  <a:pt x="67564" y="370458"/>
                </a:cubicBezTo>
                <a:lnTo>
                  <a:pt x="67564" y="375919"/>
                </a:lnTo>
                <a:cubicBezTo>
                  <a:pt x="45846" y="373506"/>
                  <a:pt x="26415" y="372363"/>
                  <a:pt x="9144" y="372363"/>
                </a:cubicBezTo>
                <a:lnTo>
                  <a:pt x="9144" y="91313"/>
                </a:lnTo>
                <a:cubicBezTo>
                  <a:pt x="9144" y="70738"/>
                  <a:pt x="10667" y="55244"/>
                  <a:pt x="13588" y="45211"/>
                </a:cubicBezTo>
                <a:cubicBezTo>
                  <a:pt x="16636" y="34797"/>
                  <a:pt x="23114" y="26288"/>
                  <a:pt x="33273" y="19557"/>
                </a:cubicBezTo>
                <a:cubicBezTo>
                  <a:pt x="43560" y="12572"/>
                  <a:pt x="56260" y="9144"/>
                  <a:pt x="71119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7" name="Freeform 3"/>
          <p:cNvSpPr/>
          <p:nvPr/>
        </p:nvSpPr>
        <p:spPr>
          <a:xfrm>
            <a:off x="1333499" y="601853"/>
            <a:ext cx="113284" cy="385063"/>
          </a:xfrm>
          <a:custGeom>
            <a:avLst/>
            <a:gdLst>
              <a:gd name="connsiteX0" fmla="*/ 71120 w 113284"/>
              <a:gd name="connsiteY0" fmla="*/ 9144 h 385063"/>
              <a:gd name="connsiteX1" fmla="*/ 101473 w 113284"/>
              <a:gd name="connsiteY1" fmla="*/ 13969 h 385063"/>
              <a:gd name="connsiteX2" fmla="*/ 104140 w 113284"/>
              <a:gd name="connsiteY2" fmla="*/ 79121 h 385063"/>
              <a:gd name="connsiteX3" fmla="*/ 94869 w 113284"/>
              <a:gd name="connsiteY3" fmla="*/ 79121 h 385063"/>
              <a:gd name="connsiteX4" fmla="*/ 59436 w 113284"/>
              <a:gd name="connsiteY4" fmla="*/ 31241 h 385063"/>
              <a:gd name="connsiteX5" fmla="*/ 36576 w 113284"/>
              <a:gd name="connsiteY5" fmla="*/ 45719 h 385063"/>
              <a:gd name="connsiteX6" fmla="*/ 30607 w 113284"/>
              <a:gd name="connsiteY6" fmla="*/ 98425 h 385063"/>
              <a:gd name="connsiteX7" fmla="*/ 30607 w 113284"/>
              <a:gd name="connsiteY7" fmla="*/ 160019 h 385063"/>
              <a:gd name="connsiteX8" fmla="*/ 61849 w 113284"/>
              <a:gd name="connsiteY8" fmla="*/ 160019 h 385063"/>
              <a:gd name="connsiteX9" fmla="*/ 81534 w 113284"/>
              <a:gd name="connsiteY9" fmla="*/ 157987 h 385063"/>
              <a:gd name="connsiteX10" fmla="*/ 94869 w 113284"/>
              <a:gd name="connsiteY10" fmla="*/ 146049 h 385063"/>
              <a:gd name="connsiteX11" fmla="*/ 102616 w 113284"/>
              <a:gd name="connsiteY11" fmla="*/ 149605 h 385063"/>
              <a:gd name="connsiteX12" fmla="*/ 91567 w 113284"/>
              <a:gd name="connsiteY12" fmla="*/ 170814 h 385063"/>
              <a:gd name="connsiteX13" fmla="*/ 80899 w 113284"/>
              <a:gd name="connsiteY13" fmla="*/ 178815 h 385063"/>
              <a:gd name="connsiteX14" fmla="*/ 57658 w 113284"/>
              <a:gd name="connsiteY14" fmla="*/ 180339 h 385063"/>
              <a:gd name="connsiteX15" fmla="*/ 30607 w 113284"/>
              <a:gd name="connsiteY15" fmla="*/ 180339 h 385063"/>
              <a:gd name="connsiteX16" fmla="*/ 30607 w 113284"/>
              <a:gd name="connsiteY16" fmla="*/ 300227 h 385063"/>
              <a:gd name="connsiteX17" fmla="*/ 33020 w 113284"/>
              <a:gd name="connsiteY17" fmla="*/ 338708 h 385063"/>
              <a:gd name="connsiteX18" fmla="*/ 45212 w 113284"/>
              <a:gd name="connsiteY18" fmla="*/ 358647 h 385063"/>
              <a:gd name="connsiteX19" fmla="*/ 67564 w 113284"/>
              <a:gd name="connsiteY19" fmla="*/ 370458 h 385063"/>
              <a:gd name="connsiteX20" fmla="*/ 67564 w 113284"/>
              <a:gd name="connsiteY20" fmla="*/ 375919 h 385063"/>
              <a:gd name="connsiteX21" fmla="*/ 9144 w 113284"/>
              <a:gd name="connsiteY21" fmla="*/ 372363 h 385063"/>
              <a:gd name="connsiteX22" fmla="*/ 9144 w 113284"/>
              <a:gd name="connsiteY22" fmla="*/ 91313 h 385063"/>
              <a:gd name="connsiteX23" fmla="*/ 13589 w 113284"/>
              <a:gd name="connsiteY23" fmla="*/ 45211 h 385063"/>
              <a:gd name="connsiteX24" fmla="*/ 33274 w 113284"/>
              <a:gd name="connsiteY24" fmla="*/ 19557 h 385063"/>
              <a:gd name="connsiteX25" fmla="*/ 71120 w 113284"/>
              <a:gd name="connsiteY25" fmla="*/ 9144 h 3850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13284" h="385063">
                <a:moveTo>
                  <a:pt x="71120" y="9144"/>
                </a:moveTo>
                <a:cubicBezTo>
                  <a:pt x="80391" y="9144"/>
                  <a:pt x="90551" y="10794"/>
                  <a:pt x="101473" y="13969"/>
                </a:cubicBezTo>
                <a:cubicBezTo>
                  <a:pt x="101473" y="38480"/>
                  <a:pt x="102362" y="60197"/>
                  <a:pt x="104140" y="79121"/>
                </a:cubicBezTo>
                <a:lnTo>
                  <a:pt x="94869" y="79121"/>
                </a:lnTo>
                <a:cubicBezTo>
                  <a:pt x="90297" y="47116"/>
                  <a:pt x="78486" y="31241"/>
                  <a:pt x="59436" y="31241"/>
                </a:cubicBezTo>
                <a:cubicBezTo>
                  <a:pt x="48006" y="31241"/>
                  <a:pt x="40386" y="36067"/>
                  <a:pt x="36576" y="45719"/>
                </a:cubicBezTo>
                <a:cubicBezTo>
                  <a:pt x="32639" y="55879"/>
                  <a:pt x="30607" y="73405"/>
                  <a:pt x="30607" y="98425"/>
                </a:cubicBezTo>
                <a:lnTo>
                  <a:pt x="30607" y="160019"/>
                </a:lnTo>
                <a:lnTo>
                  <a:pt x="61849" y="160019"/>
                </a:lnTo>
                <a:cubicBezTo>
                  <a:pt x="72009" y="160019"/>
                  <a:pt x="78486" y="159384"/>
                  <a:pt x="81534" y="157987"/>
                </a:cubicBezTo>
                <a:cubicBezTo>
                  <a:pt x="84836" y="156844"/>
                  <a:pt x="89281" y="152780"/>
                  <a:pt x="94869" y="146049"/>
                </a:cubicBezTo>
                <a:lnTo>
                  <a:pt x="102616" y="149605"/>
                </a:lnTo>
                <a:cubicBezTo>
                  <a:pt x="98679" y="160019"/>
                  <a:pt x="94996" y="167004"/>
                  <a:pt x="91567" y="170814"/>
                </a:cubicBezTo>
                <a:cubicBezTo>
                  <a:pt x="87884" y="175133"/>
                  <a:pt x="84328" y="177799"/>
                  <a:pt x="80899" y="178815"/>
                </a:cubicBezTo>
                <a:cubicBezTo>
                  <a:pt x="76962" y="179832"/>
                  <a:pt x="69215" y="180339"/>
                  <a:pt x="57658" y="180339"/>
                </a:cubicBezTo>
                <a:lnTo>
                  <a:pt x="30607" y="180339"/>
                </a:lnTo>
                <a:lnTo>
                  <a:pt x="30607" y="300227"/>
                </a:lnTo>
                <a:cubicBezTo>
                  <a:pt x="30607" y="317881"/>
                  <a:pt x="31369" y="330707"/>
                  <a:pt x="33020" y="338708"/>
                </a:cubicBezTo>
                <a:cubicBezTo>
                  <a:pt x="34417" y="345821"/>
                  <a:pt x="38481" y="352425"/>
                  <a:pt x="45212" y="358647"/>
                </a:cubicBezTo>
                <a:cubicBezTo>
                  <a:pt x="51562" y="364744"/>
                  <a:pt x="58928" y="368681"/>
                  <a:pt x="67564" y="370458"/>
                </a:cubicBezTo>
                <a:lnTo>
                  <a:pt x="67564" y="375919"/>
                </a:lnTo>
                <a:cubicBezTo>
                  <a:pt x="45847" y="373506"/>
                  <a:pt x="26416" y="372363"/>
                  <a:pt x="9144" y="372363"/>
                </a:cubicBezTo>
                <a:lnTo>
                  <a:pt x="9144" y="91313"/>
                </a:lnTo>
                <a:cubicBezTo>
                  <a:pt x="9144" y="70738"/>
                  <a:pt x="10668" y="55244"/>
                  <a:pt x="13589" y="45211"/>
                </a:cubicBezTo>
                <a:cubicBezTo>
                  <a:pt x="16637" y="34797"/>
                  <a:pt x="23114" y="26288"/>
                  <a:pt x="33274" y="19557"/>
                </a:cubicBezTo>
                <a:cubicBezTo>
                  <a:pt x="43561" y="12572"/>
                  <a:pt x="56134" y="9144"/>
                  <a:pt x="71120" y="91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241300"/>
            <a:ext cx="7200900" cy="1028700"/>
          </a:xfrm>
          <a:prstGeom prst="rect">
            <a:avLst/>
          </a:prstGeom>
          <a:noFill/>
        </p:spPr>
      </p:pic>
      <p:pic>
        <p:nvPicPr>
          <p:cNvPr id="108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1676400"/>
            <a:ext cx="53594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/>
            </a:pPr>
            <a:r>
              <a:rPr lang="en-US" altLang="zh-CN" sz="3600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adjustment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or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changes</a:t>
            </a:r>
          </a:p>
        </p:txBody>
      </p:sp>
      <p:sp>
        <p:nvSpPr>
          <p:cNvPr id="1089" name="TextBox 1"/>
          <p:cNvSpPr txBox="1"/>
          <p:nvPr/>
        </p:nvSpPr>
        <p:spPr>
          <a:xfrm>
            <a:off x="889000" y="2324100"/>
            <a:ext cx="7378700" cy="154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2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behavior,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physiology,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structure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of</a:t>
            </a:r>
          </a:p>
          <a:p>
            <a:pPr>
              <a:lnSpc>
                <a:spcPts val="4300"/>
              </a:lnSpc>
              <a:tabLst/>
            </a:pP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an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organism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become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more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suited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to</a:t>
            </a:r>
          </a:p>
          <a:p>
            <a:pPr>
              <a:lnSpc>
                <a:spcPts val="4300"/>
              </a:lnSpc>
              <a:tabLst/>
            </a:pP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an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environment.</a:t>
            </a:r>
          </a:p>
        </p:txBody>
      </p:sp>
      <p:sp>
        <p:nvSpPr>
          <p:cNvPr id="1090" name="TextBox 1"/>
          <p:cNvSpPr txBox="1"/>
          <p:nvPr/>
        </p:nvSpPr>
        <p:spPr>
          <a:xfrm>
            <a:off x="546100" y="3975100"/>
            <a:ext cx="77597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/>
            </a:pPr>
            <a:r>
              <a:rPr lang="en-US" altLang="zh-CN" sz="3600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It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is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derived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from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latin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word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“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adaptare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”</a:t>
            </a:r>
          </a:p>
        </p:txBody>
      </p:sp>
      <p:sp>
        <p:nvSpPr>
          <p:cNvPr id="1091" name="TextBox 1"/>
          <p:cNvSpPr txBox="1"/>
          <p:nvPr/>
        </p:nvSpPr>
        <p:spPr>
          <a:xfrm>
            <a:off x="889000" y="4597400"/>
            <a:ext cx="38735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which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means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“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fit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”.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4572000 w 9144000"/>
              <a:gd name="connsiteY0" fmla="*/ 6858000 h 6858000"/>
              <a:gd name="connsiteX1" fmla="*/ 0 w 9144000"/>
              <a:gd name="connsiteY1" fmla="*/ 6858000 h 6858000"/>
              <a:gd name="connsiteX2" fmla="*/ 0 w 9144000"/>
              <a:gd name="connsiteY2" fmla="*/ 0 h 6858000"/>
              <a:gd name="connsiteX3" fmla="*/ 9144000 w 9144000"/>
              <a:gd name="connsiteY3" fmla="*/ 0 h 6858000"/>
              <a:gd name="connsiteX4" fmla="*/ 9144000 w 9144000"/>
              <a:gd name="connsiteY4" fmla="*/ 6858000 h 6858000"/>
              <a:gd name="connsiteX5" fmla="*/ 4572000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6858000">
                <a:moveTo>
                  <a:pt x="457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457200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1800"/>
            <a:ext cx="9144000" cy="599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4572000 w 9144000"/>
              <a:gd name="connsiteY0" fmla="*/ 6858000 h 6858000"/>
              <a:gd name="connsiteX1" fmla="*/ 0 w 9144000"/>
              <a:gd name="connsiteY1" fmla="*/ 6858000 h 6858000"/>
              <a:gd name="connsiteX2" fmla="*/ 0 w 9144000"/>
              <a:gd name="connsiteY2" fmla="*/ 0 h 6858000"/>
              <a:gd name="connsiteX3" fmla="*/ 9144000 w 9144000"/>
              <a:gd name="connsiteY3" fmla="*/ 0 h 6858000"/>
              <a:gd name="connsiteX4" fmla="*/ 9144000 w 9144000"/>
              <a:gd name="connsiteY4" fmla="*/ 6858000 h 6858000"/>
              <a:gd name="connsiteX5" fmla="*/ 4572000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6858000">
                <a:moveTo>
                  <a:pt x="457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457200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7772400" cy="684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4572000 w 9144000"/>
              <a:gd name="connsiteY0" fmla="*/ 6858000 h 6858000"/>
              <a:gd name="connsiteX1" fmla="*/ 0 w 9144000"/>
              <a:gd name="connsiteY1" fmla="*/ 6858000 h 6858000"/>
              <a:gd name="connsiteX2" fmla="*/ 0 w 9144000"/>
              <a:gd name="connsiteY2" fmla="*/ 0 h 6858000"/>
              <a:gd name="connsiteX3" fmla="*/ 9144000 w 9144000"/>
              <a:gd name="connsiteY3" fmla="*/ 0 h 6858000"/>
              <a:gd name="connsiteX4" fmla="*/ 9144000 w 9144000"/>
              <a:gd name="connsiteY4" fmla="*/ 6858000 h 6858000"/>
              <a:gd name="connsiteX5" fmla="*/ 4572000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6858000">
                <a:moveTo>
                  <a:pt x="457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457200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7696200" cy="6819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4572000 w 9144000"/>
              <a:gd name="connsiteY0" fmla="*/ 6858000 h 6858000"/>
              <a:gd name="connsiteX1" fmla="*/ 0 w 9144000"/>
              <a:gd name="connsiteY1" fmla="*/ 6858000 h 6858000"/>
              <a:gd name="connsiteX2" fmla="*/ 0 w 9144000"/>
              <a:gd name="connsiteY2" fmla="*/ 0 h 6858000"/>
              <a:gd name="connsiteX3" fmla="*/ 9144000 w 9144000"/>
              <a:gd name="connsiteY3" fmla="*/ 0 h 6858000"/>
              <a:gd name="connsiteX4" fmla="*/ 9144000 w 9144000"/>
              <a:gd name="connsiteY4" fmla="*/ 6858000 h 6858000"/>
              <a:gd name="connsiteX5" fmla="*/ 4572000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44000" h="6858000">
                <a:moveTo>
                  <a:pt x="457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457200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082800" y="457200"/>
            <a:ext cx="4953000" cy="1016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0"/>
              </a:lnSpc>
              <a:tabLst/>
            </a:pPr>
            <a:r>
              <a:rPr lang="en-US" altLang="zh-CN" sz="80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Hydrophyte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546100" y="1676400"/>
            <a:ext cx="77470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/>
            </a:pPr>
            <a:r>
              <a:rPr lang="en-US" altLang="zh-CN" sz="3602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plant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which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grows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only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or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on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water.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2400300"/>
            <a:ext cx="23876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Adaptation:-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647700" y="3060700"/>
            <a:ext cx="73279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-&gt;Tends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have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larger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airspaces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around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889000" y="3606800"/>
            <a:ext cx="16383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cells.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546100" y="4292600"/>
            <a:ext cx="6858000" cy="1104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-&gt;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having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no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stomata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or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waxy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cuticle.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4100"/>
              </a:lnSpc>
              <a:tabLst/>
            </a:pPr>
            <a:r>
              <a:rPr lang="en-US" altLang="zh-CN" sz="36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-&gt;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Reduced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or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No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xylem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cell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found.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562600" cy="61849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013200" y="4229100"/>
            <a:ext cx="51181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/>
            </a:pP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in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basal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node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found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in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whorl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of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3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822700" y="4699000"/>
            <a:ext cx="5181600" cy="167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                <a:tab pos="190500" algn="l"/>
              </a:tabLst>
            </a:pPr>
            <a:r>
              <a:rPr lang="en-US" altLang="zh-CN" dirty="0"/>
              <a:t>	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to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8</a:t>
            </a:r>
          </a:p>
          <a:p>
            <a:pPr>
              <a:lnSpc>
                <a:spcPts val="3300"/>
              </a:lnSpc>
              <a:tabLst>
                <a:tab pos="190500" algn="l"/>
              </a:tabLst>
            </a:pPr>
            <a:r>
              <a:rPr lang="en-US" altLang="zh-CN" sz="2796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Leaf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having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no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stomata,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no</a:t>
            </a:r>
          </a:p>
          <a:p>
            <a:pPr>
              <a:lnSpc>
                <a:spcPts val="3300"/>
              </a:lnSpc>
              <a:tabLst>
                <a:tab pos="190500" algn="l"/>
              </a:tabLst>
            </a:pPr>
            <a:r>
              <a:rPr lang="en-US" altLang="zh-CN" dirty="0"/>
              <a:t>	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cuticle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&amp;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any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sclerenchymatous</a:t>
            </a:r>
          </a:p>
          <a:p>
            <a:pPr>
              <a:lnSpc>
                <a:spcPts val="3300"/>
              </a:lnSpc>
              <a:tabLst>
                <a:tab pos="190500" algn="l"/>
              </a:tabLst>
            </a:pPr>
            <a:r>
              <a:rPr lang="en-US" altLang="zh-CN" dirty="0"/>
              <a:t>	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tissue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213100" y="444500"/>
            <a:ext cx="5664200" cy="3873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800"/>
              </a:lnSpc>
              <a:tabLst>
                <a:tab pos="609600" algn="l"/>
                <a:tab pos="800100" algn="l"/>
              </a:tabLst>
            </a:pPr>
            <a:r>
              <a:rPr lang="en-US" altLang="zh-CN" sz="48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Hydrilla</a:t>
            </a:r>
            <a:r>
              <a:rPr lang="en-US" altLang="zh-CN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verticillata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500"/>
              </a:lnSpc>
              <a:tabLst>
                <a:tab pos="609600" algn="l"/>
                <a:tab pos="800100" algn="l"/>
              </a:tabLst>
            </a:pPr>
            <a:r>
              <a:rPr lang="en-US" altLang="zh-CN" dirty="0"/>
              <a:t>	</a:t>
            </a:r>
            <a:r>
              <a:rPr lang="en-US" altLang="zh-CN" sz="2798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Submerged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anchored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or</a:t>
            </a:r>
          </a:p>
          <a:p>
            <a:pPr>
              <a:lnSpc>
                <a:spcPts val="3300"/>
              </a:lnSpc>
              <a:tabLst>
                <a:tab pos="609600" algn="l"/>
                <a:tab pos="800100" algn="l"/>
              </a:tabLst>
            </a:pPr>
            <a:r>
              <a:rPr lang="en-US" altLang="zh-CN" dirty="0"/>
              <a:t>		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suspended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hydrophyte</a:t>
            </a:r>
          </a:p>
          <a:p>
            <a:pPr>
              <a:lnSpc>
                <a:spcPts val="3300"/>
              </a:lnSpc>
              <a:tabLst>
                <a:tab pos="609600" algn="l"/>
                <a:tab pos="800100" algn="l"/>
              </a:tabLst>
            </a:pPr>
            <a:r>
              <a:rPr lang="en-US" altLang="zh-CN" dirty="0"/>
              <a:t>	</a:t>
            </a:r>
            <a:r>
              <a:rPr lang="en-US" altLang="zh-CN" sz="2796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Stem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is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attached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to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substratum</a:t>
            </a:r>
          </a:p>
          <a:p>
            <a:pPr>
              <a:lnSpc>
                <a:spcPts val="3300"/>
              </a:lnSpc>
              <a:tabLst>
                <a:tab pos="609600" algn="l"/>
                <a:tab pos="800100" algn="l"/>
              </a:tabLst>
            </a:pPr>
            <a:r>
              <a:rPr lang="en-US" altLang="zh-CN" dirty="0"/>
              <a:t>		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with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help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of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adventious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root</a:t>
            </a:r>
          </a:p>
          <a:p>
            <a:pPr>
              <a:lnSpc>
                <a:spcPts val="3300"/>
              </a:lnSpc>
              <a:tabLst>
                <a:tab pos="609600" algn="l"/>
                <a:tab pos="800100" algn="l"/>
              </a:tabLst>
            </a:pPr>
            <a:r>
              <a:rPr lang="en-US" altLang="zh-CN" dirty="0"/>
              <a:t>	</a:t>
            </a:r>
            <a:r>
              <a:rPr lang="en-US" altLang="zh-CN" sz="2796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Stem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Is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Delicate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,Flexible</a:t>
            </a:r>
          </a:p>
          <a:p>
            <a:pPr>
              <a:lnSpc>
                <a:spcPts val="3300"/>
              </a:lnSpc>
              <a:tabLst>
                <a:tab pos="609600" algn="l"/>
                <a:tab pos="800100" algn="l"/>
              </a:tabLst>
            </a:pPr>
            <a:r>
              <a:rPr lang="en-US" altLang="zh-CN" dirty="0"/>
              <a:t>		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&amp;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Freely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branched</a:t>
            </a:r>
          </a:p>
          <a:p>
            <a:pPr>
              <a:lnSpc>
                <a:spcPts val="3300"/>
              </a:lnSpc>
              <a:tabLst>
                <a:tab pos="609600" algn="l"/>
                <a:tab pos="800100" algn="l"/>
              </a:tabLst>
            </a:pPr>
            <a:r>
              <a:rPr lang="en-US" altLang="zh-CN" dirty="0"/>
              <a:t>	</a:t>
            </a:r>
            <a:r>
              <a:rPr lang="en-US" altLang="zh-CN" sz="2796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Leaf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are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sessile,small,opposite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100" y="1193800"/>
            <a:ext cx="4432300" cy="53594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965700" y="1270000"/>
            <a:ext cx="3403600" cy="190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                <a:tab pos="330200" algn="l"/>
              </a:tabLst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Stem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is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whitish</a:t>
            </a:r>
          </a:p>
          <a:p>
            <a:pPr>
              <a:lnSpc>
                <a:spcPts val="3800"/>
              </a:lnSpc>
              <a:tabLst>
                <a:tab pos="330200" algn="l"/>
              </a:tabLst>
            </a:pPr>
            <a:r>
              <a:rPr lang="en-US" altLang="zh-CN" dirty="0"/>
              <a:t>	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green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with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lots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of</a:t>
            </a:r>
          </a:p>
          <a:p>
            <a:pPr>
              <a:lnSpc>
                <a:spcPts val="3800"/>
              </a:lnSpc>
              <a:tabLst>
                <a:tab pos="330200" algn="l"/>
              </a:tabLst>
            </a:pPr>
            <a:r>
              <a:rPr lang="en-US" altLang="zh-CN" dirty="0"/>
              <a:t>	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aerenchymatous</a:t>
            </a:r>
          </a:p>
          <a:p>
            <a:pPr>
              <a:lnSpc>
                <a:spcPts val="3800"/>
              </a:lnSpc>
              <a:tabLst>
                <a:tab pos="330200" algn="l"/>
              </a:tabLst>
            </a:pPr>
            <a:r>
              <a:rPr lang="en-US" altLang="zh-CN" dirty="0"/>
              <a:t>	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cortex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965700" y="3175000"/>
            <a:ext cx="35433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Xylem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Is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replaced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965700" y="3683000"/>
            <a:ext cx="3251200" cy="939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                <a:tab pos="330200" algn="l"/>
              </a:tabLst>
            </a:pPr>
            <a:r>
              <a:rPr lang="en-US" altLang="zh-CN" dirty="0"/>
              <a:t>	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by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central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cavity</a:t>
            </a:r>
          </a:p>
          <a:p>
            <a:pPr>
              <a:lnSpc>
                <a:spcPts val="3800"/>
              </a:lnSpc>
              <a:tabLst>
                <a:tab pos="330200" algn="l"/>
              </a:tabLst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Whole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plant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is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295900" y="4660900"/>
            <a:ext cx="1981200" cy="939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covered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by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mucilage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4965700" y="5613400"/>
            <a:ext cx="35433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Plant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is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dull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green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295900" y="6108700"/>
            <a:ext cx="15240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in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colour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689100" y="558800"/>
            <a:ext cx="48133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800"/>
              </a:lnSpc>
              <a:tabLst/>
            </a:pPr>
            <a:r>
              <a:rPr lang="en-US" altLang="zh-CN" sz="48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Hydrilla</a:t>
            </a:r>
            <a:r>
              <a:rPr lang="en-US" altLang="zh-CN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verticillata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77900"/>
            <a:ext cx="4343400" cy="58039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584700" y="1066800"/>
            <a:ext cx="36957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Stem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is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reduced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to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029200" y="1562100"/>
            <a:ext cx="15748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root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spot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584700" y="2044700"/>
            <a:ext cx="36576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It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bears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stolons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for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584700" y="2552700"/>
            <a:ext cx="4432300" cy="939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                <a:tab pos="330200" algn="l"/>
              </a:tabLst>
            </a:pPr>
            <a:r>
              <a:rPr lang="en-US" altLang="zh-CN" dirty="0"/>
              <a:t>	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vegetative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propagation</a:t>
            </a:r>
          </a:p>
          <a:p>
            <a:pPr>
              <a:lnSpc>
                <a:spcPts val="3800"/>
              </a:lnSpc>
              <a:tabLst>
                <a:tab pos="330200" algn="l"/>
              </a:tabLst>
            </a:pPr>
            <a:r>
              <a:rPr lang="en-US" altLang="zh-CN" sz="3206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It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has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ribbon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shaped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4914900" y="3517900"/>
            <a:ext cx="11684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leaves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584700" y="4000500"/>
            <a:ext cx="42545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Leaf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are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pale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green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in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914900" y="4483100"/>
            <a:ext cx="8763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color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584700" y="5029200"/>
            <a:ext cx="4419600" cy="190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                <a:tab pos="330200" algn="l"/>
              </a:tabLst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Leaf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Contains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spongy</a:t>
            </a:r>
          </a:p>
          <a:p>
            <a:pPr>
              <a:lnSpc>
                <a:spcPts val="3800"/>
              </a:lnSpc>
              <a:tabLst>
                <a:tab pos="330200" algn="l"/>
              </a:tabLst>
            </a:pPr>
            <a:r>
              <a:rPr lang="en-US" altLang="zh-CN" dirty="0"/>
              <a:t>	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parenchyma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with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large</a:t>
            </a:r>
          </a:p>
          <a:p>
            <a:pPr>
              <a:lnSpc>
                <a:spcPts val="3800"/>
              </a:lnSpc>
              <a:tabLst>
                <a:tab pos="330200" algn="l"/>
              </a:tabLst>
            </a:pPr>
            <a:r>
              <a:rPr lang="en-US" altLang="zh-CN" dirty="0"/>
              <a:t>	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air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cavity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devoid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to</a:t>
            </a:r>
          </a:p>
          <a:p>
            <a:pPr>
              <a:lnSpc>
                <a:spcPts val="3800"/>
              </a:lnSpc>
              <a:tabLst>
                <a:tab pos="330200" algn="l"/>
              </a:tabLst>
            </a:pPr>
            <a:r>
              <a:rPr lang="en-US" altLang="zh-CN" dirty="0"/>
              <a:t>	</a:t>
            </a:r>
            <a:r>
              <a:rPr lang="en-US" altLang="zh-CN" sz="3204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cuticle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1536700" y="381000"/>
            <a:ext cx="42037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/>
            </a:pPr>
            <a:r>
              <a:rPr lang="en-US" altLang="zh-CN" sz="4406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Vellisneria</a:t>
            </a:r>
            <a:r>
              <a:rPr lang="en-US" altLang="zh-CN" sz="44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Spiralis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11300"/>
            <a:ext cx="3581400" cy="48133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279900" y="1676400"/>
            <a:ext cx="34417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/>
            </a:pPr>
            <a:r>
              <a:rPr lang="en-US" altLang="zh-CN" sz="3602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It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is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an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anchored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279900" y="2286000"/>
            <a:ext cx="31623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Submerged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plant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279900" y="2768600"/>
            <a:ext cx="28956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/>
            </a:pPr>
            <a:r>
              <a:rPr lang="en-US" altLang="zh-CN" sz="3602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these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Plant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279900" y="3403600"/>
            <a:ext cx="47498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Mechanical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tissue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not</a:t>
            </a:r>
          </a:p>
          <a:p>
            <a:pPr>
              <a:lnSpc>
                <a:spcPts val="43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present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4279900" y="4419600"/>
            <a:ext cx="37592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/>
            </a:pPr>
            <a:r>
              <a:rPr lang="en-US" altLang="zh-CN" sz="3602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Plant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is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diocious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&amp;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279900" y="5029200"/>
            <a:ext cx="41656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covered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with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mucilage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968500" y="469900"/>
            <a:ext cx="42037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/>
            </a:pPr>
            <a:r>
              <a:rPr lang="en-US" altLang="zh-CN" sz="4404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Vellisneria</a:t>
            </a:r>
            <a:r>
              <a:rPr lang="en-US" altLang="zh-CN" sz="4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Spiralis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1295400"/>
            <a:ext cx="4330700" cy="51054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584700" y="1447800"/>
            <a:ext cx="36957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Free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floating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aquatic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851400" y="1993900"/>
            <a:ext cx="8382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plant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584700" y="2413000"/>
            <a:ext cx="30988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Leaf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found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953000" y="2959100"/>
            <a:ext cx="25527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rosette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manner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4584700" y="3390900"/>
            <a:ext cx="27813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form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cup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like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953000" y="3962400"/>
            <a:ext cx="29210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structure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nodal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portion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584700" y="4851400"/>
            <a:ext cx="38100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Cluster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adventious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953000" y="5422900"/>
            <a:ext cx="34925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root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arise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from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nodal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portion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2146300" y="533400"/>
            <a:ext cx="47371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/>
            </a:pPr>
            <a:r>
              <a:rPr lang="en-US" altLang="zh-CN" sz="3996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Pistia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(Water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cabbage)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312799" y="481838"/>
            <a:ext cx="112902" cy="674497"/>
          </a:xfrm>
          <a:custGeom>
            <a:avLst/>
            <a:gdLst>
              <a:gd name="connsiteX0" fmla="*/ 57658 w 112902"/>
              <a:gd name="connsiteY0" fmla="*/ 0 h 674497"/>
              <a:gd name="connsiteX1" fmla="*/ 97408 w 112902"/>
              <a:gd name="connsiteY1" fmla="*/ 14604 h 674497"/>
              <a:gd name="connsiteX2" fmla="*/ 112902 w 112902"/>
              <a:gd name="connsiteY2" fmla="*/ 52832 h 674497"/>
              <a:gd name="connsiteX3" fmla="*/ 112902 w 112902"/>
              <a:gd name="connsiteY3" fmla="*/ 596772 h 674497"/>
              <a:gd name="connsiteX4" fmla="*/ 56514 w 112902"/>
              <a:gd name="connsiteY4" fmla="*/ 674497 h 674497"/>
              <a:gd name="connsiteX5" fmla="*/ 16001 w 112902"/>
              <a:gd name="connsiteY5" fmla="*/ 659002 h 674497"/>
              <a:gd name="connsiteX6" fmla="*/ 0 w 112902"/>
              <a:gd name="connsiteY6" fmla="*/ 618871 h 674497"/>
              <a:gd name="connsiteX7" fmla="*/ 0 w 112902"/>
              <a:gd name="connsiteY7" fmla="*/ 52832 h 674497"/>
              <a:gd name="connsiteX8" fmla="*/ 17144 w 112902"/>
              <a:gd name="connsiteY8" fmla="*/ 13970 h 674497"/>
              <a:gd name="connsiteX9" fmla="*/ 57658 w 112902"/>
              <a:gd name="connsiteY9" fmla="*/ 0 h 6744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112902" h="674497">
                <a:moveTo>
                  <a:pt x="57658" y="0"/>
                </a:moveTo>
                <a:cubicBezTo>
                  <a:pt x="73786" y="0"/>
                  <a:pt x="86994" y="4826"/>
                  <a:pt x="97408" y="14604"/>
                </a:cubicBezTo>
                <a:cubicBezTo>
                  <a:pt x="107696" y="24257"/>
                  <a:pt x="112902" y="36957"/>
                  <a:pt x="112902" y="52832"/>
                </a:cubicBezTo>
                <a:lnTo>
                  <a:pt x="112902" y="596772"/>
                </a:lnTo>
                <a:cubicBezTo>
                  <a:pt x="112902" y="648589"/>
                  <a:pt x="94106" y="674497"/>
                  <a:pt x="56514" y="674497"/>
                </a:cubicBezTo>
                <a:cubicBezTo>
                  <a:pt x="40131" y="674497"/>
                  <a:pt x="26542" y="669290"/>
                  <a:pt x="16001" y="659002"/>
                </a:cubicBezTo>
                <a:cubicBezTo>
                  <a:pt x="5333" y="648589"/>
                  <a:pt x="0" y="635253"/>
                  <a:pt x="0" y="618871"/>
                </a:cubicBezTo>
                <a:lnTo>
                  <a:pt x="0" y="52832"/>
                </a:lnTo>
                <a:cubicBezTo>
                  <a:pt x="0" y="36957"/>
                  <a:pt x="5714" y="24002"/>
                  <a:pt x="17144" y="13970"/>
                </a:cubicBezTo>
                <a:cubicBezTo>
                  <a:pt x="28066" y="4698"/>
                  <a:pt x="41528" y="0"/>
                  <a:pt x="57658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Freeform 3"/>
          <p:cNvSpPr/>
          <p:nvPr/>
        </p:nvSpPr>
        <p:spPr>
          <a:xfrm>
            <a:off x="1635759" y="794766"/>
            <a:ext cx="198374" cy="283590"/>
          </a:xfrm>
          <a:custGeom>
            <a:avLst/>
            <a:gdLst>
              <a:gd name="connsiteX0" fmla="*/ 153670 w 198374"/>
              <a:gd name="connsiteY0" fmla="*/ 14477 h 283590"/>
              <a:gd name="connsiteX1" fmla="*/ 56261 w 198374"/>
              <a:gd name="connsiteY1" fmla="*/ 58039 h 283590"/>
              <a:gd name="connsiteX2" fmla="*/ 14477 w 198374"/>
              <a:gd name="connsiteY2" fmla="*/ 159004 h 283590"/>
              <a:gd name="connsiteX3" fmla="*/ 34163 w 198374"/>
              <a:gd name="connsiteY3" fmla="*/ 241426 h 283590"/>
              <a:gd name="connsiteX4" fmla="*/ 93091 w 198374"/>
              <a:gd name="connsiteY4" fmla="*/ 269112 h 283590"/>
              <a:gd name="connsiteX5" fmla="*/ 141224 w 198374"/>
              <a:gd name="connsiteY5" fmla="*/ 260731 h 283590"/>
              <a:gd name="connsiteX6" fmla="*/ 183896 w 198374"/>
              <a:gd name="connsiteY6" fmla="*/ 235966 h 283590"/>
              <a:gd name="connsiteX7" fmla="*/ 171704 w 198374"/>
              <a:gd name="connsiteY7" fmla="*/ 90170 h 283590"/>
              <a:gd name="connsiteX8" fmla="*/ 173482 w 198374"/>
              <a:gd name="connsiteY8" fmla="*/ 60198 h 283590"/>
              <a:gd name="connsiteX9" fmla="*/ 179070 w 198374"/>
              <a:gd name="connsiteY9" fmla="*/ 22224 h 283590"/>
              <a:gd name="connsiteX10" fmla="*/ 164465 w 198374"/>
              <a:gd name="connsiteY10" fmla="*/ 16382 h 283590"/>
              <a:gd name="connsiteX11" fmla="*/ 153670 w 198374"/>
              <a:gd name="connsiteY11" fmla="*/ 14477 h 2835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98374" h="283590">
                <a:moveTo>
                  <a:pt x="153670" y="14477"/>
                </a:moveTo>
                <a:cubicBezTo>
                  <a:pt x="116586" y="14477"/>
                  <a:pt x="84074" y="29082"/>
                  <a:pt x="56261" y="58039"/>
                </a:cubicBezTo>
                <a:cubicBezTo>
                  <a:pt x="28448" y="87122"/>
                  <a:pt x="14477" y="120776"/>
                  <a:pt x="14477" y="159004"/>
                </a:cubicBezTo>
                <a:cubicBezTo>
                  <a:pt x="14477" y="195580"/>
                  <a:pt x="21082" y="223012"/>
                  <a:pt x="34163" y="241426"/>
                </a:cubicBezTo>
                <a:cubicBezTo>
                  <a:pt x="47244" y="259842"/>
                  <a:pt x="66929" y="269112"/>
                  <a:pt x="93091" y="269112"/>
                </a:cubicBezTo>
                <a:cubicBezTo>
                  <a:pt x="109982" y="269112"/>
                  <a:pt x="125984" y="266319"/>
                  <a:pt x="141224" y="260731"/>
                </a:cubicBezTo>
                <a:cubicBezTo>
                  <a:pt x="156337" y="255143"/>
                  <a:pt x="170561" y="246888"/>
                  <a:pt x="183896" y="235966"/>
                </a:cubicBezTo>
                <a:cubicBezTo>
                  <a:pt x="175768" y="170942"/>
                  <a:pt x="171704" y="122427"/>
                  <a:pt x="171704" y="90170"/>
                </a:cubicBezTo>
                <a:cubicBezTo>
                  <a:pt x="171704" y="81533"/>
                  <a:pt x="172212" y="71500"/>
                  <a:pt x="173482" y="60198"/>
                </a:cubicBezTo>
                <a:cubicBezTo>
                  <a:pt x="174752" y="48768"/>
                  <a:pt x="176530" y="36194"/>
                  <a:pt x="179070" y="22224"/>
                </a:cubicBezTo>
                <a:cubicBezTo>
                  <a:pt x="173609" y="19558"/>
                  <a:pt x="168783" y="17525"/>
                  <a:pt x="164465" y="16382"/>
                </a:cubicBezTo>
                <a:cubicBezTo>
                  <a:pt x="160274" y="15112"/>
                  <a:pt x="156591" y="14477"/>
                  <a:pt x="153670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1522349" y="696976"/>
            <a:ext cx="455930" cy="478789"/>
          </a:xfrm>
          <a:custGeom>
            <a:avLst/>
            <a:gdLst>
              <a:gd name="connsiteX0" fmla="*/ 261746 w 455930"/>
              <a:gd name="connsiteY0" fmla="*/ 14477 h 478789"/>
              <a:gd name="connsiteX1" fmla="*/ 351790 w 455930"/>
              <a:gd name="connsiteY1" fmla="*/ 36321 h 478789"/>
              <a:gd name="connsiteX2" fmla="*/ 413638 w 455930"/>
              <a:gd name="connsiteY2" fmla="*/ 97535 h 478789"/>
              <a:gd name="connsiteX3" fmla="*/ 404114 w 455930"/>
              <a:gd name="connsiteY3" fmla="*/ 123062 h 478789"/>
              <a:gd name="connsiteX4" fmla="*/ 397764 w 455930"/>
              <a:gd name="connsiteY4" fmla="*/ 163829 h 478789"/>
              <a:gd name="connsiteX5" fmla="*/ 395605 w 455930"/>
              <a:gd name="connsiteY5" fmla="*/ 221106 h 478789"/>
              <a:gd name="connsiteX6" fmla="*/ 406653 w 455930"/>
              <a:gd name="connsiteY6" fmla="*/ 332612 h 478789"/>
              <a:gd name="connsiteX7" fmla="*/ 425450 w 455930"/>
              <a:gd name="connsiteY7" fmla="*/ 374776 h 478789"/>
              <a:gd name="connsiteX8" fmla="*/ 441452 w 455930"/>
              <a:gd name="connsiteY8" fmla="*/ 414400 h 478789"/>
              <a:gd name="connsiteX9" fmla="*/ 424815 w 455930"/>
              <a:gd name="connsiteY9" fmla="*/ 450087 h 478789"/>
              <a:gd name="connsiteX10" fmla="*/ 386587 w 455930"/>
              <a:gd name="connsiteY10" fmla="*/ 464311 h 478789"/>
              <a:gd name="connsiteX11" fmla="*/ 326771 w 455930"/>
              <a:gd name="connsiteY11" fmla="*/ 427862 h 478789"/>
              <a:gd name="connsiteX12" fmla="*/ 260477 w 455930"/>
              <a:gd name="connsiteY12" fmla="*/ 455040 h 478789"/>
              <a:gd name="connsiteX13" fmla="*/ 211836 w 455930"/>
              <a:gd name="connsiteY13" fmla="*/ 464311 h 478789"/>
              <a:gd name="connsiteX14" fmla="*/ 63880 w 455930"/>
              <a:gd name="connsiteY14" fmla="*/ 411479 h 478789"/>
              <a:gd name="connsiteX15" fmla="*/ 14477 w 455930"/>
              <a:gd name="connsiteY15" fmla="*/ 253491 h 478789"/>
              <a:gd name="connsiteX16" fmla="*/ 87375 w 455930"/>
              <a:gd name="connsiteY16" fmla="*/ 84708 h 478789"/>
              <a:gd name="connsiteX17" fmla="*/ 261746 w 455930"/>
              <a:gd name="connsiteY17" fmla="*/ 14477 h 4787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455930" h="478789">
                <a:moveTo>
                  <a:pt x="261746" y="14477"/>
                </a:moveTo>
                <a:cubicBezTo>
                  <a:pt x="287655" y="14477"/>
                  <a:pt x="317627" y="21716"/>
                  <a:pt x="351790" y="36321"/>
                </a:cubicBezTo>
                <a:cubicBezTo>
                  <a:pt x="392937" y="53974"/>
                  <a:pt x="413638" y="74294"/>
                  <a:pt x="413638" y="97535"/>
                </a:cubicBezTo>
                <a:cubicBezTo>
                  <a:pt x="413638" y="107314"/>
                  <a:pt x="410464" y="115823"/>
                  <a:pt x="404114" y="123062"/>
                </a:cubicBezTo>
                <a:cubicBezTo>
                  <a:pt x="401446" y="133857"/>
                  <a:pt x="399287" y="147446"/>
                  <a:pt x="397764" y="163829"/>
                </a:cubicBezTo>
                <a:cubicBezTo>
                  <a:pt x="396367" y="180212"/>
                  <a:pt x="395605" y="199262"/>
                  <a:pt x="395605" y="221106"/>
                </a:cubicBezTo>
                <a:cubicBezTo>
                  <a:pt x="395605" y="272795"/>
                  <a:pt x="399287" y="309879"/>
                  <a:pt x="406653" y="332612"/>
                </a:cubicBezTo>
                <a:cubicBezTo>
                  <a:pt x="407415" y="335025"/>
                  <a:pt x="413765" y="349122"/>
                  <a:pt x="425450" y="374776"/>
                </a:cubicBezTo>
                <a:cubicBezTo>
                  <a:pt x="436117" y="398017"/>
                  <a:pt x="441452" y="411225"/>
                  <a:pt x="441452" y="414400"/>
                </a:cubicBezTo>
                <a:cubicBezTo>
                  <a:pt x="441452" y="428751"/>
                  <a:pt x="435864" y="440689"/>
                  <a:pt x="424815" y="450087"/>
                </a:cubicBezTo>
                <a:cubicBezTo>
                  <a:pt x="413765" y="459612"/>
                  <a:pt x="401065" y="464311"/>
                  <a:pt x="386587" y="464311"/>
                </a:cubicBezTo>
                <a:cubicBezTo>
                  <a:pt x="374015" y="464311"/>
                  <a:pt x="354075" y="452119"/>
                  <a:pt x="326771" y="427862"/>
                </a:cubicBezTo>
                <a:cubicBezTo>
                  <a:pt x="301752" y="439800"/>
                  <a:pt x="279653" y="448944"/>
                  <a:pt x="260477" y="455040"/>
                </a:cubicBezTo>
                <a:cubicBezTo>
                  <a:pt x="241427" y="461263"/>
                  <a:pt x="225171" y="464311"/>
                  <a:pt x="211836" y="464311"/>
                </a:cubicBezTo>
                <a:cubicBezTo>
                  <a:pt x="146050" y="464311"/>
                  <a:pt x="96773" y="446658"/>
                  <a:pt x="63880" y="411479"/>
                </a:cubicBezTo>
                <a:cubicBezTo>
                  <a:pt x="30988" y="376300"/>
                  <a:pt x="14477" y="323595"/>
                  <a:pt x="14477" y="253491"/>
                </a:cubicBezTo>
                <a:cubicBezTo>
                  <a:pt x="14477" y="187705"/>
                  <a:pt x="38861" y="131444"/>
                  <a:pt x="87375" y="84708"/>
                </a:cubicBezTo>
                <a:cubicBezTo>
                  <a:pt x="136016" y="37845"/>
                  <a:pt x="194056" y="14477"/>
                  <a:pt x="261746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2019554" y="677291"/>
            <a:ext cx="422275" cy="504952"/>
          </a:xfrm>
          <a:custGeom>
            <a:avLst/>
            <a:gdLst>
              <a:gd name="connsiteX0" fmla="*/ 80391 w 422275"/>
              <a:gd name="connsiteY0" fmla="*/ 14477 h 504952"/>
              <a:gd name="connsiteX1" fmla="*/ 137667 w 422275"/>
              <a:gd name="connsiteY1" fmla="*/ 78739 h 504952"/>
              <a:gd name="connsiteX2" fmla="*/ 138048 w 422275"/>
              <a:gd name="connsiteY2" fmla="*/ 83311 h 504952"/>
              <a:gd name="connsiteX3" fmla="*/ 264160 w 422275"/>
              <a:gd name="connsiteY3" fmla="*/ 23114 h 504952"/>
              <a:gd name="connsiteX4" fmla="*/ 370966 w 422275"/>
              <a:gd name="connsiteY4" fmla="*/ 87756 h 504952"/>
              <a:gd name="connsiteX5" fmla="*/ 390651 w 422275"/>
              <a:gd name="connsiteY5" fmla="*/ 217550 h 504952"/>
              <a:gd name="connsiteX6" fmla="*/ 390651 w 422275"/>
              <a:gd name="connsiteY6" fmla="*/ 246633 h 504952"/>
              <a:gd name="connsiteX7" fmla="*/ 390270 w 422275"/>
              <a:gd name="connsiteY7" fmla="*/ 273176 h 504952"/>
              <a:gd name="connsiteX8" fmla="*/ 399033 w 422275"/>
              <a:gd name="connsiteY8" fmla="*/ 355473 h 504952"/>
              <a:gd name="connsiteX9" fmla="*/ 407797 w 422275"/>
              <a:gd name="connsiteY9" fmla="*/ 437260 h 504952"/>
              <a:gd name="connsiteX10" fmla="*/ 391413 w 422275"/>
              <a:gd name="connsiteY10" fmla="*/ 475360 h 504952"/>
              <a:gd name="connsiteX11" fmla="*/ 350901 w 422275"/>
              <a:gd name="connsiteY11" fmla="*/ 490474 h 504952"/>
              <a:gd name="connsiteX12" fmla="*/ 294893 w 422275"/>
              <a:gd name="connsiteY12" fmla="*/ 440944 h 504952"/>
              <a:gd name="connsiteX13" fmla="*/ 283336 w 422275"/>
              <a:gd name="connsiteY13" fmla="*/ 356235 h 504952"/>
              <a:gd name="connsiteX14" fmla="*/ 277241 w 422275"/>
              <a:gd name="connsiteY14" fmla="*/ 271525 h 504952"/>
              <a:gd name="connsiteX15" fmla="*/ 278637 w 422275"/>
              <a:gd name="connsiteY15" fmla="*/ 235076 h 504952"/>
              <a:gd name="connsiteX16" fmla="*/ 280161 w 422275"/>
              <a:gd name="connsiteY16" fmla="*/ 198755 h 504952"/>
              <a:gd name="connsiteX17" fmla="*/ 280923 w 422275"/>
              <a:gd name="connsiteY17" fmla="*/ 184149 h 504952"/>
              <a:gd name="connsiteX18" fmla="*/ 281812 w 422275"/>
              <a:gd name="connsiteY18" fmla="*/ 165099 h 504952"/>
              <a:gd name="connsiteX19" fmla="*/ 265429 w 422275"/>
              <a:gd name="connsiteY19" fmla="*/ 131191 h 504952"/>
              <a:gd name="connsiteX20" fmla="*/ 196595 w 422275"/>
              <a:gd name="connsiteY20" fmla="*/ 176275 h 504952"/>
              <a:gd name="connsiteX21" fmla="*/ 143763 w 422275"/>
              <a:gd name="connsiteY21" fmla="*/ 290449 h 504952"/>
              <a:gd name="connsiteX22" fmla="*/ 140335 w 422275"/>
              <a:gd name="connsiteY22" fmla="*/ 327406 h 504952"/>
              <a:gd name="connsiteX23" fmla="*/ 138048 w 422275"/>
              <a:gd name="connsiteY23" fmla="*/ 364363 h 504952"/>
              <a:gd name="connsiteX24" fmla="*/ 135382 w 422275"/>
              <a:gd name="connsiteY24" fmla="*/ 399795 h 504952"/>
              <a:gd name="connsiteX25" fmla="*/ 132714 w 422275"/>
              <a:gd name="connsiteY25" fmla="*/ 435101 h 504952"/>
              <a:gd name="connsiteX26" fmla="*/ 116585 w 422275"/>
              <a:gd name="connsiteY26" fmla="*/ 474725 h 504952"/>
              <a:gd name="connsiteX27" fmla="*/ 75945 w 422275"/>
              <a:gd name="connsiteY27" fmla="*/ 490474 h 504952"/>
              <a:gd name="connsiteX28" fmla="*/ 35305 w 422275"/>
              <a:gd name="connsiteY28" fmla="*/ 474853 h 504952"/>
              <a:gd name="connsiteX29" fmla="*/ 19430 w 422275"/>
              <a:gd name="connsiteY29" fmla="*/ 435483 h 504952"/>
              <a:gd name="connsiteX30" fmla="*/ 16891 w 422275"/>
              <a:gd name="connsiteY30" fmla="*/ 400304 h 504952"/>
              <a:gd name="connsiteX31" fmla="*/ 14477 w 422275"/>
              <a:gd name="connsiteY31" fmla="*/ 364998 h 504952"/>
              <a:gd name="connsiteX32" fmla="*/ 20192 w 422275"/>
              <a:gd name="connsiteY32" fmla="*/ 253745 h 504952"/>
              <a:gd name="connsiteX33" fmla="*/ 25907 w 422275"/>
              <a:gd name="connsiteY33" fmla="*/ 142494 h 504952"/>
              <a:gd name="connsiteX34" fmla="*/ 24510 w 422275"/>
              <a:gd name="connsiteY34" fmla="*/ 105156 h 504952"/>
              <a:gd name="connsiteX35" fmla="*/ 23113 w 422275"/>
              <a:gd name="connsiteY35" fmla="*/ 68325 h 504952"/>
              <a:gd name="connsiteX36" fmla="*/ 39623 w 422275"/>
              <a:gd name="connsiteY36" fmla="*/ 29718 h 504952"/>
              <a:gd name="connsiteX37" fmla="*/ 80391 w 422275"/>
              <a:gd name="connsiteY37" fmla="*/ 14477 h 5049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</a:cxnLst>
            <a:rect l="l" t="t" r="r" b="b"/>
            <a:pathLst>
              <a:path w="422275" h="504952">
                <a:moveTo>
                  <a:pt x="80391" y="14477"/>
                </a:moveTo>
                <a:cubicBezTo>
                  <a:pt x="116077" y="14477"/>
                  <a:pt x="135255" y="35941"/>
                  <a:pt x="137667" y="78739"/>
                </a:cubicBezTo>
                <a:lnTo>
                  <a:pt x="138048" y="83311"/>
                </a:lnTo>
                <a:cubicBezTo>
                  <a:pt x="177926" y="43179"/>
                  <a:pt x="219963" y="23114"/>
                  <a:pt x="264160" y="23114"/>
                </a:cubicBezTo>
                <a:cubicBezTo>
                  <a:pt x="315722" y="23114"/>
                  <a:pt x="351282" y="44704"/>
                  <a:pt x="370966" y="87756"/>
                </a:cubicBezTo>
                <a:cubicBezTo>
                  <a:pt x="384047" y="116713"/>
                  <a:pt x="390651" y="159893"/>
                  <a:pt x="390651" y="217550"/>
                </a:cubicBezTo>
                <a:lnTo>
                  <a:pt x="390651" y="246633"/>
                </a:lnTo>
                <a:cubicBezTo>
                  <a:pt x="390397" y="259079"/>
                  <a:pt x="390270" y="267969"/>
                  <a:pt x="390270" y="273176"/>
                </a:cubicBezTo>
                <a:cubicBezTo>
                  <a:pt x="390270" y="294513"/>
                  <a:pt x="393191" y="321945"/>
                  <a:pt x="399033" y="355473"/>
                </a:cubicBezTo>
                <a:cubicBezTo>
                  <a:pt x="404875" y="389000"/>
                  <a:pt x="407797" y="416306"/>
                  <a:pt x="407797" y="437260"/>
                </a:cubicBezTo>
                <a:cubicBezTo>
                  <a:pt x="407797" y="452628"/>
                  <a:pt x="402335" y="465328"/>
                  <a:pt x="391413" y="475360"/>
                </a:cubicBezTo>
                <a:cubicBezTo>
                  <a:pt x="380491" y="485520"/>
                  <a:pt x="367029" y="490474"/>
                  <a:pt x="350901" y="490474"/>
                </a:cubicBezTo>
                <a:cubicBezTo>
                  <a:pt x="317372" y="490474"/>
                  <a:pt x="298703" y="473964"/>
                  <a:pt x="294893" y="440944"/>
                </a:cubicBezTo>
                <a:cubicBezTo>
                  <a:pt x="291083" y="412876"/>
                  <a:pt x="287273" y="384683"/>
                  <a:pt x="283336" y="356235"/>
                </a:cubicBezTo>
                <a:cubicBezTo>
                  <a:pt x="279272" y="326263"/>
                  <a:pt x="277241" y="298068"/>
                  <a:pt x="277241" y="271525"/>
                </a:cubicBezTo>
                <a:cubicBezTo>
                  <a:pt x="277241" y="264414"/>
                  <a:pt x="277748" y="252349"/>
                  <a:pt x="278637" y="235076"/>
                </a:cubicBezTo>
                <a:cubicBezTo>
                  <a:pt x="279653" y="217931"/>
                  <a:pt x="280161" y="205739"/>
                  <a:pt x="280161" y="198755"/>
                </a:cubicBezTo>
                <a:cubicBezTo>
                  <a:pt x="280161" y="196849"/>
                  <a:pt x="280416" y="191897"/>
                  <a:pt x="280923" y="184149"/>
                </a:cubicBezTo>
                <a:cubicBezTo>
                  <a:pt x="281432" y="176403"/>
                  <a:pt x="281812" y="170053"/>
                  <a:pt x="281812" y="165099"/>
                </a:cubicBezTo>
                <a:cubicBezTo>
                  <a:pt x="281812" y="142494"/>
                  <a:pt x="276351" y="131191"/>
                  <a:pt x="265429" y="131191"/>
                </a:cubicBezTo>
                <a:cubicBezTo>
                  <a:pt x="241935" y="131191"/>
                  <a:pt x="219075" y="146176"/>
                  <a:pt x="196595" y="176275"/>
                </a:cubicBezTo>
                <a:cubicBezTo>
                  <a:pt x="174116" y="206248"/>
                  <a:pt x="156463" y="244348"/>
                  <a:pt x="143763" y="290449"/>
                </a:cubicBezTo>
                <a:cubicBezTo>
                  <a:pt x="143255" y="299719"/>
                  <a:pt x="142112" y="312038"/>
                  <a:pt x="140335" y="327406"/>
                </a:cubicBezTo>
                <a:cubicBezTo>
                  <a:pt x="138810" y="339979"/>
                  <a:pt x="138048" y="352298"/>
                  <a:pt x="138048" y="364363"/>
                </a:cubicBezTo>
                <a:cubicBezTo>
                  <a:pt x="138048" y="372110"/>
                  <a:pt x="137160" y="383920"/>
                  <a:pt x="135382" y="399795"/>
                </a:cubicBezTo>
                <a:cubicBezTo>
                  <a:pt x="133603" y="415544"/>
                  <a:pt x="132714" y="427355"/>
                  <a:pt x="132714" y="435101"/>
                </a:cubicBezTo>
                <a:cubicBezTo>
                  <a:pt x="132714" y="451104"/>
                  <a:pt x="127380" y="464311"/>
                  <a:pt x="116585" y="474725"/>
                </a:cubicBezTo>
                <a:cubicBezTo>
                  <a:pt x="105791" y="485267"/>
                  <a:pt x="92201" y="490474"/>
                  <a:pt x="75945" y="490474"/>
                </a:cubicBezTo>
                <a:cubicBezTo>
                  <a:pt x="59562" y="490474"/>
                  <a:pt x="45973" y="485267"/>
                  <a:pt x="35305" y="474853"/>
                </a:cubicBezTo>
                <a:cubicBezTo>
                  <a:pt x="24764" y="464438"/>
                  <a:pt x="19430" y="451357"/>
                  <a:pt x="19430" y="435483"/>
                </a:cubicBezTo>
                <a:cubicBezTo>
                  <a:pt x="19430" y="427736"/>
                  <a:pt x="18541" y="415925"/>
                  <a:pt x="16891" y="400304"/>
                </a:cubicBezTo>
                <a:cubicBezTo>
                  <a:pt x="15366" y="384556"/>
                  <a:pt x="14477" y="372872"/>
                  <a:pt x="14477" y="364998"/>
                </a:cubicBezTo>
                <a:cubicBezTo>
                  <a:pt x="14477" y="338328"/>
                  <a:pt x="16382" y="301244"/>
                  <a:pt x="20192" y="253745"/>
                </a:cubicBezTo>
                <a:cubicBezTo>
                  <a:pt x="24002" y="206248"/>
                  <a:pt x="25907" y="169164"/>
                  <a:pt x="25907" y="142494"/>
                </a:cubicBezTo>
                <a:cubicBezTo>
                  <a:pt x="25907" y="134111"/>
                  <a:pt x="25526" y="121666"/>
                  <a:pt x="24510" y="105156"/>
                </a:cubicBezTo>
                <a:cubicBezTo>
                  <a:pt x="23622" y="88645"/>
                  <a:pt x="23113" y="76326"/>
                  <a:pt x="23113" y="68325"/>
                </a:cubicBezTo>
                <a:cubicBezTo>
                  <a:pt x="23113" y="52705"/>
                  <a:pt x="28575" y="39877"/>
                  <a:pt x="39623" y="29718"/>
                </a:cubicBezTo>
                <a:cubicBezTo>
                  <a:pt x="50672" y="19557"/>
                  <a:pt x="64261" y="14477"/>
                  <a:pt x="80391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912215" y="586867"/>
            <a:ext cx="207810" cy="232790"/>
          </a:xfrm>
          <a:custGeom>
            <a:avLst/>
            <a:gdLst>
              <a:gd name="connsiteX0" fmla="*/ 62776 w 207810"/>
              <a:gd name="connsiteY0" fmla="*/ 14477 h 232790"/>
              <a:gd name="connsiteX1" fmla="*/ 39649 w 207810"/>
              <a:gd name="connsiteY1" fmla="*/ 14731 h 232790"/>
              <a:gd name="connsiteX2" fmla="*/ 22669 w 207810"/>
              <a:gd name="connsiteY2" fmla="*/ 15748 h 232790"/>
              <a:gd name="connsiteX3" fmla="*/ 22250 w 207810"/>
              <a:gd name="connsiteY3" fmla="*/ 73405 h 232790"/>
              <a:gd name="connsiteX4" fmla="*/ 14477 w 207810"/>
              <a:gd name="connsiteY4" fmla="*/ 215011 h 232790"/>
              <a:gd name="connsiteX5" fmla="*/ 42316 w 207810"/>
              <a:gd name="connsiteY5" fmla="*/ 218312 h 232790"/>
              <a:gd name="connsiteX6" fmla="*/ 148310 w 207810"/>
              <a:gd name="connsiteY6" fmla="*/ 188087 h 232790"/>
              <a:gd name="connsiteX7" fmla="*/ 193332 w 207810"/>
              <a:gd name="connsiteY7" fmla="*/ 102488 h 232790"/>
              <a:gd name="connsiteX8" fmla="*/ 151180 w 207810"/>
              <a:gd name="connsiteY8" fmla="*/ 40639 h 232790"/>
              <a:gd name="connsiteX9" fmla="*/ 62776 w 207810"/>
              <a:gd name="connsiteY9" fmla="*/ 14477 h 2327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207810" h="232790">
                <a:moveTo>
                  <a:pt x="62776" y="14477"/>
                </a:moveTo>
                <a:cubicBezTo>
                  <a:pt x="54038" y="14477"/>
                  <a:pt x="46329" y="14604"/>
                  <a:pt x="39649" y="14731"/>
                </a:cubicBezTo>
                <a:cubicBezTo>
                  <a:pt x="32969" y="14858"/>
                  <a:pt x="27305" y="15239"/>
                  <a:pt x="22669" y="15748"/>
                </a:cubicBezTo>
                <a:cubicBezTo>
                  <a:pt x="22669" y="28574"/>
                  <a:pt x="22529" y="47751"/>
                  <a:pt x="22250" y="73405"/>
                </a:cubicBezTo>
                <a:cubicBezTo>
                  <a:pt x="21704" y="103758"/>
                  <a:pt x="19113" y="150875"/>
                  <a:pt x="14477" y="215011"/>
                </a:cubicBezTo>
                <a:cubicBezTo>
                  <a:pt x="28397" y="217169"/>
                  <a:pt x="37668" y="218312"/>
                  <a:pt x="42316" y="218312"/>
                </a:cubicBezTo>
                <a:cubicBezTo>
                  <a:pt x="84874" y="218312"/>
                  <a:pt x="120205" y="208280"/>
                  <a:pt x="148310" y="188087"/>
                </a:cubicBezTo>
                <a:cubicBezTo>
                  <a:pt x="178320" y="166497"/>
                  <a:pt x="193332" y="137922"/>
                  <a:pt x="193332" y="102488"/>
                </a:cubicBezTo>
                <a:cubicBezTo>
                  <a:pt x="193332" y="79248"/>
                  <a:pt x="179285" y="58673"/>
                  <a:pt x="151180" y="40639"/>
                </a:cubicBezTo>
                <a:cubicBezTo>
                  <a:pt x="124167" y="23241"/>
                  <a:pt x="94703" y="14477"/>
                  <a:pt x="62776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2466848" y="552450"/>
            <a:ext cx="405891" cy="626998"/>
          </a:xfrm>
          <a:custGeom>
            <a:avLst/>
            <a:gdLst>
              <a:gd name="connsiteX0" fmla="*/ 193293 w 405891"/>
              <a:gd name="connsiteY0" fmla="*/ 14477 h 626998"/>
              <a:gd name="connsiteX1" fmla="*/ 253872 w 405891"/>
              <a:gd name="connsiteY1" fmla="*/ 116458 h 626998"/>
              <a:gd name="connsiteX2" fmla="*/ 252983 w 405891"/>
              <a:gd name="connsiteY2" fmla="*/ 149986 h 626998"/>
              <a:gd name="connsiteX3" fmla="*/ 294385 w 405891"/>
              <a:gd name="connsiteY3" fmla="*/ 146304 h 626998"/>
              <a:gd name="connsiteX4" fmla="*/ 358647 w 405891"/>
              <a:gd name="connsiteY4" fmla="*/ 152399 h 626998"/>
              <a:gd name="connsiteX5" fmla="*/ 391413 w 405891"/>
              <a:gd name="connsiteY5" fmla="*/ 202437 h 626998"/>
              <a:gd name="connsiteX6" fmla="*/ 375411 w 405891"/>
              <a:gd name="connsiteY6" fmla="*/ 241299 h 626998"/>
              <a:gd name="connsiteX7" fmla="*/ 334898 w 405891"/>
              <a:gd name="connsiteY7" fmla="*/ 256793 h 626998"/>
              <a:gd name="connsiteX8" fmla="*/ 314578 w 405891"/>
              <a:gd name="connsiteY8" fmla="*/ 256158 h 626998"/>
              <a:gd name="connsiteX9" fmla="*/ 294385 w 405891"/>
              <a:gd name="connsiteY9" fmla="*/ 255650 h 626998"/>
              <a:gd name="connsiteX10" fmla="*/ 255523 w 405891"/>
              <a:gd name="connsiteY10" fmla="*/ 258825 h 626998"/>
              <a:gd name="connsiteX11" fmla="*/ 262889 w 405891"/>
              <a:gd name="connsiteY11" fmla="*/ 474979 h 626998"/>
              <a:gd name="connsiteX12" fmla="*/ 263270 w 405891"/>
              <a:gd name="connsiteY12" fmla="*/ 494791 h 626998"/>
              <a:gd name="connsiteX13" fmla="*/ 263651 w 405891"/>
              <a:gd name="connsiteY13" fmla="*/ 518413 h 626998"/>
              <a:gd name="connsiteX14" fmla="*/ 204342 w 405891"/>
              <a:gd name="connsiteY14" fmla="*/ 612520 h 626998"/>
              <a:gd name="connsiteX15" fmla="*/ 165480 w 405891"/>
              <a:gd name="connsiteY15" fmla="*/ 598550 h 626998"/>
              <a:gd name="connsiteX16" fmla="*/ 147447 w 405891"/>
              <a:gd name="connsiteY16" fmla="*/ 561720 h 626998"/>
              <a:gd name="connsiteX17" fmla="*/ 148716 w 405891"/>
              <a:gd name="connsiteY17" fmla="*/ 517524 h 626998"/>
              <a:gd name="connsiteX18" fmla="*/ 149859 w 405891"/>
              <a:gd name="connsiteY18" fmla="*/ 473328 h 626998"/>
              <a:gd name="connsiteX19" fmla="*/ 142493 w 405891"/>
              <a:gd name="connsiteY19" fmla="*/ 261366 h 626998"/>
              <a:gd name="connsiteX20" fmla="*/ 65785 w 405891"/>
              <a:gd name="connsiteY20" fmla="*/ 254635 h 626998"/>
              <a:gd name="connsiteX21" fmla="*/ 14477 w 405891"/>
              <a:gd name="connsiteY21" fmla="*/ 201548 h 626998"/>
              <a:gd name="connsiteX22" fmla="*/ 29972 w 405891"/>
              <a:gd name="connsiteY22" fmla="*/ 162686 h 626998"/>
              <a:gd name="connsiteX23" fmla="*/ 70103 w 405891"/>
              <a:gd name="connsiteY23" fmla="*/ 146685 h 626998"/>
              <a:gd name="connsiteX24" fmla="*/ 139699 w 405891"/>
              <a:gd name="connsiteY24" fmla="*/ 151637 h 626998"/>
              <a:gd name="connsiteX25" fmla="*/ 137667 w 405891"/>
              <a:gd name="connsiteY25" fmla="*/ 108204 h 626998"/>
              <a:gd name="connsiteX26" fmla="*/ 136016 w 405891"/>
              <a:gd name="connsiteY26" fmla="*/ 67690 h 626998"/>
              <a:gd name="connsiteX27" fmla="*/ 152780 w 405891"/>
              <a:gd name="connsiteY27" fmla="*/ 29717 h 626998"/>
              <a:gd name="connsiteX28" fmla="*/ 193293 w 405891"/>
              <a:gd name="connsiteY28" fmla="*/ 14477 h 626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05891" h="626998">
                <a:moveTo>
                  <a:pt x="193293" y="14477"/>
                </a:moveTo>
                <a:cubicBezTo>
                  <a:pt x="233679" y="14477"/>
                  <a:pt x="253872" y="48513"/>
                  <a:pt x="253872" y="116458"/>
                </a:cubicBezTo>
                <a:lnTo>
                  <a:pt x="252983" y="149986"/>
                </a:lnTo>
                <a:cubicBezTo>
                  <a:pt x="270001" y="147574"/>
                  <a:pt x="283717" y="146304"/>
                  <a:pt x="294385" y="146304"/>
                </a:cubicBezTo>
                <a:cubicBezTo>
                  <a:pt x="325754" y="146304"/>
                  <a:pt x="347217" y="148336"/>
                  <a:pt x="358647" y="152399"/>
                </a:cubicBezTo>
                <a:cubicBezTo>
                  <a:pt x="380491" y="160147"/>
                  <a:pt x="391413" y="176783"/>
                  <a:pt x="391413" y="202437"/>
                </a:cubicBezTo>
                <a:cubicBezTo>
                  <a:pt x="391413" y="217931"/>
                  <a:pt x="386079" y="230886"/>
                  <a:pt x="375411" y="241299"/>
                </a:cubicBezTo>
                <a:cubicBezTo>
                  <a:pt x="364743" y="251586"/>
                  <a:pt x="351281" y="256793"/>
                  <a:pt x="334898" y="256793"/>
                </a:cubicBezTo>
                <a:cubicBezTo>
                  <a:pt x="329183" y="256793"/>
                  <a:pt x="322453" y="256666"/>
                  <a:pt x="314578" y="256158"/>
                </a:cubicBezTo>
                <a:cubicBezTo>
                  <a:pt x="306831" y="255778"/>
                  <a:pt x="300101" y="255650"/>
                  <a:pt x="294385" y="255650"/>
                </a:cubicBezTo>
                <a:cubicBezTo>
                  <a:pt x="283209" y="255650"/>
                  <a:pt x="270256" y="256666"/>
                  <a:pt x="255523" y="258825"/>
                </a:cubicBezTo>
                <a:cubicBezTo>
                  <a:pt x="260349" y="369061"/>
                  <a:pt x="262889" y="441197"/>
                  <a:pt x="262889" y="474979"/>
                </a:cubicBezTo>
                <a:cubicBezTo>
                  <a:pt x="262889" y="478536"/>
                  <a:pt x="263016" y="485139"/>
                  <a:pt x="263270" y="494791"/>
                </a:cubicBezTo>
                <a:cubicBezTo>
                  <a:pt x="263524" y="504570"/>
                  <a:pt x="263651" y="512317"/>
                  <a:pt x="263651" y="518413"/>
                </a:cubicBezTo>
                <a:cubicBezTo>
                  <a:pt x="263651" y="581151"/>
                  <a:pt x="243839" y="612520"/>
                  <a:pt x="204342" y="612520"/>
                </a:cubicBezTo>
                <a:cubicBezTo>
                  <a:pt x="189357" y="612520"/>
                  <a:pt x="176403" y="607821"/>
                  <a:pt x="165480" y="598550"/>
                </a:cubicBezTo>
                <a:cubicBezTo>
                  <a:pt x="153416" y="588771"/>
                  <a:pt x="147447" y="576452"/>
                  <a:pt x="147447" y="561720"/>
                </a:cubicBezTo>
                <a:cubicBezTo>
                  <a:pt x="147447" y="551941"/>
                  <a:pt x="147828" y="537209"/>
                  <a:pt x="148716" y="517524"/>
                </a:cubicBezTo>
                <a:cubicBezTo>
                  <a:pt x="149478" y="497839"/>
                  <a:pt x="149859" y="483107"/>
                  <a:pt x="149859" y="473328"/>
                </a:cubicBezTo>
                <a:cubicBezTo>
                  <a:pt x="149859" y="440308"/>
                  <a:pt x="147447" y="369697"/>
                  <a:pt x="142493" y="261366"/>
                </a:cubicBezTo>
                <a:cubicBezTo>
                  <a:pt x="125602" y="260476"/>
                  <a:pt x="100076" y="258317"/>
                  <a:pt x="65785" y="254635"/>
                </a:cubicBezTo>
                <a:cubicBezTo>
                  <a:pt x="31495" y="250951"/>
                  <a:pt x="14477" y="233171"/>
                  <a:pt x="14477" y="201548"/>
                </a:cubicBezTo>
                <a:cubicBezTo>
                  <a:pt x="14477" y="186308"/>
                  <a:pt x="19557" y="173355"/>
                  <a:pt x="29972" y="162686"/>
                </a:cubicBezTo>
                <a:cubicBezTo>
                  <a:pt x="40385" y="152018"/>
                  <a:pt x="53720" y="146685"/>
                  <a:pt x="70103" y="146685"/>
                </a:cubicBezTo>
                <a:cubicBezTo>
                  <a:pt x="80136" y="146685"/>
                  <a:pt x="103377" y="148336"/>
                  <a:pt x="139699" y="151637"/>
                </a:cubicBezTo>
                <a:cubicBezTo>
                  <a:pt x="139445" y="142874"/>
                  <a:pt x="138683" y="128397"/>
                  <a:pt x="137667" y="108204"/>
                </a:cubicBezTo>
                <a:cubicBezTo>
                  <a:pt x="136524" y="90805"/>
                  <a:pt x="136016" y="77342"/>
                  <a:pt x="136016" y="67690"/>
                </a:cubicBezTo>
                <a:cubicBezTo>
                  <a:pt x="136016" y="52450"/>
                  <a:pt x="141604" y="39750"/>
                  <a:pt x="152780" y="29717"/>
                </a:cubicBezTo>
                <a:cubicBezTo>
                  <a:pt x="163957" y="19557"/>
                  <a:pt x="177418" y="14477"/>
                  <a:pt x="193293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795578" y="481330"/>
            <a:ext cx="432092" cy="681735"/>
          </a:xfrm>
          <a:custGeom>
            <a:avLst/>
            <a:gdLst>
              <a:gd name="connsiteX0" fmla="*/ 188823 w 432092"/>
              <a:gd name="connsiteY0" fmla="*/ 14477 h 681735"/>
              <a:gd name="connsiteX1" fmla="*/ 339432 w 432092"/>
              <a:gd name="connsiteY1" fmla="*/ 66420 h 681735"/>
              <a:gd name="connsiteX2" fmla="*/ 417614 w 432092"/>
              <a:gd name="connsiteY2" fmla="*/ 208025 h 681735"/>
              <a:gd name="connsiteX3" fmla="*/ 334530 w 432092"/>
              <a:gd name="connsiteY3" fmla="*/ 374649 h 681735"/>
              <a:gd name="connsiteX4" fmla="*/ 158953 w 432092"/>
              <a:gd name="connsiteY4" fmla="*/ 429006 h 681735"/>
              <a:gd name="connsiteX5" fmla="*/ 124561 w 432092"/>
              <a:gd name="connsiteY5" fmla="*/ 426211 h 681735"/>
              <a:gd name="connsiteX6" fmla="*/ 122110 w 432092"/>
              <a:gd name="connsiteY6" fmla="*/ 614425 h 681735"/>
              <a:gd name="connsiteX7" fmla="*/ 106972 w 432092"/>
              <a:gd name="connsiteY7" fmla="*/ 651636 h 681735"/>
              <a:gd name="connsiteX8" fmla="*/ 68491 w 432092"/>
              <a:gd name="connsiteY8" fmla="*/ 667257 h 681735"/>
              <a:gd name="connsiteX9" fmla="*/ 29819 w 432092"/>
              <a:gd name="connsiteY9" fmla="*/ 651636 h 681735"/>
              <a:gd name="connsiteX10" fmla="*/ 14477 w 432092"/>
              <a:gd name="connsiteY10" fmla="*/ 614425 h 681735"/>
              <a:gd name="connsiteX11" fmla="*/ 14477 w 432092"/>
              <a:gd name="connsiteY11" fmla="*/ 500252 h 681735"/>
              <a:gd name="connsiteX12" fmla="*/ 22656 w 432092"/>
              <a:gd name="connsiteY12" fmla="*/ 312419 h 681735"/>
              <a:gd name="connsiteX13" fmla="*/ 30848 w 432092"/>
              <a:gd name="connsiteY13" fmla="*/ 123698 h 681735"/>
              <a:gd name="connsiteX14" fmla="*/ 90601 w 432092"/>
              <a:gd name="connsiteY14" fmla="*/ 21844 h 681735"/>
              <a:gd name="connsiteX15" fmla="*/ 129070 w 432092"/>
              <a:gd name="connsiteY15" fmla="*/ 16256 h 681735"/>
              <a:gd name="connsiteX16" fmla="*/ 188823 w 432092"/>
              <a:gd name="connsiteY16" fmla="*/ 14477 h 6817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432092" h="681735">
                <a:moveTo>
                  <a:pt x="188823" y="14477"/>
                </a:moveTo>
                <a:cubicBezTo>
                  <a:pt x="242303" y="14477"/>
                  <a:pt x="292506" y="31749"/>
                  <a:pt x="339432" y="66420"/>
                </a:cubicBezTo>
                <a:cubicBezTo>
                  <a:pt x="391553" y="105156"/>
                  <a:pt x="417614" y="152399"/>
                  <a:pt x="417614" y="208025"/>
                </a:cubicBezTo>
                <a:cubicBezTo>
                  <a:pt x="417614" y="277875"/>
                  <a:pt x="389915" y="333375"/>
                  <a:pt x="334530" y="374649"/>
                </a:cubicBezTo>
                <a:cubicBezTo>
                  <a:pt x="285419" y="410844"/>
                  <a:pt x="226885" y="429006"/>
                  <a:pt x="158953" y="429006"/>
                </a:cubicBezTo>
                <a:cubicBezTo>
                  <a:pt x="154304" y="429006"/>
                  <a:pt x="142849" y="428117"/>
                  <a:pt x="124561" y="426211"/>
                </a:cubicBezTo>
                <a:cubicBezTo>
                  <a:pt x="122935" y="464311"/>
                  <a:pt x="122110" y="527176"/>
                  <a:pt x="122110" y="614425"/>
                </a:cubicBezTo>
                <a:cubicBezTo>
                  <a:pt x="122110" y="628904"/>
                  <a:pt x="117068" y="641349"/>
                  <a:pt x="106972" y="651636"/>
                </a:cubicBezTo>
                <a:cubicBezTo>
                  <a:pt x="96875" y="662050"/>
                  <a:pt x="84048" y="667257"/>
                  <a:pt x="68491" y="667257"/>
                </a:cubicBezTo>
                <a:cubicBezTo>
                  <a:pt x="52946" y="667257"/>
                  <a:pt x="40055" y="662050"/>
                  <a:pt x="29819" y="651636"/>
                </a:cubicBezTo>
                <a:cubicBezTo>
                  <a:pt x="19583" y="641349"/>
                  <a:pt x="14477" y="628904"/>
                  <a:pt x="14477" y="614425"/>
                </a:cubicBezTo>
                <a:lnTo>
                  <a:pt x="14477" y="500252"/>
                </a:lnTo>
                <a:cubicBezTo>
                  <a:pt x="14477" y="457961"/>
                  <a:pt x="17195" y="395350"/>
                  <a:pt x="22656" y="312419"/>
                </a:cubicBezTo>
                <a:cubicBezTo>
                  <a:pt x="27838" y="228091"/>
                  <a:pt x="30568" y="165226"/>
                  <a:pt x="30848" y="123698"/>
                </a:cubicBezTo>
                <a:cubicBezTo>
                  <a:pt x="31114" y="52831"/>
                  <a:pt x="51028" y="18795"/>
                  <a:pt x="90601" y="21844"/>
                </a:cubicBezTo>
                <a:cubicBezTo>
                  <a:pt x="99872" y="19304"/>
                  <a:pt x="112699" y="17525"/>
                  <a:pt x="129070" y="16256"/>
                </a:cubicBezTo>
                <a:cubicBezTo>
                  <a:pt x="145440" y="15112"/>
                  <a:pt x="165353" y="14477"/>
                  <a:pt x="188823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298321" y="467360"/>
            <a:ext cx="141858" cy="703453"/>
          </a:xfrm>
          <a:custGeom>
            <a:avLst/>
            <a:gdLst>
              <a:gd name="connsiteX0" fmla="*/ 72136 w 141858"/>
              <a:gd name="connsiteY0" fmla="*/ 14477 h 703453"/>
              <a:gd name="connsiteX1" fmla="*/ 111886 w 141858"/>
              <a:gd name="connsiteY1" fmla="*/ 29082 h 703453"/>
              <a:gd name="connsiteX2" fmla="*/ 127380 w 141858"/>
              <a:gd name="connsiteY2" fmla="*/ 67310 h 703453"/>
              <a:gd name="connsiteX3" fmla="*/ 127380 w 141858"/>
              <a:gd name="connsiteY3" fmla="*/ 611250 h 703453"/>
              <a:gd name="connsiteX4" fmla="*/ 70992 w 141858"/>
              <a:gd name="connsiteY4" fmla="*/ 688975 h 703453"/>
              <a:gd name="connsiteX5" fmla="*/ 30479 w 141858"/>
              <a:gd name="connsiteY5" fmla="*/ 673480 h 703453"/>
              <a:gd name="connsiteX6" fmla="*/ 14477 w 141858"/>
              <a:gd name="connsiteY6" fmla="*/ 633349 h 703453"/>
              <a:gd name="connsiteX7" fmla="*/ 14477 w 141858"/>
              <a:gd name="connsiteY7" fmla="*/ 67310 h 703453"/>
              <a:gd name="connsiteX8" fmla="*/ 31622 w 141858"/>
              <a:gd name="connsiteY8" fmla="*/ 28448 h 703453"/>
              <a:gd name="connsiteX9" fmla="*/ 72136 w 141858"/>
              <a:gd name="connsiteY9" fmla="*/ 14477 h 7034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141858" h="703453">
                <a:moveTo>
                  <a:pt x="72136" y="14477"/>
                </a:moveTo>
                <a:cubicBezTo>
                  <a:pt x="88264" y="14477"/>
                  <a:pt x="101472" y="19304"/>
                  <a:pt x="111886" y="29082"/>
                </a:cubicBezTo>
                <a:cubicBezTo>
                  <a:pt x="122174" y="38735"/>
                  <a:pt x="127380" y="51435"/>
                  <a:pt x="127380" y="67310"/>
                </a:cubicBezTo>
                <a:lnTo>
                  <a:pt x="127380" y="611250"/>
                </a:lnTo>
                <a:cubicBezTo>
                  <a:pt x="127380" y="663067"/>
                  <a:pt x="108584" y="688975"/>
                  <a:pt x="70992" y="688975"/>
                </a:cubicBezTo>
                <a:cubicBezTo>
                  <a:pt x="54609" y="688975"/>
                  <a:pt x="41020" y="683768"/>
                  <a:pt x="30479" y="673480"/>
                </a:cubicBezTo>
                <a:cubicBezTo>
                  <a:pt x="19811" y="663067"/>
                  <a:pt x="14477" y="649731"/>
                  <a:pt x="14477" y="633349"/>
                </a:cubicBezTo>
                <a:lnTo>
                  <a:pt x="14477" y="67310"/>
                </a:lnTo>
                <a:cubicBezTo>
                  <a:pt x="14477" y="51435"/>
                  <a:pt x="20192" y="38480"/>
                  <a:pt x="31622" y="28448"/>
                </a:cubicBezTo>
                <a:cubicBezTo>
                  <a:pt x="42544" y="19176"/>
                  <a:pt x="56006" y="14477"/>
                  <a:pt x="72136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5840603" y="711454"/>
            <a:ext cx="426974" cy="449833"/>
          </a:xfrm>
          <a:custGeom>
            <a:avLst/>
            <a:gdLst>
              <a:gd name="connsiteX0" fmla="*/ 247269 w 426974"/>
              <a:gd name="connsiteY0" fmla="*/ 0 h 449833"/>
              <a:gd name="connsiteX1" fmla="*/ 337311 w 426974"/>
              <a:gd name="connsiteY1" fmla="*/ 21843 h 449833"/>
              <a:gd name="connsiteX2" fmla="*/ 399160 w 426974"/>
              <a:gd name="connsiteY2" fmla="*/ 83057 h 449833"/>
              <a:gd name="connsiteX3" fmla="*/ 389636 w 426974"/>
              <a:gd name="connsiteY3" fmla="*/ 108584 h 449833"/>
              <a:gd name="connsiteX4" fmla="*/ 383286 w 426974"/>
              <a:gd name="connsiteY4" fmla="*/ 149351 h 449833"/>
              <a:gd name="connsiteX5" fmla="*/ 381127 w 426974"/>
              <a:gd name="connsiteY5" fmla="*/ 206628 h 449833"/>
              <a:gd name="connsiteX6" fmla="*/ 392176 w 426974"/>
              <a:gd name="connsiteY6" fmla="*/ 318134 h 449833"/>
              <a:gd name="connsiteX7" fmla="*/ 410972 w 426974"/>
              <a:gd name="connsiteY7" fmla="*/ 360298 h 449833"/>
              <a:gd name="connsiteX8" fmla="*/ 426974 w 426974"/>
              <a:gd name="connsiteY8" fmla="*/ 399922 h 449833"/>
              <a:gd name="connsiteX9" fmla="*/ 410337 w 426974"/>
              <a:gd name="connsiteY9" fmla="*/ 435609 h 449833"/>
              <a:gd name="connsiteX10" fmla="*/ 372110 w 426974"/>
              <a:gd name="connsiteY10" fmla="*/ 449833 h 449833"/>
              <a:gd name="connsiteX11" fmla="*/ 312292 w 426974"/>
              <a:gd name="connsiteY11" fmla="*/ 413384 h 449833"/>
              <a:gd name="connsiteX12" fmla="*/ 245999 w 426974"/>
              <a:gd name="connsiteY12" fmla="*/ 440562 h 449833"/>
              <a:gd name="connsiteX13" fmla="*/ 197358 w 426974"/>
              <a:gd name="connsiteY13" fmla="*/ 449833 h 449833"/>
              <a:gd name="connsiteX14" fmla="*/ 49403 w 426974"/>
              <a:gd name="connsiteY14" fmla="*/ 397001 h 449833"/>
              <a:gd name="connsiteX15" fmla="*/ 0 w 426974"/>
              <a:gd name="connsiteY15" fmla="*/ 239013 h 449833"/>
              <a:gd name="connsiteX16" fmla="*/ 72898 w 426974"/>
              <a:gd name="connsiteY16" fmla="*/ 70230 h 449833"/>
              <a:gd name="connsiteX17" fmla="*/ 247269 w 426974"/>
              <a:gd name="connsiteY17" fmla="*/ 0 h 4498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426974" h="449833">
                <a:moveTo>
                  <a:pt x="247269" y="0"/>
                </a:moveTo>
                <a:cubicBezTo>
                  <a:pt x="273177" y="0"/>
                  <a:pt x="303149" y="7238"/>
                  <a:pt x="337311" y="21843"/>
                </a:cubicBezTo>
                <a:cubicBezTo>
                  <a:pt x="378460" y="39496"/>
                  <a:pt x="399160" y="59816"/>
                  <a:pt x="399160" y="83057"/>
                </a:cubicBezTo>
                <a:cubicBezTo>
                  <a:pt x="399160" y="92836"/>
                  <a:pt x="395986" y="101345"/>
                  <a:pt x="389636" y="108584"/>
                </a:cubicBezTo>
                <a:cubicBezTo>
                  <a:pt x="386969" y="119379"/>
                  <a:pt x="384810" y="132968"/>
                  <a:pt x="383286" y="149351"/>
                </a:cubicBezTo>
                <a:cubicBezTo>
                  <a:pt x="381889" y="165734"/>
                  <a:pt x="381127" y="184784"/>
                  <a:pt x="381127" y="206628"/>
                </a:cubicBezTo>
                <a:cubicBezTo>
                  <a:pt x="381127" y="258317"/>
                  <a:pt x="384810" y="295401"/>
                  <a:pt x="392176" y="318134"/>
                </a:cubicBezTo>
                <a:cubicBezTo>
                  <a:pt x="392938" y="320547"/>
                  <a:pt x="399288" y="334644"/>
                  <a:pt x="410972" y="360298"/>
                </a:cubicBezTo>
                <a:cubicBezTo>
                  <a:pt x="421640" y="383539"/>
                  <a:pt x="426974" y="396747"/>
                  <a:pt x="426974" y="399922"/>
                </a:cubicBezTo>
                <a:cubicBezTo>
                  <a:pt x="426974" y="414273"/>
                  <a:pt x="421386" y="426211"/>
                  <a:pt x="410337" y="435609"/>
                </a:cubicBezTo>
                <a:cubicBezTo>
                  <a:pt x="399288" y="445134"/>
                  <a:pt x="386588" y="449833"/>
                  <a:pt x="372110" y="449833"/>
                </a:cubicBezTo>
                <a:cubicBezTo>
                  <a:pt x="359537" y="449833"/>
                  <a:pt x="339598" y="437641"/>
                  <a:pt x="312292" y="413384"/>
                </a:cubicBezTo>
                <a:cubicBezTo>
                  <a:pt x="287274" y="425322"/>
                  <a:pt x="265176" y="434466"/>
                  <a:pt x="245999" y="440562"/>
                </a:cubicBezTo>
                <a:cubicBezTo>
                  <a:pt x="226949" y="446785"/>
                  <a:pt x="210692" y="449833"/>
                  <a:pt x="197358" y="449833"/>
                </a:cubicBezTo>
                <a:cubicBezTo>
                  <a:pt x="131572" y="449833"/>
                  <a:pt x="82296" y="432181"/>
                  <a:pt x="49403" y="397001"/>
                </a:cubicBezTo>
                <a:cubicBezTo>
                  <a:pt x="16510" y="361822"/>
                  <a:pt x="0" y="309117"/>
                  <a:pt x="0" y="239013"/>
                </a:cubicBezTo>
                <a:cubicBezTo>
                  <a:pt x="0" y="173227"/>
                  <a:pt x="24384" y="116966"/>
                  <a:pt x="72898" y="70230"/>
                </a:cubicBezTo>
                <a:cubicBezTo>
                  <a:pt x="121539" y="23367"/>
                  <a:pt x="179578" y="0"/>
                  <a:pt x="247269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4453763" y="711454"/>
            <a:ext cx="426973" cy="449833"/>
          </a:xfrm>
          <a:custGeom>
            <a:avLst/>
            <a:gdLst>
              <a:gd name="connsiteX0" fmla="*/ 247269 w 426973"/>
              <a:gd name="connsiteY0" fmla="*/ 0 h 449833"/>
              <a:gd name="connsiteX1" fmla="*/ 337311 w 426973"/>
              <a:gd name="connsiteY1" fmla="*/ 21843 h 449833"/>
              <a:gd name="connsiteX2" fmla="*/ 399160 w 426973"/>
              <a:gd name="connsiteY2" fmla="*/ 83057 h 449833"/>
              <a:gd name="connsiteX3" fmla="*/ 389635 w 426973"/>
              <a:gd name="connsiteY3" fmla="*/ 108584 h 449833"/>
              <a:gd name="connsiteX4" fmla="*/ 383285 w 426973"/>
              <a:gd name="connsiteY4" fmla="*/ 149351 h 449833"/>
              <a:gd name="connsiteX5" fmla="*/ 381127 w 426973"/>
              <a:gd name="connsiteY5" fmla="*/ 206628 h 449833"/>
              <a:gd name="connsiteX6" fmla="*/ 392176 w 426973"/>
              <a:gd name="connsiteY6" fmla="*/ 318134 h 449833"/>
              <a:gd name="connsiteX7" fmla="*/ 410971 w 426973"/>
              <a:gd name="connsiteY7" fmla="*/ 360298 h 449833"/>
              <a:gd name="connsiteX8" fmla="*/ 426973 w 426973"/>
              <a:gd name="connsiteY8" fmla="*/ 399922 h 449833"/>
              <a:gd name="connsiteX9" fmla="*/ 410336 w 426973"/>
              <a:gd name="connsiteY9" fmla="*/ 435609 h 449833"/>
              <a:gd name="connsiteX10" fmla="*/ 372109 w 426973"/>
              <a:gd name="connsiteY10" fmla="*/ 449833 h 449833"/>
              <a:gd name="connsiteX11" fmla="*/ 312292 w 426973"/>
              <a:gd name="connsiteY11" fmla="*/ 413384 h 449833"/>
              <a:gd name="connsiteX12" fmla="*/ 245998 w 426973"/>
              <a:gd name="connsiteY12" fmla="*/ 440562 h 449833"/>
              <a:gd name="connsiteX13" fmla="*/ 197358 w 426973"/>
              <a:gd name="connsiteY13" fmla="*/ 449833 h 449833"/>
              <a:gd name="connsiteX14" fmla="*/ 49402 w 426973"/>
              <a:gd name="connsiteY14" fmla="*/ 397001 h 449833"/>
              <a:gd name="connsiteX15" fmla="*/ 0 w 426973"/>
              <a:gd name="connsiteY15" fmla="*/ 239013 h 449833"/>
              <a:gd name="connsiteX16" fmla="*/ 72897 w 426973"/>
              <a:gd name="connsiteY16" fmla="*/ 70230 h 449833"/>
              <a:gd name="connsiteX17" fmla="*/ 247269 w 426973"/>
              <a:gd name="connsiteY17" fmla="*/ 0 h 4498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426973" h="449833">
                <a:moveTo>
                  <a:pt x="247269" y="0"/>
                </a:moveTo>
                <a:cubicBezTo>
                  <a:pt x="273177" y="0"/>
                  <a:pt x="303148" y="7238"/>
                  <a:pt x="337311" y="21843"/>
                </a:cubicBezTo>
                <a:cubicBezTo>
                  <a:pt x="378459" y="39496"/>
                  <a:pt x="399160" y="59816"/>
                  <a:pt x="399160" y="83057"/>
                </a:cubicBezTo>
                <a:cubicBezTo>
                  <a:pt x="399160" y="92836"/>
                  <a:pt x="395985" y="101345"/>
                  <a:pt x="389635" y="108584"/>
                </a:cubicBezTo>
                <a:cubicBezTo>
                  <a:pt x="386969" y="119379"/>
                  <a:pt x="384809" y="132968"/>
                  <a:pt x="383285" y="149351"/>
                </a:cubicBezTo>
                <a:cubicBezTo>
                  <a:pt x="381889" y="165734"/>
                  <a:pt x="381127" y="184784"/>
                  <a:pt x="381127" y="206628"/>
                </a:cubicBezTo>
                <a:cubicBezTo>
                  <a:pt x="381127" y="258317"/>
                  <a:pt x="384809" y="295401"/>
                  <a:pt x="392176" y="318134"/>
                </a:cubicBezTo>
                <a:cubicBezTo>
                  <a:pt x="392938" y="320547"/>
                  <a:pt x="399288" y="334644"/>
                  <a:pt x="410971" y="360298"/>
                </a:cubicBezTo>
                <a:cubicBezTo>
                  <a:pt x="421639" y="383539"/>
                  <a:pt x="426973" y="396747"/>
                  <a:pt x="426973" y="399922"/>
                </a:cubicBezTo>
                <a:cubicBezTo>
                  <a:pt x="426973" y="414273"/>
                  <a:pt x="421385" y="426211"/>
                  <a:pt x="410336" y="435609"/>
                </a:cubicBezTo>
                <a:cubicBezTo>
                  <a:pt x="399288" y="445134"/>
                  <a:pt x="386588" y="449833"/>
                  <a:pt x="372109" y="449833"/>
                </a:cubicBezTo>
                <a:cubicBezTo>
                  <a:pt x="359536" y="449833"/>
                  <a:pt x="339597" y="437641"/>
                  <a:pt x="312292" y="413384"/>
                </a:cubicBezTo>
                <a:cubicBezTo>
                  <a:pt x="287273" y="425322"/>
                  <a:pt x="265176" y="434466"/>
                  <a:pt x="245998" y="440562"/>
                </a:cubicBezTo>
                <a:cubicBezTo>
                  <a:pt x="226948" y="446785"/>
                  <a:pt x="210692" y="449833"/>
                  <a:pt x="197358" y="449833"/>
                </a:cubicBezTo>
                <a:cubicBezTo>
                  <a:pt x="131571" y="449833"/>
                  <a:pt x="82296" y="432181"/>
                  <a:pt x="49402" y="397001"/>
                </a:cubicBezTo>
                <a:cubicBezTo>
                  <a:pt x="16509" y="361822"/>
                  <a:pt x="0" y="309117"/>
                  <a:pt x="0" y="239013"/>
                </a:cubicBezTo>
                <a:cubicBezTo>
                  <a:pt x="0" y="173227"/>
                  <a:pt x="24384" y="116966"/>
                  <a:pt x="72897" y="70230"/>
                </a:cubicBezTo>
                <a:cubicBezTo>
                  <a:pt x="121539" y="23367"/>
                  <a:pt x="179577" y="0"/>
                  <a:pt x="247269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6787515" y="709802"/>
            <a:ext cx="121158" cy="441198"/>
          </a:xfrm>
          <a:custGeom>
            <a:avLst/>
            <a:gdLst>
              <a:gd name="connsiteX0" fmla="*/ 64642 w 121158"/>
              <a:gd name="connsiteY0" fmla="*/ 0 h 441198"/>
              <a:gd name="connsiteX1" fmla="*/ 105156 w 121158"/>
              <a:gd name="connsiteY1" fmla="*/ 15367 h 441198"/>
              <a:gd name="connsiteX2" fmla="*/ 121158 w 121158"/>
              <a:gd name="connsiteY2" fmla="*/ 54483 h 441198"/>
              <a:gd name="connsiteX3" fmla="*/ 117093 w 121158"/>
              <a:gd name="connsiteY3" fmla="*/ 145669 h 441198"/>
              <a:gd name="connsiteX4" fmla="*/ 112902 w 121158"/>
              <a:gd name="connsiteY4" fmla="*/ 236982 h 441198"/>
              <a:gd name="connsiteX5" fmla="*/ 114427 w 121158"/>
              <a:gd name="connsiteY5" fmla="*/ 311912 h 441198"/>
              <a:gd name="connsiteX6" fmla="*/ 115823 w 121158"/>
              <a:gd name="connsiteY6" fmla="*/ 386842 h 441198"/>
              <a:gd name="connsiteX7" fmla="*/ 99821 w 121158"/>
              <a:gd name="connsiteY7" fmla="*/ 425831 h 441198"/>
              <a:gd name="connsiteX8" fmla="*/ 59308 w 121158"/>
              <a:gd name="connsiteY8" fmla="*/ 441198 h 441198"/>
              <a:gd name="connsiteX9" fmla="*/ 18796 w 121158"/>
              <a:gd name="connsiteY9" fmla="*/ 425831 h 441198"/>
              <a:gd name="connsiteX10" fmla="*/ 2920 w 121158"/>
              <a:gd name="connsiteY10" fmla="*/ 386842 h 441198"/>
              <a:gd name="connsiteX11" fmla="*/ 1396 w 121158"/>
              <a:gd name="connsiteY11" fmla="*/ 311912 h 441198"/>
              <a:gd name="connsiteX12" fmla="*/ 0 w 121158"/>
              <a:gd name="connsiteY12" fmla="*/ 236982 h 441198"/>
              <a:gd name="connsiteX13" fmla="*/ 4064 w 121158"/>
              <a:gd name="connsiteY13" fmla="*/ 145669 h 441198"/>
              <a:gd name="connsiteX14" fmla="*/ 8128 w 121158"/>
              <a:gd name="connsiteY14" fmla="*/ 54483 h 441198"/>
              <a:gd name="connsiteX15" fmla="*/ 24129 w 121158"/>
              <a:gd name="connsiteY15" fmla="*/ 15367 h 441198"/>
              <a:gd name="connsiteX16" fmla="*/ 64642 w 121158"/>
              <a:gd name="connsiteY16" fmla="*/ 0 h 4411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121158" h="441198">
                <a:moveTo>
                  <a:pt x="64642" y="0"/>
                </a:moveTo>
                <a:cubicBezTo>
                  <a:pt x="81026" y="0"/>
                  <a:pt x="94488" y="5079"/>
                  <a:pt x="105156" y="15367"/>
                </a:cubicBezTo>
                <a:cubicBezTo>
                  <a:pt x="115823" y="25654"/>
                  <a:pt x="121158" y="38608"/>
                  <a:pt x="121158" y="54483"/>
                </a:cubicBezTo>
                <a:cubicBezTo>
                  <a:pt x="121158" y="78740"/>
                  <a:pt x="119760" y="109220"/>
                  <a:pt x="117093" y="145669"/>
                </a:cubicBezTo>
                <a:cubicBezTo>
                  <a:pt x="114300" y="182245"/>
                  <a:pt x="112902" y="212725"/>
                  <a:pt x="112902" y="236982"/>
                </a:cubicBezTo>
                <a:cubicBezTo>
                  <a:pt x="112902" y="252603"/>
                  <a:pt x="113410" y="277495"/>
                  <a:pt x="114427" y="311912"/>
                </a:cubicBezTo>
                <a:cubicBezTo>
                  <a:pt x="115316" y="346329"/>
                  <a:pt x="115823" y="371221"/>
                  <a:pt x="115823" y="386842"/>
                </a:cubicBezTo>
                <a:cubicBezTo>
                  <a:pt x="115823" y="402590"/>
                  <a:pt x="110489" y="415671"/>
                  <a:pt x="99821" y="425831"/>
                </a:cubicBezTo>
                <a:cubicBezTo>
                  <a:pt x="89154" y="436117"/>
                  <a:pt x="75692" y="441198"/>
                  <a:pt x="59308" y="441198"/>
                </a:cubicBezTo>
                <a:cubicBezTo>
                  <a:pt x="42926" y="441198"/>
                  <a:pt x="29464" y="436117"/>
                  <a:pt x="18796" y="425831"/>
                </a:cubicBezTo>
                <a:cubicBezTo>
                  <a:pt x="8128" y="415671"/>
                  <a:pt x="2920" y="402590"/>
                  <a:pt x="2920" y="386842"/>
                </a:cubicBezTo>
                <a:cubicBezTo>
                  <a:pt x="2920" y="371221"/>
                  <a:pt x="2412" y="346329"/>
                  <a:pt x="1396" y="311912"/>
                </a:cubicBezTo>
                <a:cubicBezTo>
                  <a:pt x="508" y="277495"/>
                  <a:pt x="0" y="252603"/>
                  <a:pt x="0" y="236982"/>
                </a:cubicBezTo>
                <a:cubicBezTo>
                  <a:pt x="0" y="212725"/>
                  <a:pt x="1396" y="182245"/>
                  <a:pt x="4064" y="145669"/>
                </a:cubicBezTo>
                <a:cubicBezTo>
                  <a:pt x="6858" y="109220"/>
                  <a:pt x="8128" y="78740"/>
                  <a:pt x="8128" y="54483"/>
                </a:cubicBezTo>
                <a:cubicBezTo>
                  <a:pt x="8128" y="38608"/>
                  <a:pt x="13461" y="25654"/>
                  <a:pt x="24129" y="15367"/>
                </a:cubicBezTo>
                <a:cubicBezTo>
                  <a:pt x="34797" y="5079"/>
                  <a:pt x="48259" y="0"/>
                  <a:pt x="64642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7943723" y="702056"/>
            <a:ext cx="355980" cy="461264"/>
          </a:xfrm>
          <a:custGeom>
            <a:avLst/>
            <a:gdLst>
              <a:gd name="connsiteX0" fmla="*/ 260603 w 355980"/>
              <a:gd name="connsiteY0" fmla="*/ 0 h 461264"/>
              <a:gd name="connsiteX1" fmla="*/ 321182 w 355980"/>
              <a:gd name="connsiteY1" fmla="*/ 10668 h 461264"/>
              <a:gd name="connsiteX2" fmla="*/ 348233 w 355980"/>
              <a:gd name="connsiteY2" fmla="*/ 63372 h 461264"/>
              <a:gd name="connsiteX3" fmla="*/ 308482 w 355980"/>
              <a:gd name="connsiteY3" fmla="*/ 137160 h 461264"/>
              <a:gd name="connsiteX4" fmla="*/ 259841 w 355980"/>
              <a:gd name="connsiteY4" fmla="*/ 103123 h 461264"/>
              <a:gd name="connsiteX5" fmla="*/ 226313 w 355980"/>
              <a:gd name="connsiteY5" fmla="*/ 100203 h 461264"/>
              <a:gd name="connsiteX6" fmla="*/ 127634 w 355980"/>
              <a:gd name="connsiteY6" fmla="*/ 127253 h 461264"/>
              <a:gd name="connsiteX7" fmla="*/ 186943 w 355980"/>
              <a:gd name="connsiteY7" fmla="*/ 170307 h 461264"/>
              <a:gd name="connsiteX8" fmla="*/ 296671 w 355980"/>
              <a:gd name="connsiteY8" fmla="*/ 228345 h 461264"/>
              <a:gd name="connsiteX9" fmla="*/ 355980 w 355980"/>
              <a:gd name="connsiteY9" fmla="*/ 325373 h 461264"/>
              <a:gd name="connsiteX10" fmla="*/ 290575 w 355980"/>
              <a:gd name="connsiteY10" fmla="*/ 432181 h 461264"/>
              <a:gd name="connsiteX11" fmla="*/ 160780 w 355980"/>
              <a:gd name="connsiteY11" fmla="*/ 461264 h 461264"/>
              <a:gd name="connsiteX12" fmla="*/ 61340 w 355980"/>
              <a:gd name="connsiteY12" fmla="*/ 444500 h 461264"/>
              <a:gd name="connsiteX13" fmla="*/ 0 w 355980"/>
              <a:gd name="connsiteY13" fmla="*/ 376935 h 461264"/>
              <a:gd name="connsiteX14" fmla="*/ 48640 w 355980"/>
              <a:gd name="connsiteY14" fmla="*/ 336041 h 461264"/>
              <a:gd name="connsiteX15" fmla="*/ 103123 w 355980"/>
              <a:gd name="connsiteY15" fmla="*/ 347853 h 461264"/>
              <a:gd name="connsiteX16" fmla="*/ 157988 w 355980"/>
              <a:gd name="connsiteY16" fmla="*/ 359791 h 461264"/>
              <a:gd name="connsiteX17" fmla="*/ 241426 w 355980"/>
              <a:gd name="connsiteY17" fmla="*/ 326135 h 461264"/>
              <a:gd name="connsiteX18" fmla="*/ 183768 w 355980"/>
              <a:gd name="connsiteY18" fmla="*/ 279908 h 461264"/>
              <a:gd name="connsiteX19" fmla="*/ 75691 w 355980"/>
              <a:gd name="connsiteY19" fmla="*/ 226314 h 461264"/>
              <a:gd name="connsiteX20" fmla="*/ 17906 w 355980"/>
              <a:gd name="connsiteY20" fmla="*/ 127634 h 461264"/>
              <a:gd name="connsiteX21" fmla="*/ 105155 w 355980"/>
              <a:gd name="connsiteY21" fmla="*/ 16764 h 461264"/>
              <a:gd name="connsiteX22" fmla="*/ 260603 w 355980"/>
              <a:gd name="connsiteY22" fmla="*/ 0 h 4612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355980" h="461264">
                <a:moveTo>
                  <a:pt x="260603" y="0"/>
                </a:moveTo>
                <a:cubicBezTo>
                  <a:pt x="287908" y="0"/>
                  <a:pt x="308101" y="3555"/>
                  <a:pt x="321182" y="10668"/>
                </a:cubicBezTo>
                <a:cubicBezTo>
                  <a:pt x="339216" y="20192"/>
                  <a:pt x="348233" y="37719"/>
                  <a:pt x="348233" y="63372"/>
                </a:cubicBezTo>
                <a:cubicBezTo>
                  <a:pt x="348233" y="112522"/>
                  <a:pt x="335025" y="137160"/>
                  <a:pt x="308482" y="137160"/>
                </a:cubicBezTo>
                <a:cubicBezTo>
                  <a:pt x="281558" y="137160"/>
                  <a:pt x="265302" y="125730"/>
                  <a:pt x="259841" y="103123"/>
                </a:cubicBezTo>
                <a:cubicBezTo>
                  <a:pt x="248919" y="101219"/>
                  <a:pt x="237743" y="100203"/>
                  <a:pt x="226313" y="100203"/>
                </a:cubicBezTo>
                <a:cubicBezTo>
                  <a:pt x="160527" y="100203"/>
                  <a:pt x="127634" y="109220"/>
                  <a:pt x="127634" y="127253"/>
                </a:cubicBezTo>
                <a:cubicBezTo>
                  <a:pt x="127634" y="137922"/>
                  <a:pt x="147446" y="152272"/>
                  <a:pt x="186943" y="170307"/>
                </a:cubicBezTo>
                <a:cubicBezTo>
                  <a:pt x="241045" y="195072"/>
                  <a:pt x="277621" y="214503"/>
                  <a:pt x="296671" y="228345"/>
                </a:cubicBezTo>
                <a:cubicBezTo>
                  <a:pt x="336295" y="257048"/>
                  <a:pt x="355980" y="289306"/>
                  <a:pt x="355980" y="325373"/>
                </a:cubicBezTo>
                <a:cubicBezTo>
                  <a:pt x="355980" y="372236"/>
                  <a:pt x="334136" y="407923"/>
                  <a:pt x="290575" y="432181"/>
                </a:cubicBezTo>
                <a:cubicBezTo>
                  <a:pt x="255396" y="451611"/>
                  <a:pt x="212089" y="461264"/>
                  <a:pt x="160780" y="461264"/>
                </a:cubicBezTo>
                <a:cubicBezTo>
                  <a:pt x="124459" y="461264"/>
                  <a:pt x="91312" y="455676"/>
                  <a:pt x="61340" y="444500"/>
                </a:cubicBezTo>
                <a:cubicBezTo>
                  <a:pt x="20446" y="429133"/>
                  <a:pt x="0" y="406653"/>
                  <a:pt x="0" y="376935"/>
                </a:cubicBezTo>
                <a:cubicBezTo>
                  <a:pt x="0" y="349631"/>
                  <a:pt x="16128" y="336041"/>
                  <a:pt x="48640" y="336041"/>
                </a:cubicBezTo>
                <a:cubicBezTo>
                  <a:pt x="61213" y="336041"/>
                  <a:pt x="79374" y="339979"/>
                  <a:pt x="103123" y="347853"/>
                </a:cubicBezTo>
                <a:cubicBezTo>
                  <a:pt x="126872" y="355726"/>
                  <a:pt x="145160" y="359791"/>
                  <a:pt x="157988" y="359791"/>
                </a:cubicBezTo>
                <a:cubicBezTo>
                  <a:pt x="213359" y="359791"/>
                  <a:pt x="241172" y="348614"/>
                  <a:pt x="241426" y="326135"/>
                </a:cubicBezTo>
                <a:cubicBezTo>
                  <a:pt x="241426" y="312292"/>
                  <a:pt x="222122" y="296799"/>
                  <a:pt x="183768" y="279908"/>
                </a:cubicBezTo>
                <a:cubicBezTo>
                  <a:pt x="127507" y="255142"/>
                  <a:pt x="91439" y="237235"/>
                  <a:pt x="75691" y="226314"/>
                </a:cubicBezTo>
                <a:cubicBezTo>
                  <a:pt x="37210" y="199263"/>
                  <a:pt x="17906" y="166370"/>
                  <a:pt x="17906" y="127634"/>
                </a:cubicBezTo>
                <a:cubicBezTo>
                  <a:pt x="17906" y="72898"/>
                  <a:pt x="46989" y="35814"/>
                  <a:pt x="105155" y="16764"/>
                </a:cubicBezTo>
                <a:cubicBezTo>
                  <a:pt x="139191" y="5588"/>
                  <a:pt x="191134" y="0"/>
                  <a:pt x="260603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7485380" y="691769"/>
            <a:ext cx="393318" cy="475996"/>
          </a:xfrm>
          <a:custGeom>
            <a:avLst/>
            <a:gdLst>
              <a:gd name="connsiteX0" fmla="*/ 65913 w 393318"/>
              <a:gd name="connsiteY0" fmla="*/ 0 h 475996"/>
              <a:gd name="connsiteX1" fmla="*/ 123189 w 393318"/>
              <a:gd name="connsiteY1" fmla="*/ 64261 h 475996"/>
              <a:gd name="connsiteX2" fmla="*/ 123570 w 393318"/>
              <a:gd name="connsiteY2" fmla="*/ 68833 h 475996"/>
              <a:gd name="connsiteX3" fmla="*/ 249681 w 393318"/>
              <a:gd name="connsiteY3" fmla="*/ 8636 h 475996"/>
              <a:gd name="connsiteX4" fmla="*/ 356489 w 393318"/>
              <a:gd name="connsiteY4" fmla="*/ 73278 h 475996"/>
              <a:gd name="connsiteX5" fmla="*/ 376173 w 393318"/>
              <a:gd name="connsiteY5" fmla="*/ 203072 h 475996"/>
              <a:gd name="connsiteX6" fmla="*/ 376173 w 393318"/>
              <a:gd name="connsiteY6" fmla="*/ 232155 h 475996"/>
              <a:gd name="connsiteX7" fmla="*/ 375793 w 393318"/>
              <a:gd name="connsiteY7" fmla="*/ 258698 h 475996"/>
              <a:gd name="connsiteX8" fmla="*/ 384555 w 393318"/>
              <a:gd name="connsiteY8" fmla="*/ 340995 h 475996"/>
              <a:gd name="connsiteX9" fmla="*/ 393318 w 393318"/>
              <a:gd name="connsiteY9" fmla="*/ 422782 h 475996"/>
              <a:gd name="connsiteX10" fmla="*/ 376935 w 393318"/>
              <a:gd name="connsiteY10" fmla="*/ 460882 h 475996"/>
              <a:gd name="connsiteX11" fmla="*/ 336422 w 393318"/>
              <a:gd name="connsiteY11" fmla="*/ 475996 h 475996"/>
              <a:gd name="connsiteX12" fmla="*/ 280416 w 393318"/>
              <a:gd name="connsiteY12" fmla="*/ 426466 h 475996"/>
              <a:gd name="connsiteX13" fmla="*/ 268858 w 393318"/>
              <a:gd name="connsiteY13" fmla="*/ 341757 h 475996"/>
              <a:gd name="connsiteX14" fmla="*/ 262763 w 393318"/>
              <a:gd name="connsiteY14" fmla="*/ 257047 h 475996"/>
              <a:gd name="connsiteX15" fmla="*/ 264159 w 393318"/>
              <a:gd name="connsiteY15" fmla="*/ 220598 h 475996"/>
              <a:gd name="connsiteX16" fmla="*/ 265683 w 393318"/>
              <a:gd name="connsiteY16" fmla="*/ 184277 h 475996"/>
              <a:gd name="connsiteX17" fmla="*/ 266445 w 393318"/>
              <a:gd name="connsiteY17" fmla="*/ 169671 h 475996"/>
              <a:gd name="connsiteX18" fmla="*/ 267334 w 393318"/>
              <a:gd name="connsiteY18" fmla="*/ 150621 h 475996"/>
              <a:gd name="connsiteX19" fmla="*/ 250951 w 393318"/>
              <a:gd name="connsiteY19" fmla="*/ 116713 h 475996"/>
              <a:gd name="connsiteX20" fmla="*/ 182117 w 393318"/>
              <a:gd name="connsiteY20" fmla="*/ 161797 h 475996"/>
              <a:gd name="connsiteX21" fmla="*/ 129285 w 393318"/>
              <a:gd name="connsiteY21" fmla="*/ 275971 h 475996"/>
              <a:gd name="connsiteX22" fmla="*/ 125856 w 393318"/>
              <a:gd name="connsiteY22" fmla="*/ 312928 h 475996"/>
              <a:gd name="connsiteX23" fmla="*/ 123570 w 393318"/>
              <a:gd name="connsiteY23" fmla="*/ 349885 h 475996"/>
              <a:gd name="connsiteX24" fmla="*/ 120904 w 393318"/>
              <a:gd name="connsiteY24" fmla="*/ 385317 h 475996"/>
              <a:gd name="connsiteX25" fmla="*/ 118236 w 393318"/>
              <a:gd name="connsiteY25" fmla="*/ 420623 h 475996"/>
              <a:gd name="connsiteX26" fmla="*/ 102107 w 393318"/>
              <a:gd name="connsiteY26" fmla="*/ 460247 h 475996"/>
              <a:gd name="connsiteX27" fmla="*/ 61467 w 393318"/>
              <a:gd name="connsiteY27" fmla="*/ 475996 h 475996"/>
              <a:gd name="connsiteX28" fmla="*/ 20827 w 393318"/>
              <a:gd name="connsiteY28" fmla="*/ 460375 h 475996"/>
              <a:gd name="connsiteX29" fmla="*/ 4953 w 393318"/>
              <a:gd name="connsiteY29" fmla="*/ 421005 h 475996"/>
              <a:gd name="connsiteX30" fmla="*/ 2413 w 393318"/>
              <a:gd name="connsiteY30" fmla="*/ 385826 h 475996"/>
              <a:gd name="connsiteX31" fmla="*/ 0 w 393318"/>
              <a:gd name="connsiteY31" fmla="*/ 350520 h 475996"/>
              <a:gd name="connsiteX32" fmla="*/ 5714 w 393318"/>
              <a:gd name="connsiteY32" fmla="*/ 239267 h 475996"/>
              <a:gd name="connsiteX33" fmla="*/ 11429 w 393318"/>
              <a:gd name="connsiteY33" fmla="*/ 128016 h 475996"/>
              <a:gd name="connsiteX34" fmla="*/ 10032 w 393318"/>
              <a:gd name="connsiteY34" fmla="*/ 90678 h 475996"/>
              <a:gd name="connsiteX35" fmla="*/ 8635 w 393318"/>
              <a:gd name="connsiteY35" fmla="*/ 53847 h 475996"/>
              <a:gd name="connsiteX36" fmla="*/ 25145 w 393318"/>
              <a:gd name="connsiteY36" fmla="*/ 15240 h 475996"/>
              <a:gd name="connsiteX37" fmla="*/ 65913 w 393318"/>
              <a:gd name="connsiteY37" fmla="*/ 0 h 4759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</a:cxnLst>
            <a:rect l="l" t="t" r="r" b="b"/>
            <a:pathLst>
              <a:path w="393318" h="475996">
                <a:moveTo>
                  <a:pt x="65913" y="0"/>
                </a:moveTo>
                <a:cubicBezTo>
                  <a:pt x="101600" y="0"/>
                  <a:pt x="120777" y="21463"/>
                  <a:pt x="123189" y="64261"/>
                </a:cubicBezTo>
                <a:lnTo>
                  <a:pt x="123570" y="68833"/>
                </a:lnTo>
                <a:cubicBezTo>
                  <a:pt x="163448" y="28701"/>
                  <a:pt x="205485" y="8636"/>
                  <a:pt x="249681" y="8636"/>
                </a:cubicBezTo>
                <a:cubicBezTo>
                  <a:pt x="301243" y="8636"/>
                  <a:pt x="336804" y="30226"/>
                  <a:pt x="356489" y="73278"/>
                </a:cubicBezTo>
                <a:cubicBezTo>
                  <a:pt x="369569" y="102235"/>
                  <a:pt x="376173" y="145415"/>
                  <a:pt x="376173" y="203072"/>
                </a:cubicBezTo>
                <a:lnTo>
                  <a:pt x="376173" y="232155"/>
                </a:lnTo>
                <a:cubicBezTo>
                  <a:pt x="375919" y="244601"/>
                  <a:pt x="375793" y="253491"/>
                  <a:pt x="375793" y="258698"/>
                </a:cubicBezTo>
                <a:cubicBezTo>
                  <a:pt x="375793" y="280035"/>
                  <a:pt x="378714" y="307467"/>
                  <a:pt x="384555" y="340995"/>
                </a:cubicBezTo>
                <a:cubicBezTo>
                  <a:pt x="390397" y="374522"/>
                  <a:pt x="393318" y="401828"/>
                  <a:pt x="393318" y="422782"/>
                </a:cubicBezTo>
                <a:cubicBezTo>
                  <a:pt x="393318" y="438150"/>
                  <a:pt x="387857" y="450850"/>
                  <a:pt x="376935" y="460882"/>
                </a:cubicBezTo>
                <a:cubicBezTo>
                  <a:pt x="366014" y="471042"/>
                  <a:pt x="352551" y="475996"/>
                  <a:pt x="336422" y="475996"/>
                </a:cubicBezTo>
                <a:cubicBezTo>
                  <a:pt x="302894" y="475996"/>
                  <a:pt x="284226" y="459486"/>
                  <a:pt x="280416" y="426466"/>
                </a:cubicBezTo>
                <a:cubicBezTo>
                  <a:pt x="276605" y="398398"/>
                  <a:pt x="272795" y="370205"/>
                  <a:pt x="268858" y="341757"/>
                </a:cubicBezTo>
                <a:cubicBezTo>
                  <a:pt x="264794" y="311785"/>
                  <a:pt x="262763" y="283590"/>
                  <a:pt x="262763" y="257047"/>
                </a:cubicBezTo>
                <a:cubicBezTo>
                  <a:pt x="262763" y="249936"/>
                  <a:pt x="263270" y="237871"/>
                  <a:pt x="264159" y="220598"/>
                </a:cubicBezTo>
                <a:cubicBezTo>
                  <a:pt x="265176" y="203453"/>
                  <a:pt x="265683" y="191261"/>
                  <a:pt x="265683" y="184277"/>
                </a:cubicBezTo>
                <a:cubicBezTo>
                  <a:pt x="265683" y="182371"/>
                  <a:pt x="265937" y="177419"/>
                  <a:pt x="266445" y="169671"/>
                </a:cubicBezTo>
                <a:cubicBezTo>
                  <a:pt x="266954" y="161925"/>
                  <a:pt x="267334" y="155575"/>
                  <a:pt x="267334" y="150621"/>
                </a:cubicBezTo>
                <a:cubicBezTo>
                  <a:pt x="267334" y="128016"/>
                  <a:pt x="261873" y="116713"/>
                  <a:pt x="250951" y="116713"/>
                </a:cubicBezTo>
                <a:cubicBezTo>
                  <a:pt x="227583" y="116713"/>
                  <a:pt x="204596" y="131698"/>
                  <a:pt x="182117" y="161797"/>
                </a:cubicBezTo>
                <a:cubicBezTo>
                  <a:pt x="159639" y="191770"/>
                  <a:pt x="141985" y="229870"/>
                  <a:pt x="129285" y="275971"/>
                </a:cubicBezTo>
                <a:cubicBezTo>
                  <a:pt x="128777" y="285241"/>
                  <a:pt x="127634" y="297560"/>
                  <a:pt x="125856" y="312928"/>
                </a:cubicBezTo>
                <a:cubicBezTo>
                  <a:pt x="124332" y="325501"/>
                  <a:pt x="123570" y="337820"/>
                  <a:pt x="123570" y="349885"/>
                </a:cubicBezTo>
                <a:cubicBezTo>
                  <a:pt x="123570" y="357632"/>
                  <a:pt x="122681" y="369442"/>
                  <a:pt x="120904" y="385317"/>
                </a:cubicBezTo>
                <a:cubicBezTo>
                  <a:pt x="119126" y="401066"/>
                  <a:pt x="118236" y="412877"/>
                  <a:pt x="118236" y="420623"/>
                </a:cubicBezTo>
                <a:cubicBezTo>
                  <a:pt x="118236" y="436626"/>
                  <a:pt x="112903" y="449833"/>
                  <a:pt x="102107" y="460247"/>
                </a:cubicBezTo>
                <a:cubicBezTo>
                  <a:pt x="91313" y="470789"/>
                  <a:pt x="77723" y="475996"/>
                  <a:pt x="61467" y="475996"/>
                </a:cubicBezTo>
                <a:cubicBezTo>
                  <a:pt x="45084" y="475996"/>
                  <a:pt x="31495" y="470789"/>
                  <a:pt x="20827" y="460375"/>
                </a:cubicBezTo>
                <a:cubicBezTo>
                  <a:pt x="10286" y="449960"/>
                  <a:pt x="4953" y="436879"/>
                  <a:pt x="4953" y="421005"/>
                </a:cubicBezTo>
                <a:cubicBezTo>
                  <a:pt x="4953" y="413258"/>
                  <a:pt x="4064" y="401447"/>
                  <a:pt x="2413" y="385826"/>
                </a:cubicBezTo>
                <a:cubicBezTo>
                  <a:pt x="889" y="370078"/>
                  <a:pt x="0" y="358394"/>
                  <a:pt x="0" y="350520"/>
                </a:cubicBezTo>
                <a:cubicBezTo>
                  <a:pt x="0" y="323850"/>
                  <a:pt x="1904" y="286766"/>
                  <a:pt x="5714" y="239267"/>
                </a:cubicBezTo>
                <a:cubicBezTo>
                  <a:pt x="9524" y="191770"/>
                  <a:pt x="11429" y="154686"/>
                  <a:pt x="11429" y="128016"/>
                </a:cubicBezTo>
                <a:cubicBezTo>
                  <a:pt x="11429" y="119633"/>
                  <a:pt x="11048" y="107188"/>
                  <a:pt x="10032" y="90678"/>
                </a:cubicBezTo>
                <a:cubicBezTo>
                  <a:pt x="9143" y="74167"/>
                  <a:pt x="8635" y="61848"/>
                  <a:pt x="8635" y="53847"/>
                </a:cubicBezTo>
                <a:cubicBezTo>
                  <a:pt x="8635" y="38227"/>
                  <a:pt x="14096" y="25400"/>
                  <a:pt x="25145" y="15240"/>
                </a:cubicBezTo>
                <a:cubicBezTo>
                  <a:pt x="36194" y="5079"/>
                  <a:pt x="49783" y="0"/>
                  <a:pt x="65913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4955540" y="688975"/>
            <a:ext cx="396493" cy="687577"/>
          </a:xfrm>
          <a:custGeom>
            <a:avLst/>
            <a:gdLst>
              <a:gd name="connsiteX0" fmla="*/ 62610 w 396493"/>
              <a:gd name="connsiteY0" fmla="*/ 0 h 687577"/>
              <a:gd name="connsiteX1" fmla="*/ 101091 w 396493"/>
              <a:gd name="connsiteY1" fmla="*/ 15494 h 687577"/>
              <a:gd name="connsiteX2" fmla="*/ 116585 w 396493"/>
              <a:gd name="connsiteY2" fmla="*/ 52832 h 687577"/>
              <a:gd name="connsiteX3" fmla="*/ 116204 w 396493"/>
              <a:gd name="connsiteY3" fmla="*/ 56895 h 687577"/>
              <a:gd name="connsiteX4" fmla="*/ 171195 w 396493"/>
              <a:gd name="connsiteY4" fmla="*/ 33782 h 687577"/>
              <a:gd name="connsiteX5" fmla="*/ 226694 w 396493"/>
              <a:gd name="connsiteY5" fmla="*/ 26161 h 687577"/>
              <a:gd name="connsiteX6" fmla="*/ 364235 w 396493"/>
              <a:gd name="connsiteY6" fmla="*/ 105917 h 687577"/>
              <a:gd name="connsiteX7" fmla="*/ 396493 w 396493"/>
              <a:gd name="connsiteY7" fmla="*/ 261873 h 687577"/>
              <a:gd name="connsiteX8" fmla="*/ 345439 w 396493"/>
              <a:gd name="connsiteY8" fmla="*/ 410464 h 687577"/>
              <a:gd name="connsiteX9" fmla="*/ 198500 w 396493"/>
              <a:gd name="connsiteY9" fmla="*/ 473964 h 687577"/>
              <a:gd name="connsiteX10" fmla="*/ 124332 w 396493"/>
              <a:gd name="connsiteY10" fmla="*/ 465709 h 687577"/>
              <a:gd name="connsiteX11" fmla="*/ 123951 w 396493"/>
              <a:gd name="connsiteY11" fmla="*/ 632714 h 687577"/>
              <a:gd name="connsiteX12" fmla="*/ 107950 w 396493"/>
              <a:gd name="connsiteY12" fmla="*/ 671957 h 687577"/>
              <a:gd name="connsiteX13" fmla="*/ 67436 w 396493"/>
              <a:gd name="connsiteY13" fmla="*/ 687577 h 687577"/>
              <a:gd name="connsiteX14" fmla="*/ 26923 w 396493"/>
              <a:gd name="connsiteY14" fmla="*/ 671957 h 687577"/>
              <a:gd name="connsiteX15" fmla="*/ 11048 w 396493"/>
              <a:gd name="connsiteY15" fmla="*/ 632714 h 687577"/>
              <a:gd name="connsiteX16" fmla="*/ 11810 w 396493"/>
              <a:gd name="connsiteY16" fmla="*/ 480060 h 687577"/>
              <a:gd name="connsiteX17" fmla="*/ 11810 w 396493"/>
              <a:gd name="connsiteY17" fmla="*/ 318389 h 687577"/>
              <a:gd name="connsiteX18" fmla="*/ 6095 w 396493"/>
              <a:gd name="connsiteY18" fmla="*/ 166115 h 687577"/>
              <a:gd name="connsiteX19" fmla="*/ 0 w 396493"/>
              <a:gd name="connsiteY19" fmla="*/ 85471 h 687577"/>
              <a:gd name="connsiteX20" fmla="*/ 15112 w 396493"/>
              <a:gd name="connsiteY20" fmla="*/ 27432 h 687577"/>
              <a:gd name="connsiteX21" fmla="*/ 62610 w 396493"/>
              <a:gd name="connsiteY21" fmla="*/ 0 h 6875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</a:cxnLst>
            <a:rect l="l" t="t" r="r" b="b"/>
            <a:pathLst>
              <a:path w="396493" h="687577">
                <a:moveTo>
                  <a:pt x="62610" y="0"/>
                </a:moveTo>
                <a:cubicBezTo>
                  <a:pt x="77850" y="0"/>
                  <a:pt x="90677" y="5207"/>
                  <a:pt x="101091" y="15494"/>
                </a:cubicBezTo>
                <a:cubicBezTo>
                  <a:pt x="111378" y="25907"/>
                  <a:pt x="116585" y="38353"/>
                  <a:pt x="116585" y="52832"/>
                </a:cubicBezTo>
                <a:lnTo>
                  <a:pt x="116204" y="56895"/>
                </a:lnTo>
                <a:cubicBezTo>
                  <a:pt x="134492" y="46482"/>
                  <a:pt x="152780" y="38734"/>
                  <a:pt x="171195" y="33782"/>
                </a:cubicBezTo>
                <a:cubicBezTo>
                  <a:pt x="189610" y="28702"/>
                  <a:pt x="208152" y="26161"/>
                  <a:pt x="226694" y="26161"/>
                </a:cubicBezTo>
                <a:cubicBezTo>
                  <a:pt x="289432" y="26161"/>
                  <a:pt x="335279" y="52832"/>
                  <a:pt x="364235" y="105917"/>
                </a:cubicBezTo>
                <a:cubicBezTo>
                  <a:pt x="385698" y="146050"/>
                  <a:pt x="396493" y="198120"/>
                  <a:pt x="396493" y="261873"/>
                </a:cubicBezTo>
                <a:cubicBezTo>
                  <a:pt x="396493" y="321691"/>
                  <a:pt x="379475" y="371221"/>
                  <a:pt x="345439" y="410464"/>
                </a:cubicBezTo>
                <a:cubicBezTo>
                  <a:pt x="308863" y="452754"/>
                  <a:pt x="259841" y="473964"/>
                  <a:pt x="198500" y="473964"/>
                </a:cubicBezTo>
                <a:cubicBezTo>
                  <a:pt x="175005" y="473964"/>
                  <a:pt x="150240" y="471170"/>
                  <a:pt x="124332" y="465709"/>
                </a:cubicBezTo>
                <a:lnTo>
                  <a:pt x="123951" y="632714"/>
                </a:lnTo>
                <a:cubicBezTo>
                  <a:pt x="123951" y="648589"/>
                  <a:pt x="118617" y="661670"/>
                  <a:pt x="107950" y="671957"/>
                </a:cubicBezTo>
                <a:cubicBezTo>
                  <a:pt x="97408" y="682371"/>
                  <a:pt x="83819" y="687577"/>
                  <a:pt x="67436" y="687577"/>
                </a:cubicBezTo>
                <a:cubicBezTo>
                  <a:pt x="51053" y="687577"/>
                  <a:pt x="37591" y="682371"/>
                  <a:pt x="26923" y="671957"/>
                </a:cubicBezTo>
                <a:cubicBezTo>
                  <a:pt x="16255" y="661670"/>
                  <a:pt x="11048" y="648589"/>
                  <a:pt x="11048" y="632714"/>
                </a:cubicBezTo>
                <a:cubicBezTo>
                  <a:pt x="11048" y="619887"/>
                  <a:pt x="11302" y="568960"/>
                  <a:pt x="11810" y="480060"/>
                </a:cubicBezTo>
                <a:cubicBezTo>
                  <a:pt x="12319" y="414020"/>
                  <a:pt x="12319" y="360172"/>
                  <a:pt x="11810" y="318389"/>
                </a:cubicBezTo>
                <a:cubicBezTo>
                  <a:pt x="11048" y="259461"/>
                  <a:pt x="9143" y="208661"/>
                  <a:pt x="6095" y="166115"/>
                </a:cubicBezTo>
                <a:cubicBezTo>
                  <a:pt x="2031" y="107441"/>
                  <a:pt x="0" y="80645"/>
                  <a:pt x="0" y="85471"/>
                </a:cubicBezTo>
                <a:cubicBezTo>
                  <a:pt x="0" y="62865"/>
                  <a:pt x="4952" y="43434"/>
                  <a:pt x="15112" y="27432"/>
                </a:cubicBezTo>
                <a:cubicBezTo>
                  <a:pt x="26796" y="9144"/>
                  <a:pt x="42671" y="0"/>
                  <a:pt x="62610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6320282" y="566928"/>
            <a:ext cx="376935" cy="598042"/>
          </a:xfrm>
          <a:custGeom>
            <a:avLst/>
            <a:gdLst>
              <a:gd name="connsiteX0" fmla="*/ 178816 w 376935"/>
              <a:gd name="connsiteY0" fmla="*/ 0 h 598042"/>
              <a:gd name="connsiteX1" fmla="*/ 239395 w 376935"/>
              <a:gd name="connsiteY1" fmla="*/ 101980 h 598042"/>
              <a:gd name="connsiteX2" fmla="*/ 238505 w 376935"/>
              <a:gd name="connsiteY2" fmla="*/ 135508 h 598042"/>
              <a:gd name="connsiteX3" fmla="*/ 279908 w 376935"/>
              <a:gd name="connsiteY3" fmla="*/ 131826 h 598042"/>
              <a:gd name="connsiteX4" fmla="*/ 344170 w 376935"/>
              <a:gd name="connsiteY4" fmla="*/ 137921 h 598042"/>
              <a:gd name="connsiteX5" fmla="*/ 376935 w 376935"/>
              <a:gd name="connsiteY5" fmla="*/ 187959 h 598042"/>
              <a:gd name="connsiteX6" fmla="*/ 360934 w 376935"/>
              <a:gd name="connsiteY6" fmla="*/ 226821 h 598042"/>
              <a:gd name="connsiteX7" fmla="*/ 320421 w 376935"/>
              <a:gd name="connsiteY7" fmla="*/ 242315 h 598042"/>
              <a:gd name="connsiteX8" fmla="*/ 300101 w 376935"/>
              <a:gd name="connsiteY8" fmla="*/ 241680 h 598042"/>
              <a:gd name="connsiteX9" fmla="*/ 279908 w 376935"/>
              <a:gd name="connsiteY9" fmla="*/ 241172 h 598042"/>
              <a:gd name="connsiteX10" fmla="*/ 241045 w 376935"/>
              <a:gd name="connsiteY10" fmla="*/ 244347 h 598042"/>
              <a:gd name="connsiteX11" fmla="*/ 248412 w 376935"/>
              <a:gd name="connsiteY11" fmla="*/ 460501 h 598042"/>
              <a:gd name="connsiteX12" fmla="*/ 248792 w 376935"/>
              <a:gd name="connsiteY12" fmla="*/ 480313 h 598042"/>
              <a:gd name="connsiteX13" fmla="*/ 249174 w 376935"/>
              <a:gd name="connsiteY13" fmla="*/ 503935 h 598042"/>
              <a:gd name="connsiteX14" fmla="*/ 189864 w 376935"/>
              <a:gd name="connsiteY14" fmla="*/ 598042 h 598042"/>
              <a:gd name="connsiteX15" fmla="*/ 151002 w 376935"/>
              <a:gd name="connsiteY15" fmla="*/ 584072 h 598042"/>
              <a:gd name="connsiteX16" fmla="*/ 132969 w 376935"/>
              <a:gd name="connsiteY16" fmla="*/ 547242 h 598042"/>
              <a:gd name="connsiteX17" fmla="*/ 134239 w 376935"/>
              <a:gd name="connsiteY17" fmla="*/ 503046 h 598042"/>
              <a:gd name="connsiteX18" fmla="*/ 135381 w 376935"/>
              <a:gd name="connsiteY18" fmla="*/ 458850 h 598042"/>
              <a:gd name="connsiteX19" fmla="*/ 128016 w 376935"/>
              <a:gd name="connsiteY19" fmla="*/ 246888 h 598042"/>
              <a:gd name="connsiteX20" fmla="*/ 51308 w 376935"/>
              <a:gd name="connsiteY20" fmla="*/ 240157 h 598042"/>
              <a:gd name="connsiteX21" fmla="*/ 0 w 376935"/>
              <a:gd name="connsiteY21" fmla="*/ 187070 h 598042"/>
              <a:gd name="connsiteX22" fmla="*/ 15493 w 376935"/>
              <a:gd name="connsiteY22" fmla="*/ 148208 h 598042"/>
              <a:gd name="connsiteX23" fmla="*/ 55626 w 376935"/>
              <a:gd name="connsiteY23" fmla="*/ 132207 h 598042"/>
              <a:gd name="connsiteX24" fmla="*/ 125221 w 376935"/>
              <a:gd name="connsiteY24" fmla="*/ 137159 h 598042"/>
              <a:gd name="connsiteX25" fmla="*/ 123189 w 376935"/>
              <a:gd name="connsiteY25" fmla="*/ 93726 h 598042"/>
              <a:gd name="connsiteX26" fmla="*/ 121539 w 376935"/>
              <a:gd name="connsiteY26" fmla="*/ 53212 h 598042"/>
              <a:gd name="connsiteX27" fmla="*/ 138302 w 376935"/>
              <a:gd name="connsiteY27" fmla="*/ 15239 h 598042"/>
              <a:gd name="connsiteX28" fmla="*/ 178816 w 376935"/>
              <a:gd name="connsiteY28" fmla="*/ 0 h 5980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376935" h="598042">
                <a:moveTo>
                  <a:pt x="178816" y="0"/>
                </a:moveTo>
                <a:cubicBezTo>
                  <a:pt x="219202" y="0"/>
                  <a:pt x="239395" y="34035"/>
                  <a:pt x="239395" y="101980"/>
                </a:cubicBezTo>
                <a:lnTo>
                  <a:pt x="238505" y="135508"/>
                </a:lnTo>
                <a:cubicBezTo>
                  <a:pt x="255524" y="133096"/>
                  <a:pt x="269239" y="131826"/>
                  <a:pt x="279908" y="131826"/>
                </a:cubicBezTo>
                <a:cubicBezTo>
                  <a:pt x="311276" y="131826"/>
                  <a:pt x="332739" y="133858"/>
                  <a:pt x="344170" y="137921"/>
                </a:cubicBezTo>
                <a:cubicBezTo>
                  <a:pt x="366014" y="145669"/>
                  <a:pt x="376935" y="162305"/>
                  <a:pt x="376935" y="187959"/>
                </a:cubicBezTo>
                <a:cubicBezTo>
                  <a:pt x="376935" y="203453"/>
                  <a:pt x="371602" y="216408"/>
                  <a:pt x="360934" y="226821"/>
                </a:cubicBezTo>
                <a:cubicBezTo>
                  <a:pt x="350265" y="237108"/>
                  <a:pt x="336803" y="242315"/>
                  <a:pt x="320421" y="242315"/>
                </a:cubicBezTo>
                <a:cubicBezTo>
                  <a:pt x="314706" y="242315"/>
                  <a:pt x="307975" y="242188"/>
                  <a:pt x="300101" y="241680"/>
                </a:cubicBezTo>
                <a:cubicBezTo>
                  <a:pt x="292353" y="241300"/>
                  <a:pt x="285622" y="241172"/>
                  <a:pt x="279908" y="241172"/>
                </a:cubicBezTo>
                <a:cubicBezTo>
                  <a:pt x="268732" y="241172"/>
                  <a:pt x="255777" y="242188"/>
                  <a:pt x="241045" y="244347"/>
                </a:cubicBezTo>
                <a:cubicBezTo>
                  <a:pt x="245872" y="354583"/>
                  <a:pt x="248412" y="426719"/>
                  <a:pt x="248412" y="460501"/>
                </a:cubicBezTo>
                <a:cubicBezTo>
                  <a:pt x="248412" y="464058"/>
                  <a:pt x="248539" y="470661"/>
                  <a:pt x="248792" y="480313"/>
                </a:cubicBezTo>
                <a:cubicBezTo>
                  <a:pt x="249047" y="490092"/>
                  <a:pt x="249174" y="497839"/>
                  <a:pt x="249174" y="503935"/>
                </a:cubicBezTo>
                <a:cubicBezTo>
                  <a:pt x="249174" y="566673"/>
                  <a:pt x="229362" y="598042"/>
                  <a:pt x="189864" y="598042"/>
                </a:cubicBezTo>
                <a:cubicBezTo>
                  <a:pt x="174878" y="598042"/>
                  <a:pt x="161925" y="593343"/>
                  <a:pt x="151002" y="584072"/>
                </a:cubicBezTo>
                <a:cubicBezTo>
                  <a:pt x="138938" y="574293"/>
                  <a:pt x="132969" y="561974"/>
                  <a:pt x="132969" y="547242"/>
                </a:cubicBezTo>
                <a:cubicBezTo>
                  <a:pt x="132969" y="537463"/>
                  <a:pt x="133350" y="522731"/>
                  <a:pt x="134239" y="503046"/>
                </a:cubicBezTo>
                <a:cubicBezTo>
                  <a:pt x="135001" y="483361"/>
                  <a:pt x="135381" y="468629"/>
                  <a:pt x="135381" y="458850"/>
                </a:cubicBezTo>
                <a:cubicBezTo>
                  <a:pt x="135381" y="425831"/>
                  <a:pt x="132969" y="355219"/>
                  <a:pt x="128016" y="246888"/>
                </a:cubicBezTo>
                <a:cubicBezTo>
                  <a:pt x="111125" y="245998"/>
                  <a:pt x="85597" y="243839"/>
                  <a:pt x="51308" y="240157"/>
                </a:cubicBezTo>
                <a:cubicBezTo>
                  <a:pt x="17017" y="236473"/>
                  <a:pt x="0" y="218693"/>
                  <a:pt x="0" y="187070"/>
                </a:cubicBezTo>
                <a:cubicBezTo>
                  <a:pt x="0" y="171830"/>
                  <a:pt x="5079" y="158877"/>
                  <a:pt x="15493" y="148208"/>
                </a:cubicBezTo>
                <a:cubicBezTo>
                  <a:pt x="25908" y="137540"/>
                  <a:pt x="39242" y="132207"/>
                  <a:pt x="55626" y="132207"/>
                </a:cubicBezTo>
                <a:cubicBezTo>
                  <a:pt x="65658" y="132207"/>
                  <a:pt x="88900" y="133858"/>
                  <a:pt x="125221" y="137159"/>
                </a:cubicBezTo>
                <a:cubicBezTo>
                  <a:pt x="124967" y="128396"/>
                  <a:pt x="124205" y="113919"/>
                  <a:pt x="123189" y="93726"/>
                </a:cubicBezTo>
                <a:cubicBezTo>
                  <a:pt x="122047" y="76327"/>
                  <a:pt x="121539" y="62864"/>
                  <a:pt x="121539" y="53212"/>
                </a:cubicBezTo>
                <a:cubicBezTo>
                  <a:pt x="121539" y="37972"/>
                  <a:pt x="127127" y="25272"/>
                  <a:pt x="138302" y="15239"/>
                </a:cubicBezTo>
                <a:cubicBezTo>
                  <a:pt x="149478" y="5079"/>
                  <a:pt x="162940" y="0"/>
                  <a:pt x="178816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5407406" y="566928"/>
            <a:ext cx="376935" cy="598042"/>
          </a:xfrm>
          <a:custGeom>
            <a:avLst/>
            <a:gdLst>
              <a:gd name="connsiteX0" fmla="*/ 178815 w 376935"/>
              <a:gd name="connsiteY0" fmla="*/ 0 h 598042"/>
              <a:gd name="connsiteX1" fmla="*/ 239395 w 376935"/>
              <a:gd name="connsiteY1" fmla="*/ 101980 h 598042"/>
              <a:gd name="connsiteX2" fmla="*/ 238505 w 376935"/>
              <a:gd name="connsiteY2" fmla="*/ 135508 h 598042"/>
              <a:gd name="connsiteX3" fmla="*/ 279907 w 376935"/>
              <a:gd name="connsiteY3" fmla="*/ 131826 h 598042"/>
              <a:gd name="connsiteX4" fmla="*/ 344169 w 376935"/>
              <a:gd name="connsiteY4" fmla="*/ 137921 h 598042"/>
              <a:gd name="connsiteX5" fmla="*/ 376935 w 376935"/>
              <a:gd name="connsiteY5" fmla="*/ 187959 h 598042"/>
              <a:gd name="connsiteX6" fmla="*/ 360934 w 376935"/>
              <a:gd name="connsiteY6" fmla="*/ 226821 h 598042"/>
              <a:gd name="connsiteX7" fmla="*/ 320421 w 376935"/>
              <a:gd name="connsiteY7" fmla="*/ 242315 h 598042"/>
              <a:gd name="connsiteX8" fmla="*/ 300101 w 376935"/>
              <a:gd name="connsiteY8" fmla="*/ 241680 h 598042"/>
              <a:gd name="connsiteX9" fmla="*/ 279907 w 376935"/>
              <a:gd name="connsiteY9" fmla="*/ 241172 h 598042"/>
              <a:gd name="connsiteX10" fmla="*/ 241046 w 376935"/>
              <a:gd name="connsiteY10" fmla="*/ 244347 h 598042"/>
              <a:gd name="connsiteX11" fmla="*/ 248411 w 376935"/>
              <a:gd name="connsiteY11" fmla="*/ 460501 h 598042"/>
              <a:gd name="connsiteX12" fmla="*/ 248792 w 376935"/>
              <a:gd name="connsiteY12" fmla="*/ 480313 h 598042"/>
              <a:gd name="connsiteX13" fmla="*/ 249173 w 376935"/>
              <a:gd name="connsiteY13" fmla="*/ 503935 h 598042"/>
              <a:gd name="connsiteX14" fmla="*/ 189865 w 376935"/>
              <a:gd name="connsiteY14" fmla="*/ 598042 h 598042"/>
              <a:gd name="connsiteX15" fmla="*/ 151003 w 376935"/>
              <a:gd name="connsiteY15" fmla="*/ 584072 h 598042"/>
              <a:gd name="connsiteX16" fmla="*/ 132969 w 376935"/>
              <a:gd name="connsiteY16" fmla="*/ 547242 h 598042"/>
              <a:gd name="connsiteX17" fmla="*/ 134238 w 376935"/>
              <a:gd name="connsiteY17" fmla="*/ 503046 h 598042"/>
              <a:gd name="connsiteX18" fmla="*/ 135382 w 376935"/>
              <a:gd name="connsiteY18" fmla="*/ 458850 h 598042"/>
              <a:gd name="connsiteX19" fmla="*/ 128015 w 376935"/>
              <a:gd name="connsiteY19" fmla="*/ 246888 h 598042"/>
              <a:gd name="connsiteX20" fmla="*/ 51307 w 376935"/>
              <a:gd name="connsiteY20" fmla="*/ 240157 h 598042"/>
              <a:gd name="connsiteX21" fmla="*/ 0 w 376935"/>
              <a:gd name="connsiteY21" fmla="*/ 187070 h 598042"/>
              <a:gd name="connsiteX22" fmla="*/ 15494 w 376935"/>
              <a:gd name="connsiteY22" fmla="*/ 148208 h 598042"/>
              <a:gd name="connsiteX23" fmla="*/ 55626 w 376935"/>
              <a:gd name="connsiteY23" fmla="*/ 132207 h 598042"/>
              <a:gd name="connsiteX24" fmla="*/ 125222 w 376935"/>
              <a:gd name="connsiteY24" fmla="*/ 137159 h 598042"/>
              <a:gd name="connsiteX25" fmla="*/ 123189 w 376935"/>
              <a:gd name="connsiteY25" fmla="*/ 93726 h 598042"/>
              <a:gd name="connsiteX26" fmla="*/ 121538 w 376935"/>
              <a:gd name="connsiteY26" fmla="*/ 53212 h 598042"/>
              <a:gd name="connsiteX27" fmla="*/ 138303 w 376935"/>
              <a:gd name="connsiteY27" fmla="*/ 15239 h 598042"/>
              <a:gd name="connsiteX28" fmla="*/ 178815 w 376935"/>
              <a:gd name="connsiteY28" fmla="*/ 0 h 5980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376935" h="598042">
                <a:moveTo>
                  <a:pt x="178815" y="0"/>
                </a:moveTo>
                <a:cubicBezTo>
                  <a:pt x="219202" y="0"/>
                  <a:pt x="239395" y="34035"/>
                  <a:pt x="239395" y="101980"/>
                </a:cubicBezTo>
                <a:lnTo>
                  <a:pt x="238505" y="135508"/>
                </a:lnTo>
                <a:cubicBezTo>
                  <a:pt x="255523" y="133096"/>
                  <a:pt x="269239" y="131826"/>
                  <a:pt x="279907" y="131826"/>
                </a:cubicBezTo>
                <a:cubicBezTo>
                  <a:pt x="311277" y="131826"/>
                  <a:pt x="332739" y="133858"/>
                  <a:pt x="344169" y="137921"/>
                </a:cubicBezTo>
                <a:cubicBezTo>
                  <a:pt x="366014" y="145669"/>
                  <a:pt x="376935" y="162305"/>
                  <a:pt x="376935" y="187959"/>
                </a:cubicBezTo>
                <a:cubicBezTo>
                  <a:pt x="376935" y="203453"/>
                  <a:pt x="371602" y="216408"/>
                  <a:pt x="360934" y="226821"/>
                </a:cubicBezTo>
                <a:cubicBezTo>
                  <a:pt x="350265" y="237108"/>
                  <a:pt x="336803" y="242315"/>
                  <a:pt x="320421" y="242315"/>
                </a:cubicBezTo>
                <a:cubicBezTo>
                  <a:pt x="314706" y="242315"/>
                  <a:pt x="307975" y="242188"/>
                  <a:pt x="300101" y="241680"/>
                </a:cubicBezTo>
                <a:cubicBezTo>
                  <a:pt x="292353" y="241300"/>
                  <a:pt x="285623" y="241172"/>
                  <a:pt x="279907" y="241172"/>
                </a:cubicBezTo>
                <a:cubicBezTo>
                  <a:pt x="268732" y="241172"/>
                  <a:pt x="255777" y="242188"/>
                  <a:pt x="241046" y="244347"/>
                </a:cubicBezTo>
                <a:cubicBezTo>
                  <a:pt x="245872" y="354583"/>
                  <a:pt x="248411" y="426719"/>
                  <a:pt x="248411" y="460501"/>
                </a:cubicBezTo>
                <a:cubicBezTo>
                  <a:pt x="248411" y="464058"/>
                  <a:pt x="248538" y="470661"/>
                  <a:pt x="248792" y="480313"/>
                </a:cubicBezTo>
                <a:cubicBezTo>
                  <a:pt x="249046" y="490092"/>
                  <a:pt x="249173" y="497839"/>
                  <a:pt x="249173" y="503935"/>
                </a:cubicBezTo>
                <a:cubicBezTo>
                  <a:pt x="249173" y="566673"/>
                  <a:pt x="229361" y="598042"/>
                  <a:pt x="189865" y="598042"/>
                </a:cubicBezTo>
                <a:cubicBezTo>
                  <a:pt x="174878" y="598042"/>
                  <a:pt x="161925" y="593343"/>
                  <a:pt x="151003" y="584072"/>
                </a:cubicBezTo>
                <a:cubicBezTo>
                  <a:pt x="138938" y="574293"/>
                  <a:pt x="132969" y="561974"/>
                  <a:pt x="132969" y="547242"/>
                </a:cubicBezTo>
                <a:cubicBezTo>
                  <a:pt x="132969" y="537463"/>
                  <a:pt x="133350" y="522731"/>
                  <a:pt x="134238" y="503046"/>
                </a:cubicBezTo>
                <a:cubicBezTo>
                  <a:pt x="135001" y="483361"/>
                  <a:pt x="135382" y="468629"/>
                  <a:pt x="135382" y="458850"/>
                </a:cubicBezTo>
                <a:cubicBezTo>
                  <a:pt x="135382" y="425831"/>
                  <a:pt x="132969" y="355219"/>
                  <a:pt x="128015" y="246888"/>
                </a:cubicBezTo>
                <a:cubicBezTo>
                  <a:pt x="111125" y="245998"/>
                  <a:pt x="85597" y="243839"/>
                  <a:pt x="51307" y="240157"/>
                </a:cubicBezTo>
                <a:cubicBezTo>
                  <a:pt x="17017" y="236473"/>
                  <a:pt x="0" y="218693"/>
                  <a:pt x="0" y="187070"/>
                </a:cubicBezTo>
                <a:cubicBezTo>
                  <a:pt x="0" y="171830"/>
                  <a:pt x="5079" y="158877"/>
                  <a:pt x="15494" y="148208"/>
                </a:cubicBezTo>
                <a:cubicBezTo>
                  <a:pt x="25907" y="137540"/>
                  <a:pt x="39242" y="132207"/>
                  <a:pt x="55626" y="132207"/>
                </a:cubicBezTo>
                <a:cubicBezTo>
                  <a:pt x="65658" y="132207"/>
                  <a:pt x="88900" y="133858"/>
                  <a:pt x="125222" y="137159"/>
                </a:cubicBezTo>
                <a:cubicBezTo>
                  <a:pt x="124967" y="128396"/>
                  <a:pt x="124205" y="113919"/>
                  <a:pt x="123189" y="93726"/>
                </a:cubicBezTo>
                <a:cubicBezTo>
                  <a:pt x="122046" y="76327"/>
                  <a:pt x="121538" y="62864"/>
                  <a:pt x="121538" y="53212"/>
                </a:cubicBezTo>
                <a:cubicBezTo>
                  <a:pt x="121538" y="37972"/>
                  <a:pt x="127127" y="25272"/>
                  <a:pt x="138303" y="15239"/>
                </a:cubicBezTo>
                <a:cubicBezTo>
                  <a:pt x="149478" y="5079"/>
                  <a:pt x="162941" y="0"/>
                  <a:pt x="178815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3311398" y="533781"/>
            <a:ext cx="532510" cy="617220"/>
          </a:xfrm>
          <a:custGeom>
            <a:avLst/>
            <a:gdLst>
              <a:gd name="connsiteX0" fmla="*/ 350011 w 532510"/>
              <a:gd name="connsiteY0" fmla="*/ 0 h 617220"/>
              <a:gd name="connsiteX1" fmla="*/ 410082 w 532510"/>
              <a:gd name="connsiteY1" fmla="*/ 54483 h 617220"/>
              <a:gd name="connsiteX2" fmla="*/ 435863 w 532510"/>
              <a:gd name="connsiteY2" fmla="*/ 185928 h 617220"/>
              <a:gd name="connsiteX3" fmla="*/ 496950 w 532510"/>
              <a:gd name="connsiteY3" fmla="*/ 455548 h 617220"/>
              <a:gd name="connsiteX4" fmla="*/ 517778 w 532510"/>
              <a:gd name="connsiteY4" fmla="*/ 509651 h 617220"/>
              <a:gd name="connsiteX5" fmla="*/ 532510 w 532510"/>
              <a:gd name="connsiteY5" fmla="*/ 562356 h 617220"/>
              <a:gd name="connsiteX6" fmla="*/ 514731 w 532510"/>
              <a:gd name="connsiteY6" fmla="*/ 602107 h 617220"/>
              <a:gd name="connsiteX7" fmla="*/ 474344 w 532510"/>
              <a:gd name="connsiteY7" fmla="*/ 617220 h 617220"/>
              <a:gd name="connsiteX8" fmla="*/ 409320 w 532510"/>
              <a:gd name="connsiteY8" fmla="*/ 541147 h 617220"/>
              <a:gd name="connsiteX9" fmla="*/ 372109 w 532510"/>
              <a:gd name="connsiteY9" fmla="*/ 429767 h 617220"/>
              <a:gd name="connsiteX10" fmla="*/ 273050 w 532510"/>
              <a:gd name="connsiteY10" fmla="*/ 438785 h 617220"/>
              <a:gd name="connsiteX11" fmla="*/ 173989 w 532510"/>
              <a:gd name="connsiteY11" fmla="*/ 449453 h 617220"/>
              <a:gd name="connsiteX12" fmla="*/ 108457 w 532510"/>
              <a:gd name="connsiteY12" fmla="*/ 584962 h 617220"/>
              <a:gd name="connsiteX13" fmla="*/ 58546 w 532510"/>
              <a:gd name="connsiteY13" fmla="*/ 614426 h 617220"/>
              <a:gd name="connsiteX14" fmla="*/ 18033 w 532510"/>
              <a:gd name="connsiteY14" fmla="*/ 599059 h 617220"/>
              <a:gd name="connsiteX15" fmla="*/ 0 w 532510"/>
              <a:gd name="connsiteY15" fmla="*/ 559943 h 617220"/>
              <a:gd name="connsiteX16" fmla="*/ 59816 w 532510"/>
              <a:gd name="connsiteY16" fmla="*/ 418338 h 617220"/>
              <a:gd name="connsiteX17" fmla="*/ 54863 w 532510"/>
              <a:gd name="connsiteY17" fmla="*/ 394589 h 617220"/>
              <a:gd name="connsiteX18" fmla="*/ 94614 w 532510"/>
              <a:gd name="connsiteY18" fmla="*/ 363855 h 617220"/>
              <a:gd name="connsiteX19" fmla="*/ 223900 w 532510"/>
              <a:gd name="connsiteY19" fmla="*/ 155194 h 617220"/>
              <a:gd name="connsiteX20" fmla="*/ 350011 w 532510"/>
              <a:gd name="connsiteY20" fmla="*/ 0 h 6172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532510" h="617220">
                <a:moveTo>
                  <a:pt x="350011" y="0"/>
                </a:moveTo>
                <a:cubicBezTo>
                  <a:pt x="379983" y="0"/>
                  <a:pt x="400050" y="18160"/>
                  <a:pt x="410082" y="54483"/>
                </a:cubicBezTo>
                <a:cubicBezTo>
                  <a:pt x="415543" y="83693"/>
                  <a:pt x="424179" y="127508"/>
                  <a:pt x="435863" y="185928"/>
                </a:cubicBezTo>
                <a:cubicBezTo>
                  <a:pt x="452500" y="264414"/>
                  <a:pt x="472947" y="354329"/>
                  <a:pt x="496950" y="455548"/>
                </a:cubicBezTo>
                <a:cubicBezTo>
                  <a:pt x="498855" y="463169"/>
                  <a:pt x="505713" y="481203"/>
                  <a:pt x="517778" y="509651"/>
                </a:cubicBezTo>
                <a:cubicBezTo>
                  <a:pt x="527557" y="533019"/>
                  <a:pt x="532510" y="550671"/>
                  <a:pt x="532510" y="562356"/>
                </a:cubicBezTo>
                <a:cubicBezTo>
                  <a:pt x="532510" y="578231"/>
                  <a:pt x="526541" y="591439"/>
                  <a:pt x="514731" y="602107"/>
                </a:cubicBezTo>
                <a:cubicBezTo>
                  <a:pt x="502792" y="612775"/>
                  <a:pt x="489331" y="617728"/>
                  <a:pt x="474344" y="617220"/>
                </a:cubicBezTo>
                <a:cubicBezTo>
                  <a:pt x="452881" y="616458"/>
                  <a:pt x="431164" y="591058"/>
                  <a:pt x="409320" y="541147"/>
                </a:cubicBezTo>
                <a:cubicBezTo>
                  <a:pt x="394842" y="508889"/>
                  <a:pt x="382396" y="471805"/>
                  <a:pt x="372109" y="429767"/>
                </a:cubicBezTo>
                <a:cubicBezTo>
                  <a:pt x="351916" y="432816"/>
                  <a:pt x="318896" y="435736"/>
                  <a:pt x="273050" y="438785"/>
                </a:cubicBezTo>
                <a:cubicBezTo>
                  <a:pt x="229869" y="441833"/>
                  <a:pt x="196850" y="445389"/>
                  <a:pt x="173989" y="449453"/>
                </a:cubicBezTo>
                <a:cubicBezTo>
                  <a:pt x="161416" y="479425"/>
                  <a:pt x="139572" y="524637"/>
                  <a:pt x="108457" y="584962"/>
                </a:cubicBezTo>
                <a:cubicBezTo>
                  <a:pt x="96519" y="604520"/>
                  <a:pt x="79882" y="614426"/>
                  <a:pt x="58546" y="614426"/>
                </a:cubicBezTo>
                <a:cubicBezTo>
                  <a:pt x="43560" y="614426"/>
                  <a:pt x="30098" y="609219"/>
                  <a:pt x="18033" y="599059"/>
                </a:cubicBezTo>
                <a:cubicBezTo>
                  <a:pt x="6095" y="588771"/>
                  <a:pt x="0" y="575817"/>
                  <a:pt x="0" y="559943"/>
                </a:cubicBezTo>
                <a:cubicBezTo>
                  <a:pt x="0" y="545973"/>
                  <a:pt x="19938" y="498856"/>
                  <a:pt x="59816" y="418338"/>
                </a:cubicBezTo>
                <a:cubicBezTo>
                  <a:pt x="56006" y="409828"/>
                  <a:pt x="54355" y="401955"/>
                  <a:pt x="54863" y="394589"/>
                </a:cubicBezTo>
                <a:cubicBezTo>
                  <a:pt x="56006" y="381508"/>
                  <a:pt x="69214" y="371220"/>
                  <a:pt x="94614" y="363855"/>
                </a:cubicBezTo>
                <a:cubicBezTo>
                  <a:pt x="133350" y="296798"/>
                  <a:pt x="176402" y="227203"/>
                  <a:pt x="223900" y="155194"/>
                </a:cubicBezTo>
                <a:cubicBezTo>
                  <a:pt x="292100" y="51816"/>
                  <a:pt x="334136" y="0"/>
                  <a:pt x="350011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800977" y="525652"/>
            <a:ext cx="128904" cy="121158"/>
          </a:xfrm>
          <a:custGeom>
            <a:avLst/>
            <a:gdLst>
              <a:gd name="connsiteX0" fmla="*/ 64642 w 128904"/>
              <a:gd name="connsiteY0" fmla="*/ 0 h 121158"/>
              <a:gd name="connsiteX1" fmla="*/ 109981 w 128904"/>
              <a:gd name="connsiteY1" fmla="*/ 17653 h 121158"/>
              <a:gd name="connsiteX2" fmla="*/ 128904 w 128904"/>
              <a:gd name="connsiteY2" fmla="*/ 60579 h 121158"/>
              <a:gd name="connsiteX3" fmla="*/ 109981 w 128904"/>
              <a:gd name="connsiteY3" fmla="*/ 103505 h 121158"/>
              <a:gd name="connsiteX4" fmla="*/ 64642 w 128904"/>
              <a:gd name="connsiteY4" fmla="*/ 121158 h 121158"/>
              <a:gd name="connsiteX5" fmla="*/ 19304 w 128904"/>
              <a:gd name="connsiteY5" fmla="*/ 103505 h 121158"/>
              <a:gd name="connsiteX6" fmla="*/ 0 w 128904"/>
              <a:gd name="connsiteY6" fmla="*/ 60579 h 121158"/>
              <a:gd name="connsiteX7" fmla="*/ 19304 w 128904"/>
              <a:gd name="connsiteY7" fmla="*/ 17653 h 121158"/>
              <a:gd name="connsiteX8" fmla="*/ 64642 w 128904"/>
              <a:gd name="connsiteY8" fmla="*/ 0 h 1211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28904" h="121158">
                <a:moveTo>
                  <a:pt x="64642" y="0"/>
                </a:moveTo>
                <a:cubicBezTo>
                  <a:pt x="82169" y="0"/>
                  <a:pt x="97281" y="5842"/>
                  <a:pt x="109981" y="17653"/>
                </a:cubicBezTo>
                <a:cubicBezTo>
                  <a:pt x="122554" y="29337"/>
                  <a:pt x="128904" y="43688"/>
                  <a:pt x="128904" y="60579"/>
                </a:cubicBezTo>
                <a:cubicBezTo>
                  <a:pt x="128904" y="77470"/>
                  <a:pt x="122554" y="91821"/>
                  <a:pt x="109981" y="103505"/>
                </a:cubicBezTo>
                <a:cubicBezTo>
                  <a:pt x="97281" y="115316"/>
                  <a:pt x="82169" y="121158"/>
                  <a:pt x="64642" y="121158"/>
                </a:cubicBezTo>
                <a:cubicBezTo>
                  <a:pt x="47244" y="121158"/>
                  <a:pt x="32130" y="115316"/>
                  <a:pt x="19304" y="103505"/>
                </a:cubicBezTo>
                <a:cubicBezTo>
                  <a:pt x="6477" y="91821"/>
                  <a:pt x="0" y="77470"/>
                  <a:pt x="0" y="60579"/>
                </a:cubicBezTo>
                <a:cubicBezTo>
                  <a:pt x="0" y="43688"/>
                  <a:pt x="6477" y="29337"/>
                  <a:pt x="19304" y="17653"/>
                </a:cubicBezTo>
                <a:cubicBezTo>
                  <a:pt x="32130" y="5842"/>
                  <a:pt x="47244" y="0"/>
                  <a:pt x="64642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Freeform 3"/>
          <p:cNvSpPr/>
          <p:nvPr/>
        </p:nvSpPr>
        <p:spPr>
          <a:xfrm>
            <a:off x="3932809" y="486409"/>
            <a:ext cx="440816" cy="671195"/>
          </a:xfrm>
          <a:custGeom>
            <a:avLst/>
            <a:gdLst>
              <a:gd name="connsiteX0" fmla="*/ 387222 w 440816"/>
              <a:gd name="connsiteY0" fmla="*/ 0 h 671195"/>
              <a:gd name="connsiteX1" fmla="*/ 426084 w 440816"/>
              <a:gd name="connsiteY1" fmla="*/ 15621 h 671195"/>
              <a:gd name="connsiteX2" fmla="*/ 440816 w 440816"/>
              <a:gd name="connsiteY2" fmla="*/ 54102 h 671195"/>
              <a:gd name="connsiteX3" fmla="*/ 431545 w 440816"/>
              <a:gd name="connsiteY3" fmla="*/ 232664 h 671195"/>
              <a:gd name="connsiteX4" fmla="*/ 422401 w 440816"/>
              <a:gd name="connsiteY4" fmla="*/ 411226 h 671195"/>
              <a:gd name="connsiteX5" fmla="*/ 431800 w 440816"/>
              <a:gd name="connsiteY5" fmla="*/ 607060 h 671195"/>
              <a:gd name="connsiteX6" fmla="*/ 432942 w 440816"/>
              <a:gd name="connsiteY6" fmla="*/ 619125 h 671195"/>
              <a:gd name="connsiteX7" fmla="*/ 416686 w 440816"/>
              <a:gd name="connsiteY7" fmla="*/ 656463 h 671195"/>
              <a:gd name="connsiteX8" fmla="*/ 378586 w 440816"/>
              <a:gd name="connsiteY8" fmla="*/ 671195 h 671195"/>
              <a:gd name="connsiteX9" fmla="*/ 333501 w 440816"/>
              <a:gd name="connsiteY9" fmla="*/ 644144 h 671195"/>
              <a:gd name="connsiteX10" fmla="*/ 275843 w 440816"/>
              <a:gd name="connsiteY10" fmla="*/ 665988 h 671195"/>
              <a:gd name="connsiteX11" fmla="*/ 213994 w 440816"/>
              <a:gd name="connsiteY11" fmla="*/ 671195 h 671195"/>
              <a:gd name="connsiteX12" fmla="*/ 61848 w 440816"/>
              <a:gd name="connsiteY12" fmla="*/ 612648 h 671195"/>
              <a:gd name="connsiteX13" fmla="*/ 0 w 440816"/>
              <a:gd name="connsiteY13" fmla="*/ 460375 h 671195"/>
              <a:gd name="connsiteX14" fmla="*/ 62229 w 440816"/>
              <a:gd name="connsiteY14" fmla="*/ 282575 h 671195"/>
              <a:gd name="connsiteX15" fmla="*/ 224662 w 440816"/>
              <a:gd name="connsiteY15" fmla="*/ 214757 h 671195"/>
              <a:gd name="connsiteX16" fmla="*/ 279526 w 440816"/>
              <a:gd name="connsiteY16" fmla="*/ 221360 h 671195"/>
              <a:gd name="connsiteX17" fmla="*/ 321309 w 440816"/>
              <a:gd name="connsiteY17" fmla="*/ 241046 h 671195"/>
              <a:gd name="connsiteX18" fmla="*/ 334009 w 440816"/>
              <a:gd name="connsiteY18" fmla="*/ 48260 h 671195"/>
              <a:gd name="connsiteX19" fmla="*/ 387222 w 440816"/>
              <a:gd name="connsiteY19" fmla="*/ 0 h 6711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</a:cxnLst>
            <a:rect l="l" t="t" r="r" b="b"/>
            <a:pathLst>
              <a:path w="440816" h="671195">
                <a:moveTo>
                  <a:pt x="387222" y="0"/>
                </a:moveTo>
                <a:cubicBezTo>
                  <a:pt x="403224" y="0"/>
                  <a:pt x="416178" y="5207"/>
                  <a:pt x="426084" y="15621"/>
                </a:cubicBezTo>
                <a:cubicBezTo>
                  <a:pt x="435863" y="26161"/>
                  <a:pt x="440816" y="38989"/>
                  <a:pt x="440816" y="54102"/>
                </a:cubicBezTo>
                <a:cubicBezTo>
                  <a:pt x="440816" y="94107"/>
                  <a:pt x="437769" y="153542"/>
                  <a:pt x="431545" y="232664"/>
                </a:cubicBezTo>
                <a:cubicBezTo>
                  <a:pt x="425450" y="311658"/>
                  <a:pt x="422401" y="371221"/>
                  <a:pt x="422401" y="411226"/>
                </a:cubicBezTo>
                <a:cubicBezTo>
                  <a:pt x="422401" y="508761"/>
                  <a:pt x="425450" y="574040"/>
                  <a:pt x="431800" y="607060"/>
                </a:cubicBezTo>
                <a:cubicBezTo>
                  <a:pt x="432561" y="611505"/>
                  <a:pt x="432942" y="615441"/>
                  <a:pt x="432942" y="619125"/>
                </a:cubicBezTo>
                <a:cubicBezTo>
                  <a:pt x="432942" y="634238"/>
                  <a:pt x="427608" y="646684"/>
                  <a:pt x="416686" y="656463"/>
                </a:cubicBezTo>
                <a:cubicBezTo>
                  <a:pt x="405764" y="666241"/>
                  <a:pt x="393064" y="671195"/>
                  <a:pt x="378586" y="671195"/>
                </a:cubicBezTo>
                <a:cubicBezTo>
                  <a:pt x="358393" y="671195"/>
                  <a:pt x="343408" y="662178"/>
                  <a:pt x="333501" y="644144"/>
                </a:cubicBezTo>
                <a:cubicBezTo>
                  <a:pt x="314959" y="655320"/>
                  <a:pt x="295782" y="662686"/>
                  <a:pt x="275843" y="665988"/>
                </a:cubicBezTo>
                <a:cubicBezTo>
                  <a:pt x="255904" y="669417"/>
                  <a:pt x="235330" y="671195"/>
                  <a:pt x="213994" y="671195"/>
                </a:cubicBezTo>
                <a:cubicBezTo>
                  <a:pt x="152908" y="671195"/>
                  <a:pt x="102108" y="651637"/>
                  <a:pt x="61848" y="612648"/>
                </a:cubicBezTo>
                <a:cubicBezTo>
                  <a:pt x="20573" y="572770"/>
                  <a:pt x="0" y="522097"/>
                  <a:pt x="0" y="460375"/>
                </a:cubicBezTo>
                <a:cubicBezTo>
                  <a:pt x="0" y="386969"/>
                  <a:pt x="20700" y="327660"/>
                  <a:pt x="62229" y="282575"/>
                </a:cubicBezTo>
                <a:cubicBezTo>
                  <a:pt x="103631" y="237363"/>
                  <a:pt x="157860" y="214757"/>
                  <a:pt x="224662" y="214757"/>
                </a:cubicBezTo>
                <a:cubicBezTo>
                  <a:pt x="245109" y="214757"/>
                  <a:pt x="263397" y="217042"/>
                  <a:pt x="279526" y="221360"/>
                </a:cubicBezTo>
                <a:cubicBezTo>
                  <a:pt x="295655" y="225679"/>
                  <a:pt x="309498" y="232283"/>
                  <a:pt x="321309" y="241046"/>
                </a:cubicBezTo>
                <a:cubicBezTo>
                  <a:pt x="324865" y="147955"/>
                  <a:pt x="329056" y="83692"/>
                  <a:pt x="334009" y="48260"/>
                </a:cubicBezTo>
                <a:cubicBezTo>
                  <a:pt x="338581" y="16002"/>
                  <a:pt x="356361" y="0"/>
                  <a:pt x="387222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5061712" y="810006"/>
            <a:ext cx="191896" cy="258063"/>
          </a:xfrm>
          <a:custGeom>
            <a:avLst/>
            <a:gdLst>
              <a:gd name="connsiteX0" fmla="*/ 120522 w 191896"/>
              <a:gd name="connsiteY0" fmla="*/ 14477 h 258063"/>
              <a:gd name="connsiteX1" fmla="*/ 68071 w 191896"/>
              <a:gd name="connsiteY1" fmla="*/ 26542 h 258063"/>
              <a:gd name="connsiteX2" fmla="*/ 14478 w 191896"/>
              <a:gd name="connsiteY2" fmla="*/ 62737 h 258063"/>
              <a:gd name="connsiteX3" fmla="*/ 19430 w 191896"/>
              <a:gd name="connsiteY3" fmla="*/ 231774 h 258063"/>
              <a:gd name="connsiteX4" fmla="*/ 92328 w 191896"/>
              <a:gd name="connsiteY4" fmla="*/ 243585 h 258063"/>
              <a:gd name="connsiteX5" fmla="*/ 156971 w 191896"/>
              <a:gd name="connsiteY5" fmla="*/ 213741 h 258063"/>
              <a:gd name="connsiteX6" fmla="*/ 177419 w 191896"/>
              <a:gd name="connsiteY6" fmla="*/ 140842 h 258063"/>
              <a:gd name="connsiteX7" fmla="*/ 172466 w 191896"/>
              <a:gd name="connsiteY7" fmla="*/ 64388 h 258063"/>
              <a:gd name="connsiteX8" fmla="*/ 120522 w 191896"/>
              <a:gd name="connsiteY8" fmla="*/ 14477 h 2580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91896" h="258063">
                <a:moveTo>
                  <a:pt x="120522" y="14477"/>
                </a:moveTo>
                <a:cubicBezTo>
                  <a:pt x="103378" y="14477"/>
                  <a:pt x="85851" y="18414"/>
                  <a:pt x="68071" y="26542"/>
                </a:cubicBezTo>
                <a:cubicBezTo>
                  <a:pt x="50419" y="34543"/>
                  <a:pt x="32511" y="46608"/>
                  <a:pt x="14478" y="62737"/>
                </a:cubicBezTo>
                <a:cubicBezTo>
                  <a:pt x="17779" y="118872"/>
                  <a:pt x="19430" y="175260"/>
                  <a:pt x="19430" y="231774"/>
                </a:cubicBezTo>
                <a:cubicBezTo>
                  <a:pt x="43688" y="239649"/>
                  <a:pt x="67945" y="243585"/>
                  <a:pt x="92328" y="243585"/>
                </a:cubicBezTo>
                <a:cubicBezTo>
                  <a:pt x="120396" y="243585"/>
                  <a:pt x="141986" y="233680"/>
                  <a:pt x="156971" y="213741"/>
                </a:cubicBezTo>
                <a:cubicBezTo>
                  <a:pt x="170560" y="195706"/>
                  <a:pt x="177419" y="171449"/>
                  <a:pt x="177419" y="140842"/>
                </a:cubicBezTo>
                <a:cubicBezTo>
                  <a:pt x="177419" y="104012"/>
                  <a:pt x="175767" y="78485"/>
                  <a:pt x="172466" y="64388"/>
                </a:cubicBezTo>
                <a:cubicBezTo>
                  <a:pt x="164591" y="31114"/>
                  <a:pt x="147192" y="14477"/>
                  <a:pt x="120522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Freeform 3"/>
          <p:cNvSpPr/>
          <p:nvPr/>
        </p:nvSpPr>
        <p:spPr>
          <a:xfrm>
            <a:off x="7107681" y="807847"/>
            <a:ext cx="202057" cy="261873"/>
          </a:xfrm>
          <a:custGeom>
            <a:avLst/>
            <a:gdLst>
              <a:gd name="connsiteX0" fmla="*/ 118491 w 202057"/>
              <a:gd name="connsiteY0" fmla="*/ 14477 h 261873"/>
              <a:gd name="connsiteX1" fmla="*/ 39116 w 202057"/>
              <a:gd name="connsiteY1" fmla="*/ 60324 h 261873"/>
              <a:gd name="connsiteX2" fmla="*/ 14478 w 202057"/>
              <a:gd name="connsiteY2" fmla="*/ 151257 h 261873"/>
              <a:gd name="connsiteX3" fmla="*/ 42291 w 202057"/>
              <a:gd name="connsiteY3" fmla="*/ 226568 h 261873"/>
              <a:gd name="connsiteX4" fmla="*/ 93853 w 202057"/>
              <a:gd name="connsiteY4" fmla="*/ 247395 h 261873"/>
              <a:gd name="connsiteX5" fmla="*/ 155702 w 202057"/>
              <a:gd name="connsiteY5" fmla="*/ 223266 h 261873"/>
              <a:gd name="connsiteX6" fmla="*/ 187580 w 202057"/>
              <a:gd name="connsiteY6" fmla="*/ 146685 h 261873"/>
              <a:gd name="connsiteX7" fmla="*/ 118491 w 202057"/>
              <a:gd name="connsiteY7" fmla="*/ 14477 h 2618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202057" h="261873">
                <a:moveTo>
                  <a:pt x="118491" y="14477"/>
                </a:moveTo>
                <a:cubicBezTo>
                  <a:pt x="84963" y="14223"/>
                  <a:pt x="58420" y="29591"/>
                  <a:pt x="39116" y="60324"/>
                </a:cubicBezTo>
                <a:cubicBezTo>
                  <a:pt x="22733" y="86232"/>
                  <a:pt x="14478" y="116585"/>
                  <a:pt x="14478" y="151257"/>
                </a:cubicBezTo>
                <a:cubicBezTo>
                  <a:pt x="14478" y="184023"/>
                  <a:pt x="23749" y="209042"/>
                  <a:pt x="42291" y="226568"/>
                </a:cubicBezTo>
                <a:cubicBezTo>
                  <a:pt x="57022" y="240411"/>
                  <a:pt x="74295" y="247395"/>
                  <a:pt x="93853" y="247395"/>
                </a:cubicBezTo>
                <a:cubicBezTo>
                  <a:pt x="117602" y="247395"/>
                  <a:pt x="138303" y="239394"/>
                  <a:pt x="155702" y="223266"/>
                </a:cubicBezTo>
                <a:cubicBezTo>
                  <a:pt x="175642" y="204469"/>
                  <a:pt x="186309" y="178943"/>
                  <a:pt x="187580" y="146685"/>
                </a:cubicBezTo>
                <a:cubicBezTo>
                  <a:pt x="191135" y="58927"/>
                  <a:pt x="168148" y="14858"/>
                  <a:pt x="118491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5939535" y="794766"/>
            <a:ext cx="198374" cy="283590"/>
          </a:xfrm>
          <a:custGeom>
            <a:avLst/>
            <a:gdLst>
              <a:gd name="connsiteX0" fmla="*/ 153670 w 198374"/>
              <a:gd name="connsiteY0" fmla="*/ 14477 h 283590"/>
              <a:gd name="connsiteX1" fmla="*/ 56261 w 198374"/>
              <a:gd name="connsiteY1" fmla="*/ 58039 h 283590"/>
              <a:gd name="connsiteX2" fmla="*/ 14478 w 198374"/>
              <a:gd name="connsiteY2" fmla="*/ 159004 h 283590"/>
              <a:gd name="connsiteX3" fmla="*/ 34163 w 198374"/>
              <a:gd name="connsiteY3" fmla="*/ 241426 h 283590"/>
              <a:gd name="connsiteX4" fmla="*/ 93091 w 198374"/>
              <a:gd name="connsiteY4" fmla="*/ 269112 h 283590"/>
              <a:gd name="connsiteX5" fmla="*/ 141224 w 198374"/>
              <a:gd name="connsiteY5" fmla="*/ 260731 h 283590"/>
              <a:gd name="connsiteX6" fmla="*/ 183896 w 198374"/>
              <a:gd name="connsiteY6" fmla="*/ 235966 h 283590"/>
              <a:gd name="connsiteX7" fmla="*/ 171704 w 198374"/>
              <a:gd name="connsiteY7" fmla="*/ 90170 h 283590"/>
              <a:gd name="connsiteX8" fmla="*/ 173482 w 198374"/>
              <a:gd name="connsiteY8" fmla="*/ 60198 h 283590"/>
              <a:gd name="connsiteX9" fmla="*/ 179070 w 198374"/>
              <a:gd name="connsiteY9" fmla="*/ 22224 h 283590"/>
              <a:gd name="connsiteX10" fmla="*/ 164465 w 198374"/>
              <a:gd name="connsiteY10" fmla="*/ 16382 h 283590"/>
              <a:gd name="connsiteX11" fmla="*/ 153670 w 198374"/>
              <a:gd name="connsiteY11" fmla="*/ 14477 h 2835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98374" h="283590">
                <a:moveTo>
                  <a:pt x="153670" y="14477"/>
                </a:moveTo>
                <a:cubicBezTo>
                  <a:pt x="116586" y="14477"/>
                  <a:pt x="84074" y="29082"/>
                  <a:pt x="56261" y="58039"/>
                </a:cubicBezTo>
                <a:cubicBezTo>
                  <a:pt x="28448" y="87122"/>
                  <a:pt x="14478" y="120776"/>
                  <a:pt x="14478" y="159004"/>
                </a:cubicBezTo>
                <a:cubicBezTo>
                  <a:pt x="14478" y="195580"/>
                  <a:pt x="21082" y="223012"/>
                  <a:pt x="34163" y="241426"/>
                </a:cubicBezTo>
                <a:cubicBezTo>
                  <a:pt x="47244" y="259842"/>
                  <a:pt x="66929" y="269112"/>
                  <a:pt x="93091" y="269112"/>
                </a:cubicBezTo>
                <a:cubicBezTo>
                  <a:pt x="109982" y="269112"/>
                  <a:pt x="125984" y="266319"/>
                  <a:pt x="141224" y="260731"/>
                </a:cubicBezTo>
                <a:cubicBezTo>
                  <a:pt x="156337" y="255143"/>
                  <a:pt x="170561" y="246888"/>
                  <a:pt x="183896" y="235966"/>
                </a:cubicBezTo>
                <a:cubicBezTo>
                  <a:pt x="175768" y="170942"/>
                  <a:pt x="171704" y="122427"/>
                  <a:pt x="171704" y="90170"/>
                </a:cubicBezTo>
                <a:cubicBezTo>
                  <a:pt x="171704" y="81533"/>
                  <a:pt x="172212" y="71500"/>
                  <a:pt x="173482" y="60198"/>
                </a:cubicBezTo>
                <a:cubicBezTo>
                  <a:pt x="174752" y="48768"/>
                  <a:pt x="176530" y="36194"/>
                  <a:pt x="179070" y="22224"/>
                </a:cubicBezTo>
                <a:cubicBezTo>
                  <a:pt x="173609" y="19558"/>
                  <a:pt x="168783" y="17525"/>
                  <a:pt x="164465" y="16382"/>
                </a:cubicBezTo>
                <a:cubicBezTo>
                  <a:pt x="160274" y="15112"/>
                  <a:pt x="156591" y="14477"/>
                  <a:pt x="153670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4552696" y="794766"/>
            <a:ext cx="198373" cy="283590"/>
          </a:xfrm>
          <a:custGeom>
            <a:avLst/>
            <a:gdLst>
              <a:gd name="connsiteX0" fmla="*/ 153670 w 198373"/>
              <a:gd name="connsiteY0" fmla="*/ 14477 h 283590"/>
              <a:gd name="connsiteX1" fmla="*/ 56261 w 198373"/>
              <a:gd name="connsiteY1" fmla="*/ 58039 h 283590"/>
              <a:gd name="connsiteX2" fmla="*/ 14478 w 198373"/>
              <a:gd name="connsiteY2" fmla="*/ 159004 h 283590"/>
              <a:gd name="connsiteX3" fmla="*/ 34163 w 198373"/>
              <a:gd name="connsiteY3" fmla="*/ 241426 h 283590"/>
              <a:gd name="connsiteX4" fmla="*/ 93091 w 198373"/>
              <a:gd name="connsiteY4" fmla="*/ 269112 h 283590"/>
              <a:gd name="connsiteX5" fmla="*/ 141224 w 198373"/>
              <a:gd name="connsiteY5" fmla="*/ 260731 h 283590"/>
              <a:gd name="connsiteX6" fmla="*/ 183896 w 198373"/>
              <a:gd name="connsiteY6" fmla="*/ 235966 h 283590"/>
              <a:gd name="connsiteX7" fmla="*/ 171704 w 198373"/>
              <a:gd name="connsiteY7" fmla="*/ 90170 h 283590"/>
              <a:gd name="connsiteX8" fmla="*/ 173482 w 198373"/>
              <a:gd name="connsiteY8" fmla="*/ 60198 h 283590"/>
              <a:gd name="connsiteX9" fmla="*/ 179070 w 198373"/>
              <a:gd name="connsiteY9" fmla="*/ 22224 h 283590"/>
              <a:gd name="connsiteX10" fmla="*/ 164465 w 198373"/>
              <a:gd name="connsiteY10" fmla="*/ 16382 h 283590"/>
              <a:gd name="connsiteX11" fmla="*/ 153670 w 198373"/>
              <a:gd name="connsiteY11" fmla="*/ 14477 h 2835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98373" h="283590">
                <a:moveTo>
                  <a:pt x="153670" y="14477"/>
                </a:moveTo>
                <a:cubicBezTo>
                  <a:pt x="116586" y="14477"/>
                  <a:pt x="84074" y="29082"/>
                  <a:pt x="56261" y="58039"/>
                </a:cubicBezTo>
                <a:cubicBezTo>
                  <a:pt x="28448" y="87122"/>
                  <a:pt x="14478" y="120776"/>
                  <a:pt x="14478" y="159004"/>
                </a:cubicBezTo>
                <a:cubicBezTo>
                  <a:pt x="14478" y="195580"/>
                  <a:pt x="21082" y="223012"/>
                  <a:pt x="34163" y="241426"/>
                </a:cubicBezTo>
                <a:cubicBezTo>
                  <a:pt x="47244" y="259842"/>
                  <a:pt x="66929" y="269112"/>
                  <a:pt x="93091" y="269112"/>
                </a:cubicBezTo>
                <a:cubicBezTo>
                  <a:pt x="109982" y="269112"/>
                  <a:pt x="125984" y="266319"/>
                  <a:pt x="141224" y="260731"/>
                </a:cubicBezTo>
                <a:cubicBezTo>
                  <a:pt x="156337" y="255143"/>
                  <a:pt x="170561" y="246888"/>
                  <a:pt x="183896" y="235966"/>
                </a:cubicBezTo>
                <a:cubicBezTo>
                  <a:pt x="175767" y="170942"/>
                  <a:pt x="171704" y="122427"/>
                  <a:pt x="171704" y="90170"/>
                </a:cubicBezTo>
                <a:cubicBezTo>
                  <a:pt x="171704" y="81533"/>
                  <a:pt x="172212" y="71500"/>
                  <a:pt x="173482" y="60198"/>
                </a:cubicBezTo>
                <a:cubicBezTo>
                  <a:pt x="174752" y="48768"/>
                  <a:pt x="176529" y="36194"/>
                  <a:pt x="179070" y="22224"/>
                </a:cubicBezTo>
                <a:cubicBezTo>
                  <a:pt x="173609" y="19558"/>
                  <a:pt x="168783" y="17525"/>
                  <a:pt x="164465" y="16382"/>
                </a:cubicBezTo>
                <a:cubicBezTo>
                  <a:pt x="160274" y="15112"/>
                  <a:pt x="156591" y="14477"/>
                  <a:pt x="153670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4023486" y="790701"/>
            <a:ext cx="236854" cy="276225"/>
          </a:xfrm>
          <a:custGeom>
            <a:avLst/>
            <a:gdLst>
              <a:gd name="connsiteX0" fmla="*/ 135636 w 236854"/>
              <a:gd name="connsiteY0" fmla="*/ 14477 h 276225"/>
              <a:gd name="connsiteX1" fmla="*/ 44831 w 236854"/>
              <a:gd name="connsiteY1" fmla="*/ 49530 h 276225"/>
              <a:gd name="connsiteX2" fmla="*/ 14478 w 236854"/>
              <a:gd name="connsiteY2" fmla="*/ 154432 h 276225"/>
              <a:gd name="connsiteX3" fmla="*/ 47244 w 236854"/>
              <a:gd name="connsiteY3" fmla="*/ 230124 h 276225"/>
              <a:gd name="connsiteX4" fmla="*/ 123317 w 236854"/>
              <a:gd name="connsiteY4" fmla="*/ 261747 h 276225"/>
              <a:gd name="connsiteX5" fmla="*/ 171196 w 236854"/>
              <a:gd name="connsiteY5" fmla="*/ 254380 h 276225"/>
              <a:gd name="connsiteX6" fmla="*/ 208915 w 236854"/>
              <a:gd name="connsiteY6" fmla="*/ 228092 h 276225"/>
              <a:gd name="connsiteX7" fmla="*/ 222377 w 236854"/>
              <a:gd name="connsiteY7" fmla="*/ 215392 h 276225"/>
              <a:gd name="connsiteX8" fmla="*/ 222377 w 236854"/>
              <a:gd name="connsiteY8" fmla="*/ 65658 h 276225"/>
              <a:gd name="connsiteX9" fmla="*/ 187198 w 236854"/>
              <a:gd name="connsiteY9" fmla="*/ 27177 h 276225"/>
              <a:gd name="connsiteX10" fmla="*/ 135636 w 236854"/>
              <a:gd name="connsiteY10" fmla="*/ 14477 h 2762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236854" h="276225">
                <a:moveTo>
                  <a:pt x="135636" y="14477"/>
                </a:moveTo>
                <a:cubicBezTo>
                  <a:pt x="95250" y="14477"/>
                  <a:pt x="65024" y="26162"/>
                  <a:pt x="44831" y="49530"/>
                </a:cubicBezTo>
                <a:cubicBezTo>
                  <a:pt x="24638" y="72770"/>
                  <a:pt x="14478" y="107823"/>
                  <a:pt x="14478" y="154432"/>
                </a:cubicBezTo>
                <a:cubicBezTo>
                  <a:pt x="14478" y="183895"/>
                  <a:pt x="25400" y="209168"/>
                  <a:pt x="47244" y="230124"/>
                </a:cubicBezTo>
                <a:cubicBezTo>
                  <a:pt x="69088" y="251206"/>
                  <a:pt x="94488" y="261747"/>
                  <a:pt x="123317" y="261747"/>
                </a:cubicBezTo>
                <a:cubicBezTo>
                  <a:pt x="144399" y="261747"/>
                  <a:pt x="160274" y="259207"/>
                  <a:pt x="171196" y="254380"/>
                </a:cubicBezTo>
                <a:cubicBezTo>
                  <a:pt x="178562" y="251079"/>
                  <a:pt x="191135" y="242316"/>
                  <a:pt x="208915" y="228092"/>
                </a:cubicBezTo>
                <a:cubicBezTo>
                  <a:pt x="213487" y="224282"/>
                  <a:pt x="218059" y="220091"/>
                  <a:pt x="222377" y="215392"/>
                </a:cubicBezTo>
                <a:cubicBezTo>
                  <a:pt x="221869" y="202311"/>
                  <a:pt x="221869" y="152399"/>
                  <a:pt x="222377" y="65658"/>
                </a:cubicBezTo>
                <a:cubicBezTo>
                  <a:pt x="213360" y="48514"/>
                  <a:pt x="201676" y="35687"/>
                  <a:pt x="187198" y="27177"/>
                </a:cubicBezTo>
                <a:cubicBezTo>
                  <a:pt x="172720" y="18668"/>
                  <a:pt x="155575" y="14477"/>
                  <a:pt x="135636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3530600" y="716661"/>
            <a:ext cx="144017" cy="178307"/>
          </a:xfrm>
          <a:custGeom>
            <a:avLst/>
            <a:gdLst>
              <a:gd name="connsiteX0" fmla="*/ 102489 w 144017"/>
              <a:gd name="connsiteY0" fmla="*/ 14477 h 178307"/>
              <a:gd name="connsiteX1" fmla="*/ 14478 w 144017"/>
              <a:gd name="connsiteY1" fmla="*/ 163829 h 178307"/>
              <a:gd name="connsiteX2" fmla="*/ 71882 w 144017"/>
              <a:gd name="connsiteY2" fmla="*/ 157225 h 178307"/>
              <a:gd name="connsiteX3" fmla="*/ 129540 w 144017"/>
              <a:gd name="connsiteY3" fmla="*/ 152780 h 178307"/>
              <a:gd name="connsiteX4" fmla="*/ 102489 w 144017"/>
              <a:gd name="connsiteY4" fmla="*/ 14477 h 1783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44017" h="178307">
                <a:moveTo>
                  <a:pt x="102489" y="14477"/>
                </a:moveTo>
                <a:cubicBezTo>
                  <a:pt x="81279" y="51054"/>
                  <a:pt x="51942" y="100837"/>
                  <a:pt x="14478" y="163829"/>
                </a:cubicBezTo>
                <a:cubicBezTo>
                  <a:pt x="26797" y="161163"/>
                  <a:pt x="45847" y="158876"/>
                  <a:pt x="71882" y="157225"/>
                </a:cubicBezTo>
                <a:cubicBezTo>
                  <a:pt x="102361" y="155320"/>
                  <a:pt x="121665" y="153924"/>
                  <a:pt x="129540" y="152780"/>
                </a:cubicBezTo>
                <a:cubicBezTo>
                  <a:pt x="122935" y="117348"/>
                  <a:pt x="114045" y="71247"/>
                  <a:pt x="102489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6994398" y="699897"/>
            <a:ext cx="425069" cy="477520"/>
          </a:xfrm>
          <a:custGeom>
            <a:avLst/>
            <a:gdLst>
              <a:gd name="connsiteX0" fmla="*/ 237109 w 425069"/>
              <a:gd name="connsiteY0" fmla="*/ 14477 h 477520"/>
              <a:gd name="connsiteX1" fmla="*/ 367156 w 425069"/>
              <a:gd name="connsiteY1" fmla="*/ 79882 h 477520"/>
              <a:gd name="connsiteX2" fmla="*/ 410591 w 425069"/>
              <a:gd name="connsiteY2" fmla="*/ 226060 h 477520"/>
              <a:gd name="connsiteX3" fmla="*/ 359791 w 425069"/>
              <a:gd name="connsiteY3" fmla="*/ 388112 h 477520"/>
              <a:gd name="connsiteX4" fmla="*/ 207136 w 425069"/>
              <a:gd name="connsiteY4" fmla="*/ 463042 h 477520"/>
              <a:gd name="connsiteX5" fmla="*/ 77089 w 425069"/>
              <a:gd name="connsiteY5" fmla="*/ 410972 h 477520"/>
              <a:gd name="connsiteX6" fmla="*/ 14478 w 425069"/>
              <a:gd name="connsiteY6" fmla="*/ 259207 h 477520"/>
              <a:gd name="connsiteX7" fmla="*/ 64008 w 425069"/>
              <a:gd name="connsiteY7" fmla="*/ 97917 h 477520"/>
              <a:gd name="connsiteX8" fmla="*/ 237109 w 425069"/>
              <a:gd name="connsiteY8" fmla="*/ 14477 h 4775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25069" h="477520">
                <a:moveTo>
                  <a:pt x="237109" y="14477"/>
                </a:moveTo>
                <a:cubicBezTo>
                  <a:pt x="291592" y="14477"/>
                  <a:pt x="335026" y="36194"/>
                  <a:pt x="367156" y="79882"/>
                </a:cubicBezTo>
                <a:cubicBezTo>
                  <a:pt x="396113" y="119252"/>
                  <a:pt x="410591" y="167893"/>
                  <a:pt x="410591" y="226060"/>
                </a:cubicBezTo>
                <a:cubicBezTo>
                  <a:pt x="410591" y="289305"/>
                  <a:pt x="393700" y="343408"/>
                  <a:pt x="359791" y="388112"/>
                </a:cubicBezTo>
                <a:cubicBezTo>
                  <a:pt x="321945" y="438023"/>
                  <a:pt x="271018" y="463042"/>
                  <a:pt x="207136" y="463042"/>
                </a:cubicBezTo>
                <a:cubicBezTo>
                  <a:pt x="156718" y="463042"/>
                  <a:pt x="113283" y="445643"/>
                  <a:pt x="77089" y="410972"/>
                </a:cubicBezTo>
                <a:cubicBezTo>
                  <a:pt x="37210" y="373125"/>
                  <a:pt x="16383" y="322453"/>
                  <a:pt x="14478" y="259207"/>
                </a:cubicBezTo>
                <a:cubicBezTo>
                  <a:pt x="12573" y="198881"/>
                  <a:pt x="29083" y="145161"/>
                  <a:pt x="64008" y="97917"/>
                </a:cubicBezTo>
                <a:cubicBezTo>
                  <a:pt x="105409" y="42291"/>
                  <a:pt x="163068" y="14477"/>
                  <a:pt x="237109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Freeform 3"/>
          <p:cNvSpPr/>
          <p:nvPr/>
        </p:nvSpPr>
        <p:spPr>
          <a:xfrm>
            <a:off x="5826124" y="696976"/>
            <a:ext cx="455930" cy="478789"/>
          </a:xfrm>
          <a:custGeom>
            <a:avLst/>
            <a:gdLst>
              <a:gd name="connsiteX0" fmla="*/ 261747 w 455930"/>
              <a:gd name="connsiteY0" fmla="*/ 14477 h 478789"/>
              <a:gd name="connsiteX1" fmla="*/ 351790 w 455930"/>
              <a:gd name="connsiteY1" fmla="*/ 36321 h 478789"/>
              <a:gd name="connsiteX2" fmla="*/ 413639 w 455930"/>
              <a:gd name="connsiteY2" fmla="*/ 97535 h 478789"/>
              <a:gd name="connsiteX3" fmla="*/ 404114 w 455930"/>
              <a:gd name="connsiteY3" fmla="*/ 123062 h 478789"/>
              <a:gd name="connsiteX4" fmla="*/ 397764 w 455930"/>
              <a:gd name="connsiteY4" fmla="*/ 163829 h 478789"/>
              <a:gd name="connsiteX5" fmla="*/ 395605 w 455930"/>
              <a:gd name="connsiteY5" fmla="*/ 221106 h 478789"/>
              <a:gd name="connsiteX6" fmla="*/ 406654 w 455930"/>
              <a:gd name="connsiteY6" fmla="*/ 332612 h 478789"/>
              <a:gd name="connsiteX7" fmla="*/ 425450 w 455930"/>
              <a:gd name="connsiteY7" fmla="*/ 374776 h 478789"/>
              <a:gd name="connsiteX8" fmla="*/ 441452 w 455930"/>
              <a:gd name="connsiteY8" fmla="*/ 414400 h 478789"/>
              <a:gd name="connsiteX9" fmla="*/ 424815 w 455930"/>
              <a:gd name="connsiteY9" fmla="*/ 450087 h 478789"/>
              <a:gd name="connsiteX10" fmla="*/ 386588 w 455930"/>
              <a:gd name="connsiteY10" fmla="*/ 464311 h 478789"/>
              <a:gd name="connsiteX11" fmla="*/ 326771 w 455930"/>
              <a:gd name="connsiteY11" fmla="*/ 427862 h 478789"/>
              <a:gd name="connsiteX12" fmla="*/ 260477 w 455930"/>
              <a:gd name="connsiteY12" fmla="*/ 455040 h 478789"/>
              <a:gd name="connsiteX13" fmla="*/ 211836 w 455930"/>
              <a:gd name="connsiteY13" fmla="*/ 464311 h 478789"/>
              <a:gd name="connsiteX14" fmla="*/ 63881 w 455930"/>
              <a:gd name="connsiteY14" fmla="*/ 411479 h 478789"/>
              <a:gd name="connsiteX15" fmla="*/ 14478 w 455930"/>
              <a:gd name="connsiteY15" fmla="*/ 253491 h 478789"/>
              <a:gd name="connsiteX16" fmla="*/ 87376 w 455930"/>
              <a:gd name="connsiteY16" fmla="*/ 84708 h 478789"/>
              <a:gd name="connsiteX17" fmla="*/ 261747 w 455930"/>
              <a:gd name="connsiteY17" fmla="*/ 14477 h 4787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455930" h="478789">
                <a:moveTo>
                  <a:pt x="261747" y="14477"/>
                </a:moveTo>
                <a:cubicBezTo>
                  <a:pt x="287655" y="14477"/>
                  <a:pt x="317627" y="21716"/>
                  <a:pt x="351790" y="36321"/>
                </a:cubicBezTo>
                <a:cubicBezTo>
                  <a:pt x="392938" y="53974"/>
                  <a:pt x="413639" y="74294"/>
                  <a:pt x="413639" y="97535"/>
                </a:cubicBezTo>
                <a:cubicBezTo>
                  <a:pt x="413639" y="107314"/>
                  <a:pt x="410464" y="115823"/>
                  <a:pt x="404114" y="123062"/>
                </a:cubicBezTo>
                <a:cubicBezTo>
                  <a:pt x="401447" y="133857"/>
                  <a:pt x="399288" y="147446"/>
                  <a:pt x="397764" y="163829"/>
                </a:cubicBezTo>
                <a:cubicBezTo>
                  <a:pt x="396367" y="180212"/>
                  <a:pt x="395605" y="199262"/>
                  <a:pt x="395605" y="221106"/>
                </a:cubicBezTo>
                <a:cubicBezTo>
                  <a:pt x="395605" y="272795"/>
                  <a:pt x="399288" y="309879"/>
                  <a:pt x="406654" y="332612"/>
                </a:cubicBezTo>
                <a:cubicBezTo>
                  <a:pt x="407416" y="335025"/>
                  <a:pt x="413766" y="349122"/>
                  <a:pt x="425450" y="374776"/>
                </a:cubicBezTo>
                <a:cubicBezTo>
                  <a:pt x="436118" y="398017"/>
                  <a:pt x="441452" y="411225"/>
                  <a:pt x="441452" y="414400"/>
                </a:cubicBezTo>
                <a:cubicBezTo>
                  <a:pt x="441452" y="428751"/>
                  <a:pt x="435864" y="440689"/>
                  <a:pt x="424815" y="450087"/>
                </a:cubicBezTo>
                <a:cubicBezTo>
                  <a:pt x="413766" y="459612"/>
                  <a:pt x="401066" y="464311"/>
                  <a:pt x="386588" y="464311"/>
                </a:cubicBezTo>
                <a:cubicBezTo>
                  <a:pt x="374015" y="464311"/>
                  <a:pt x="354076" y="452119"/>
                  <a:pt x="326771" y="427862"/>
                </a:cubicBezTo>
                <a:cubicBezTo>
                  <a:pt x="301752" y="439800"/>
                  <a:pt x="279654" y="448944"/>
                  <a:pt x="260477" y="455040"/>
                </a:cubicBezTo>
                <a:cubicBezTo>
                  <a:pt x="241427" y="461263"/>
                  <a:pt x="225171" y="464311"/>
                  <a:pt x="211836" y="464311"/>
                </a:cubicBezTo>
                <a:cubicBezTo>
                  <a:pt x="146050" y="464311"/>
                  <a:pt x="96774" y="446658"/>
                  <a:pt x="63881" y="411479"/>
                </a:cubicBezTo>
                <a:cubicBezTo>
                  <a:pt x="30988" y="376300"/>
                  <a:pt x="14478" y="323595"/>
                  <a:pt x="14478" y="253491"/>
                </a:cubicBezTo>
                <a:cubicBezTo>
                  <a:pt x="14478" y="187705"/>
                  <a:pt x="38862" y="131444"/>
                  <a:pt x="87376" y="84708"/>
                </a:cubicBezTo>
                <a:cubicBezTo>
                  <a:pt x="136017" y="37845"/>
                  <a:pt x="194056" y="14477"/>
                  <a:pt x="261747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Freeform 3"/>
          <p:cNvSpPr/>
          <p:nvPr/>
        </p:nvSpPr>
        <p:spPr>
          <a:xfrm>
            <a:off x="4439285" y="696976"/>
            <a:ext cx="455929" cy="478789"/>
          </a:xfrm>
          <a:custGeom>
            <a:avLst/>
            <a:gdLst>
              <a:gd name="connsiteX0" fmla="*/ 261747 w 455929"/>
              <a:gd name="connsiteY0" fmla="*/ 14477 h 478789"/>
              <a:gd name="connsiteX1" fmla="*/ 351790 w 455929"/>
              <a:gd name="connsiteY1" fmla="*/ 36321 h 478789"/>
              <a:gd name="connsiteX2" fmla="*/ 413639 w 455929"/>
              <a:gd name="connsiteY2" fmla="*/ 97535 h 478789"/>
              <a:gd name="connsiteX3" fmla="*/ 404114 w 455929"/>
              <a:gd name="connsiteY3" fmla="*/ 123062 h 478789"/>
              <a:gd name="connsiteX4" fmla="*/ 397764 w 455929"/>
              <a:gd name="connsiteY4" fmla="*/ 163829 h 478789"/>
              <a:gd name="connsiteX5" fmla="*/ 395605 w 455929"/>
              <a:gd name="connsiteY5" fmla="*/ 221106 h 478789"/>
              <a:gd name="connsiteX6" fmla="*/ 406654 w 455929"/>
              <a:gd name="connsiteY6" fmla="*/ 332612 h 478789"/>
              <a:gd name="connsiteX7" fmla="*/ 425450 w 455929"/>
              <a:gd name="connsiteY7" fmla="*/ 374776 h 478789"/>
              <a:gd name="connsiteX8" fmla="*/ 441452 w 455929"/>
              <a:gd name="connsiteY8" fmla="*/ 414400 h 478789"/>
              <a:gd name="connsiteX9" fmla="*/ 424815 w 455929"/>
              <a:gd name="connsiteY9" fmla="*/ 450087 h 478789"/>
              <a:gd name="connsiteX10" fmla="*/ 386588 w 455929"/>
              <a:gd name="connsiteY10" fmla="*/ 464311 h 478789"/>
              <a:gd name="connsiteX11" fmla="*/ 326771 w 455929"/>
              <a:gd name="connsiteY11" fmla="*/ 427862 h 478789"/>
              <a:gd name="connsiteX12" fmla="*/ 260477 w 455929"/>
              <a:gd name="connsiteY12" fmla="*/ 455040 h 478789"/>
              <a:gd name="connsiteX13" fmla="*/ 211836 w 455929"/>
              <a:gd name="connsiteY13" fmla="*/ 464311 h 478789"/>
              <a:gd name="connsiteX14" fmla="*/ 63880 w 455929"/>
              <a:gd name="connsiteY14" fmla="*/ 411479 h 478789"/>
              <a:gd name="connsiteX15" fmla="*/ 14478 w 455929"/>
              <a:gd name="connsiteY15" fmla="*/ 253491 h 478789"/>
              <a:gd name="connsiteX16" fmla="*/ 87376 w 455929"/>
              <a:gd name="connsiteY16" fmla="*/ 84708 h 478789"/>
              <a:gd name="connsiteX17" fmla="*/ 261747 w 455929"/>
              <a:gd name="connsiteY17" fmla="*/ 14477 h 4787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455929" h="478789">
                <a:moveTo>
                  <a:pt x="261747" y="14477"/>
                </a:moveTo>
                <a:cubicBezTo>
                  <a:pt x="287655" y="14477"/>
                  <a:pt x="317627" y="21716"/>
                  <a:pt x="351790" y="36321"/>
                </a:cubicBezTo>
                <a:cubicBezTo>
                  <a:pt x="392938" y="53974"/>
                  <a:pt x="413639" y="74294"/>
                  <a:pt x="413639" y="97535"/>
                </a:cubicBezTo>
                <a:cubicBezTo>
                  <a:pt x="413639" y="107314"/>
                  <a:pt x="410464" y="115823"/>
                  <a:pt x="404114" y="123062"/>
                </a:cubicBezTo>
                <a:cubicBezTo>
                  <a:pt x="401447" y="133857"/>
                  <a:pt x="399288" y="147446"/>
                  <a:pt x="397764" y="163829"/>
                </a:cubicBezTo>
                <a:cubicBezTo>
                  <a:pt x="396367" y="180212"/>
                  <a:pt x="395605" y="199262"/>
                  <a:pt x="395605" y="221106"/>
                </a:cubicBezTo>
                <a:cubicBezTo>
                  <a:pt x="395605" y="272795"/>
                  <a:pt x="399288" y="309879"/>
                  <a:pt x="406654" y="332612"/>
                </a:cubicBezTo>
                <a:cubicBezTo>
                  <a:pt x="407416" y="335025"/>
                  <a:pt x="413766" y="349122"/>
                  <a:pt x="425450" y="374776"/>
                </a:cubicBezTo>
                <a:cubicBezTo>
                  <a:pt x="436117" y="398017"/>
                  <a:pt x="441452" y="411225"/>
                  <a:pt x="441452" y="414400"/>
                </a:cubicBezTo>
                <a:cubicBezTo>
                  <a:pt x="441452" y="428751"/>
                  <a:pt x="435864" y="440689"/>
                  <a:pt x="424815" y="450087"/>
                </a:cubicBezTo>
                <a:cubicBezTo>
                  <a:pt x="413766" y="459612"/>
                  <a:pt x="401066" y="464311"/>
                  <a:pt x="386588" y="464311"/>
                </a:cubicBezTo>
                <a:cubicBezTo>
                  <a:pt x="374015" y="464311"/>
                  <a:pt x="354076" y="452119"/>
                  <a:pt x="326771" y="427862"/>
                </a:cubicBezTo>
                <a:cubicBezTo>
                  <a:pt x="301752" y="439800"/>
                  <a:pt x="279654" y="448944"/>
                  <a:pt x="260477" y="455040"/>
                </a:cubicBezTo>
                <a:cubicBezTo>
                  <a:pt x="241427" y="461263"/>
                  <a:pt x="225171" y="464311"/>
                  <a:pt x="211836" y="464311"/>
                </a:cubicBezTo>
                <a:cubicBezTo>
                  <a:pt x="146050" y="464311"/>
                  <a:pt x="96774" y="446658"/>
                  <a:pt x="63880" y="411479"/>
                </a:cubicBezTo>
                <a:cubicBezTo>
                  <a:pt x="30988" y="376300"/>
                  <a:pt x="14478" y="323595"/>
                  <a:pt x="14478" y="253491"/>
                </a:cubicBezTo>
                <a:cubicBezTo>
                  <a:pt x="14478" y="187705"/>
                  <a:pt x="38862" y="131444"/>
                  <a:pt x="87376" y="84708"/>
                </a:cubicBezTo>
                <a:cubicBezTo>
                  <a:pt x="136017" y="37845"/>
                  <a:pt x="194055" y="14477"/>
                  <a:pt x="261747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Freeform 3"/>
          <p:cNvSpPr/>
          <p:nvPr/>
        </p:nvSpPr>
        <p:spPr>
          <a:xfrm>
            <a:off x="6773037" y="695324"/>
            <a:ext cx="150114" cy="470154"/>
          </a:xfrm>
          <a:custGeom>
            <a:avLst/>
            <a:gdLst>
              <a:gd name="connsiteX0" fmla="*/ 79120 w 150114"/>
              <a:gd name="connsiteY0" fmla="*/ 14477 h 470154"/>
              <a:gd name="connsiteX1" fmla="*/ 119634 w 150114"/>
              <a:gd name="connsiteY1" fmla="*/ 29845 h 470154"/>
              <a:gd name="connsiteX2" fmla="*/ 135636 w 150114"/>
              <a:gd name="connsiteY2" fmla="*/ 68961 h 470154"/>
              <a:gd name="connsiteX3" fmla="*/ 131571 w 150114"/>
              <a:gd name="connsiteY3" fmla="*/ 160147 h 470154"/>
              <a:gd name="connsiteX4" fmla="*/ 127380 w 150114"/>
              <a:gd name="connsiteY4" fmla="*/ 251460 h 470154"/>
              <a:gd name="connsiteX5" fmla="*/ 128905 w 150114"/>
              <a:gd name="connsiteY5" fmla="*/ 326390 h 470154"/>
              <a:gd name="connsiteX6" fmla="*/ 130302 w 150114"/>
              <a:gd name="connsiteY6" fmla="*/ 401320 h 470154"/>
              <a:gd name="connsiteX7" fmla="*/ 114300 w 150114"/>
              <a:gd name="connsiteY7" fmla="*/ 440309 h 470154"/>
              <a:gd name="connsiteX8" fmla="*/ 73786 w 150114"/>
              <a:gd name="connsiteY8" fmla="*/ 455676 h 470154"/>
              <a:gd name="connsiteX9" fmla="*/ 33274 w 150114"/>
              <a:gd name="connsiteY9" fmla="*/ 440309 h 470154"/>
              <a:gd name="connsiteX10" fmla="*/ 17398 w 150114"/>
              <a:gd name="connsiteY10" fmla="*/ 401320 h 470154"/>
              <a:gd name="connsiteX11" fmla="*/ 15875 w 150114"/>
              <a:gd name="connsiteY11" fmla="*/ 326390 h 470154"/>
              <a:gd name="connsiteX12" fmla="*/ 14478 w 150114"/>
              <a:gd name="connsiteY12" fmla="*/ 251460 h 470154"/>
              <a:gd name="connsiteX13" fmla="*/ 18542 w 150114"/>
              <a:gd name="connsiteY13" fmla="*/ 160147 h 470154"/>
              <a:gd name="connsiteX14" fmla="*/ 22606 w 150114"/>
              <a:gd name="connsiteY14" fmla="*/ 68961 h 470154"/>
              <a:gd name="connsiteX15" fmla="*/ 38607 w 150114"/>
              <a:gd name="connsiteY15" fmla="*/ 29845 h 470154"/>
              <a:gd name="connsiteX16" fmla="*/ 79120 w 150114"/>
              <a:gd name="connsiteY16" fmla="*/ 14477 h 4701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150114" h="470154">
                <a:moveTo>
                  <a:pt x="79120" y="14477"/>
                </a:moveTo>
                <a:cubicBezTo>
                  <a:pt x="95504" y="14477"/>
                  <a:pt x="108966" y="19557"/>
                  <a:pt x="119634" y="29845"/>
                </a:cubicBezTo>
                <a:cubicBezTo>
                  <a:pt x="130302" y="40132"/>
                  <a:pt x="135636" y="53086"/>
                  <a:pt x="135636" y="68961"/>
                </a:cubicBezTo>
                <a:cubicBezTo>
                  <a:pt x="135636" y="93218"/>
                  <a:pt x="134239" y="123698"/>
                  <a:pt x="131571" y="160147"/>
                </a:cubicBezTo>
                <a:cubicBezTo>
                  <a:pt x="128778" y="196723"/>
                  <a:pt x="127380" y="227203"/>
                  <a:pt x="127380" y="251460"/>
                </a:cubicBezTo>
                <a:cubicBezTo>
                  <a:pt x="127380" y="267081"/>
                  <a:pt x="127889" y="291973"/>
                  <a:pt x="128905" y="326390"/>
                </a:cubicBezTo>
                <a:cubicBezTo>
                  <a:pt x="129794" y="360807"/>
                  <a:pt x="130302" y="385699"/>
                  <a:pt x="130302" y="401320"/>
                </a:cubicBezTo>
                <a:cubicBezTo>
                  <a:pt x="130302" y="417068"/>
                  <a:pt x="124967" y="430149"/>
                  <a:pt x="114300" y="440309"/>
                </a:cubicBezTo>
                <a:cubicBezTo>
                  <a:pt x="103632" y="450595"/>
                  <a:pt x="90170" y="455676"/>
                  <a:pt x="73786" y="455676"/>
                </a:cubicBezTo>
                <a:cubicBezTo>
                  <a:pt x="57404" y="455676"/>
                  <a:pt x="43942" y="450595"/>
                  <a:pt x="33274" y="440309"/>
                </a:cubicBezTo>
                <a:cubicBezTo>
                  <a:pt x="22606" y="430149"/>
                  <a:pt x="17398" y="417068"/>
                  <a:pt x="17398" y="401320"/>
                </a:cubicBezTo>
                <a:cubicBezTo>
                  <a:pt x="17398" y="385699"/>
                  <a:pt x="16890" y="360807"/>
                  <a:pt x="15875" y="326390"/>
                </a:cubicBezTo>
                <a:cubicBezTo>
                  <a:pt x="14986" y="291973"/>
                  <a:pt x="14478" y="267081"/>
                  <a:pt x="14478" y="251460"/>
                </a:cubicBezTo>
                <a:cubicBezTo>
                  <a:pt x="14478" y="227203"/>
                  <a:pt x="15875" y="196723"/>
                  <a:pt x="18542" y="160147"/>
                </a:cubicBezTo>
                <a:cubicBezTo>
                  <a:pt x="21336" y="123698"/>
                  <a:pt x="22606" y="93218"/>
                  <a:pt x="22606" y="68961"/>
                </a:cubicBezTo>
                <a:cubicBezTo>
                  <a:pt x="22606" y="53086"/>
                  <a:pt x="27940" y="40132"/>
                  <a:pt x="38607" y="29845"/>
                </a:cubicBezTo>
                <a:cubicBezTo>
                  <a:pt x="49276" y="19557"/>
                  <a:pt x="62738" y="14477"/>
                  <a:pt x="79120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Freeform 3"/>
          <p:cNvSpPr/>
          <p:nvPr/>
        </p:nvSpPr>
        <p:spPr>
          <a:xfrm>
            <a:off x="7929245" y="687578"/>
            <a:ext cx="384936" cy="490220"/>
          </a:xfrm>
          <a:custGeom>
            <a:avLst/>
            <a:gdLst>
              <a:gd name="connsiteX0" fmla="*/ 275081 w 384936"/>
              <a:gd name="connsiteY0" fmla="*/ 14477 h 490220"/>
              <a:gd name="connsiteX1" fmla="*/ 335660 w 384936"/>
              <a:gd name="connsiteY1" fmla="*/ 25146 h 490220"/>
              <a:gd name="connsiteX2" fmla="*/ 362711 w 384936"/>
              <a:gd name="connsiteY2" fmla="*/ 77850 h 490220"/>
              <a:gd name="connsiteX3" fmla="*/ 322960 w 384936"/>
              <a:gd name="connsiteY3" fmla="*/ 151638 h 490220"/>
              <a:gd name="connsiteX4" fmla="*/ 274319 w 384936"/>
              <a:gd name="connsiteY4" fmla="*/ 117601 h 490220"/>
              <a:gd name="connsiteX5" fmla="*/ 240791 w 384936"/>
              <a:gd name="connsiteY5" fmla="*/ 114681 h 490220"/>
              <a:gd name="connsiteX6" fmla="*/ 142112 w 384936"/>
              <a:gd name="connsiteY6" fmla="*/ 141731 h 490220"/>
              <a:gd name="connsiteX7" fmla="*/ 201421 w 384936"/>
              <a:gd name="connsiteY7" fmla="*/ 184785 h 490220"/>
              <a:gd name="connsiteX8" fmla="*/ 311149 w 384936"/>
              <a:gd name="connsiteY8" fmla="*/ 242823 h 490220"/>
              <a:gd name="connsiteX9" fmla="*/ 370458 w 384936"/>
              <a:gd name="connsiteY9" fmla="*/ 339851 h 490220"/>
              <a:gd name="connsiteX10" fmla="*/ 305053 w 384936"/>
              <a:gd name="connsiteY10" fmla="*/ 446658 h 490220"/>
              <a:gd name="connsiteX11" fmla="*/ 175259 w 384936"/>
              <a:gd name="connsiteY11" fmla="*/ 475742 h 490220"/>
              <a:gd name="connsiteX12" fmla="*/ 75818 w 384936"/>
              <a:gd name="connsiteY12" fmla="*/ 458978 h 490220"/>
              <a:gd name="connsiteX13" fmla="*/ 14478 w 384936"/>
              <a:gd name="connsiteY13" fmla="*/ 391413 h 490220"/>
              <a:gd name="connsiteX14" fmla="*/ 63118 w 384936"/>
              <a:gd name="connsiteY14" fmla="*/ 350519 h 490220"/>
              <a:gd name="connsiteX15" fmla="*/ 117601 w 384936"/>
              <a:gd name="connsiteY15" fmla="*/ 362331 h 490220"/>
              <a:gd name="connsiteX16" fmla="*/ 172466 w 384936"/>
              <a:gd name="connsiteY16" fmla="*/ 374269 h 490220"/>
              <a:gd name="connsiteX17" fmla="*/ 255904 w 384936"/>
              <a:gd name="connsiteY17" fmla="*/ 340613 h 490220"/>
              <a:gd name="connsiteX18" fmla="*/ 198246 w 384936"/>
              <a:gd name="connsiteY18" fmla="*/ 294386 h 490220"/>
              <a:gd name="connsiteX19" fmla="*/ 90169 w 384936"/>
              <a:gd name="connsiteY19" fmla="*/ 240792 h 490220"/>
              <a:gd name="connsiteX20" fmla="*/ 32384 w 384936"/>
              <a:gd name="connsiteY20" fmla="*/ 142112 h 490220"/>
              <a:gd name="connsiteX21" fmla="*/ 119633 w 384936"/>
              <a:gd name="connsiteY21" fmla="*/ 31242 h 490220"/>
              <a:gd name="connsiteX22" fmla="*/ 275081 w 384936"/>
              <a:gd name="connsiteY22" fmla="*/ 14477 h 4902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384936" h="490220">
                <a:moveTo>
                  <a:pt x="275081" y="14477"/>
                </a:moveTo>
                <a:cubicBezTo>
                  <a:pt x="302386" y="14477"/>
                  <a:pt x="322579" y="18033"/>
                  <a:pt x="335660" y="25146"/>
                </a:cubicBezTo>
                <a:cubicBezTo>
                  <a:pt x="353694" y="34670"/>
                  <a:pt x="362711" y="52197"/>
                  <a:pt x="362711" y="77850"/>
                </a:cubicBezTo>
                <a:cubicBezTo>
                  <a:pt x="362711" y="127000"/>
                  <a:pt x="349503" y="151638"/>
                  <a:pt x="322960" y="151638"/>
                </a:cubicBezTo>
                <a:cubicBezTo>
                  <a:pt x="296036" y="151638"/>
                  <a:pt x="279780" y="140208"/>
                  <a:pt x="274319" y="117601"/>
                </a:cubicBezTo>
                <a:cubicBezTo>
                  <a:pt x="263397" y="115697"/>
                  <a:pt x="252221" y="114681"/>
                  <a:pt x="240791" y="114681"/>
                </a:cubicBezTo>
                <a:cubicBezTo>
                  <a:pt x="175005" y="114681"/>
                  <a:pt x="142112" y="123698"/>
                  <a:pt x="142112" y="141731"/>
                </a:cubicBezTo>
                <a:cubicBezTo>
                  <a:pt x="142112" y="152400"/>
                  <a:pt x="161924" y="166750"/>
                  <a:pt x="201421" y="184785"/>
                </a:cubicBezTo>
                <a:cubicBezTo>
                  <a:pt x="255523" y="209550"/>
                  <a:pt x="292099" y="228981"/>
                  <a:pt x="311149" y="242823"/>
                </a:cubicBezTo>
                <a:cubicBezTo>
                  <a:pt x="350773" y="271526"/>
                  <a:pt x="370458" y="303783"/>
                  <a:pt x="370458" y="339851"/>
                </a:cubicBezTo>
                <a:cubicBezTo>
                  <a:pt x="370458" y="386714"/>
                  <a:pt x="348614" y="422401"/>
                  <a:pt x="305053" y="446658"/>
                </a:cubicBezTo>
                <a:cubicBezTo>
                  <a:pt x="269874" y="466089"/>
                  <a:pt x="226567" y="475742"/>
                  <a:pt x="175259" y="475742"/>
                </a:cubicBezTo>
                <a:cubicBezTo>
                  <a:pt x="138938" y="475742"/>
                  <a:pt x="105790" y="470154"/>
                  <a:pt x="75818" y="458978"/>
                </a:cubicBezTo>
                <a:cubicBezTo>
                  <a:pt x="34924" y="443611"/>
                  <a:pt x="14478" y="421131"/>
                  <a:pt x="14478" y="391413"/>
                </a:cubicBezTo>
                <a:cubicBezTo>
                  <a:pt x="14478" y="364108"/>
                  <a:pt x="30606" y="350519"/>
                  <a:pt x="63118" y="350519"/>
                </a:cubicBezTo>
                <a:cubicBezTo>
                  <a:pt x="75691" y="350519"/>
                  <a:pt x="93852" y="354457"/>
                  <a:pt x="117601" y="362331"/>
                </a:cubicBezTo>
                <a:cubicBezTo>
                  <a:pt x="141351" y="370204"/>
                  <a:pt x="159639" y="374269"/>
                  <a:pt x="172466" y="374269"/>
                </a:cubicBezTo>
                <a:cubicBezTo>
                  <a:pt x="227838" y="374269"/>
                  <a:pt x="255651" y="363092"/>
                  <a:pt x="255904" y="340613"/>
                </a:cubicBezTo>
                <a:cubicBezTo>
                  <a:pt x="255904" y="326770"/>
                  <a:pt x="236601" y="311277"/>
                  <a:pt x="198246" y="294386"/>
                </a:cubicBezTo>
                <a:cubicBezTo>
                  <a:pt x="141985" y="269620"/>
                  <a:pt x="105917" y="251713"/>
                  <a:pt x="90169" y="240792"/>
                </a:cubicBezTo>
                <a:cubicBezTo>
                  <a:pt x="51689" y="213741"/>
                  <a:pt x="32384" y="180848"/>
                  <a:pt x="32384" y="142112"/>
                </a:cubicBezTo>
                <a:cubicBezTo>
                  <a:pt x="32384" y="87376"/>
                  <a:pt x="61467" y="50292"/>
                  <a:pt x="119633" y="31242"/>
                </a:cubicBezTo>
                <a:cubicBezTo>
                  <a:pt x="153669" y="20066"/>
                  <a:pt x="205612" y="14477"/>
                  <a:pt x="275081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4" name="Freeform 3"/>
          <p:cNvSpPr/>
          <p:nvPr/>
        </p:nvSpPr>
        <p:spPr>
          <a:xfrm>
            <a:off x="7470902" y="677291"/>
            <a:ext cx="422274" cy="504952"/>
          </a:xfrm>
          <a:custGeom>
            <a:avLst/>
            <a:gdLst>
              <a:gd name="connsiteX0" fmla="*/ 80391 w 422274"/>
              <a:gd name="connsiteY0" fmla="*/ 14477 h 504952"/>
              <a:gd name="connsiteX1" fmla="*/ 137667 w 422274"/>
              <a:gd name="connsiteY1" fmla="*/ 78739 h 504952"/>
              <a:gd name="connsiteX2" fmla="*/ 138048 w 422274"/>
              <a:gd name="connsiteY2" fmla="*/ 83311 h 504952"/>
              <a:gd name="connsiteX3" fmla="*/ 264159 w 422274"/>
              <a:gd name="connsiteY3" fmla="*/ 23114 h 504952"/>
              <a:gd name="connsiteX4" fmla="*/ 370967 w 422274"/>
              <a:gd name="connsiteY4" fmla="*/ 87756 h 504952"/>
              <a:gd name="connsiteX5" fmla="*/ 390652 w 422274"/>
              <a:gd name="connsiteY5" fmla="*/ 217550 h 504952"/>
              <a:gd name="connsiteX6" fmla="*/ 390652 w 422274"/>
              <a:gd name="connsiteY6" fmla="*/ 246633 h 504952"/>
              <a:gd name="connsiteX7" fmla="*/ 390271 w 422274"/>
              <a:gd name="connsiteY7" fmla="*/ 273176 h 504952"/>
              <a:gd name="connsiteX8" fmla="*/ 399033 w 422274"/>
              <a:gd name="connsiteY8" fmla="*/ 355473 h 504952"/>
              <a:gd name="connsiteX9" fmla="*/ 407796 w 422274"/>
              <a:gd name="connsiteY9" fmla="*/ 437260 h 504952"/>
              <a:gd name="connsiteX10" fmla="*/ 391414 w 422274"/>
              <a:gd name="connsiteY10" fmla="*/ 475360 h 504952"/>
              <a:gd name="connsiteX11" fmla="*/ 350901 w 422274"/>
              <a:gd name="connsiteY11" fmla="*/ 490474 h 504952"/>
              <a:gd name="connsiteX12" fmla="*/ 294894 w 422274"/>
              <a:gd name="connsiteY12" fmla="*/ 440944 h 504952"/>
              <a:gd name="connsiteX13" fmla="*/ 283336 w 422274"/>
              <a:gd name="connsiteY13" fmla="*/ 356235 h 504952"/>
              <a:gd name="connsiteX14" fmla="*/ 277241 w 422274"/>
              <a:gd name="connsiteY14" fmla="*/ 271525 h 504952"/>
              <a:gd name="connsiteX15" fmla="*/ 278638 w 422274"/>
              <a:gd name="connsiteY15" fmla="*/ 235076 h 504952"/>
              <a:gd name="connsiteX16" fmla="*/ 280161 w 422274"/>
              <a:gd name="connsiteY16" fmla="*/ 198755 h 504952"/>
              <a:gd name="connsiteX17" fmla="*/ 280923 w 422274"/>
              <a:gd name="connsiteY17" fmla="*/ 184149 h 504952"/>
              <a:gd name="connsiteX18" fmla="*/ 281813 w 422274"/>
              <a:gd name="connsiteY18" fmla="*/ 165099 h 504952"/>
              <a:gd name="connsiteX19" fmla="*/ 265429 w 422274"/>
              <a:gd name="connsiteY19" fmla="*/ 131191 h 504952"/>
              <a:gd name="connsiteX20" fmla="*/ 196595 w 422274"/>
              <a:gd name="connsiteY20" fmla="*/ 176275 h 504952"/>
              <a:gd name="connsiteX21" fmla="*/ 143764 w 422274"/>
              <a:gd name="connsiteY21" fmla="*/ 290449 h 504952"/>
              <a:gd name="connsiteX22" fmla="*/ 140334 w 422274"/>
              <a:gd name="connsiteY22" fmla="*/ 327406 h 504952"/>
              <a:gd name="connsiteX23" fmla="*/ 138048 w 422274"/>
              <a:gd name="connsiteY23" fmla="*/ 364363 h 504952"/>
              <a:gd name="connsiteX24" fmla="*/ 135382 w 422274"/>
              <a:gd name="connsiteY24" fmla="*/ 399795 h 504952"/>
              <a:gd name="connsiteX25" fmla="*/ 132715 w 422274"/>
              <a:gd name="connsiteY25" fmla="*/ 435101 h 504952"/>
              <a:gd name="connsiteX26" fmla="*/ 116585 w 422274"/>
              <a:gd name="connsiteY26" fmla="*/ 474725 h 504952"/>
              <a:gd name="connsiteX27" fmla="*/ 75945 w 422274"/>
              <a:gd name="connsiteY27" fmla="*/ 490474 h 504952"/>
              <a:gd name="connsiteX28" fmla="*/ 35305 w 422274"/>
              <a:gd name="connsiteY28" fmla="*/ 474853 h 504952"/>
              <a:gd name="connsiteX29" fmla="*/ 19431 w 422274"/>
              <a:gd name="connsiteY29" fmla="*/ 435483 h 504952"/>
              <a:gd name="connsiteX30" fmla="*/ 16891 w 422274"/>
              <a:gd name="connsiteY30" fmla="*/ 400304 h 504952"/>
              <a:gd name="connsiteX31" fmla="*/ 14478 w 422274"/>
              <a:gd name="connsiteY31" fmla="*/ 364998 h 504952"/>
              <a:gd name="connsiteX32" fmla="*/ 20192 w 422274"/>
              <a:gd name="connsiteY32" fmla="*/ 253745 h 504952"/>
              <a:gd name="connsiteX33" fmla="*/ 25907 w 422274"/>
              <a:gd name="connsiteY33" fmla="*/ 142494 h 504952"/>
              <a:gd name="connsiteX34" fmla="*/ 24510 w 422274"/>
              <a:gd name="connsiteY34" fmla="*/ 105156 h 504952"/>
              <a:gd name="connsiteX35" fmla="*/ 23114 w 422274"/>
              <a:gd name="connsiteY35" fmla="*/ 68325 h 504952"/>
              <a:gd name="connsiteX36" fmla="*/ 39623 w 422274"/>
              <a:gd name="connsiteY36" fmla="*/ 29718 h 504952"/>
              <a:gd name="connsiteX37" fmla="*/ 80391 w 422274"/>
              <a:gd name="connsiteY37" fmla="*/ 14477 h 5049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</a:cxnLst>
            <a:rect l="l" t="t" r="r" b="b"/>
            <a:pathLst>
              <a:path w="422274" h="504952">
                <a:moveTo>
                  <a:pt x="80391" y="14477"/>
                </a:moveTo>
                <a:cubicBezTo>
                  <a:pt x="116078" y="14477"/>
                  <a:pt x="135255" y="35941"/>
                  <a:pt x="137667" y="78739"/>
                </a:cubicBezTo>
                <a:lnTo>
                  <a:pt x="138048" y="83311"/>
                </a:lnTo>
                <a:cubicBezTo>
                  <a:pt x="177927" y="43179"/>
                  <a:pt x="219964" y="23114"/>
                  <a:pt x="264159" y="23114"/>
                </a:cubicBezTo>
                <a:cubicBezTo>
                  <a:pt x="315721" y="23114"/>
                  <a:pt x="351282" y="44704"/>
                  <a:pt x="370967" y="87756"/>
                </a:cubicBezTo>
                <a:cubicBezTo>
                  <a:pt x="384047" y="116713"/>
                  <a:pt x="390652" y="159893"/>
                  <a:pt x="390652" y="217550"/>
                </a:cubicBezTo>
                <a:lnTo>
                  <a:pt x="390652" y="246633"/>
                </a:lnTo>
                <a:cubicBezTo>
                  <a:pt x="390397" y="259079"/>
                  <a:pt x="390271" y="267969"/>
                  <a:pt x="390271" y="273176"/>
                </a:cubicBezTo>
                <a:cubicBezTo>
                  <a:pt x="390271" y="294513"/>
                  <a:pt x="393192" y="321945"/>
                  <a:pt x="399033" y="355473"/>
                </a:cubicBezTo>
                <a:cubicBezTo>
                  <a:pt x="404875" y="389000"/>
                  <a:pt x="407796" y="416306"/>
                  <a:pt x="407796" y="437260"/>
                </a:cubicBezTo>
                <a:cubicBezTo>
                  <a:pt x="407796" y="452628"/>
                  <a:pt x="402335" y="465328"/>
                  <a:pt x="391414" y="475360"/>
                </a:cubicBezTo>
                <a:cubicBezTo>
                  <a:pt x="380492" y="485520"/>
                  <a:pt x="367029" y="490474"/>
                  <a:pt x="350901" y="490474"/>
                </a:cubicBezTo>
                <a:cubicBezTo>
                  <a:pt x="317372" y="490474"/>
                  <a:pt x="298704" y="473964"/>
                  <a:pt x="294894" y="440944"/>
                </a:cubicBezTo>
                <a:cubicBezTo>
                  <a:pt x="291083" y="412876"/>
                  <a:pt x="287273" y="384683"/>
                  <a:pt x="283336" y="356235"/>
                </a:cubicBezTo>
                <a:cubicBezTo>
                  <a:pt x="279272" y="326263"/>
                  <a:pt x="277241" y="298068"/>
                  <a:pt x="277241" y="271525"/>
                </a:cubicBezTo>
                <a:cubicBezTo>
                  <a:pt x="277241" y="264414"/>
                  <a:pt x="277748" y="252349"/>
                  <a:pt x="278638" y="235076"/>
                </a:cubicBezTo>
                <a:cubicBezTo>
                  <a:pt x="279654" y="217931"/>
                  <a:pt x="280161" y="205739"/>
                  <a:pt x="280161" y="198755"/>
                </a:cubicBezTo>
                <a:cubicBezTo>
                  <a:pt x="280161" y="196849"/>
                  <a:pt x="280415" y="191897"/>
                  <a:pt x="280923" y="184149"/>
                </a:cubicBezTo>
                <a:cubicBezTo>
                  <a:pt x="281432" y="176403"/>
                  <a:pt x="281813" y="170053"/>
                  <a:pt x="281813" y="165099"/>
                </a:cubicBezTo>
                <a:cubicBezTo>
                  <a:pt x="281813" y="142494"/>
                  <a:pt x="276352" y="131191"/>
                  <a:pt x="265429" y="131191"/>
                </a:cubicBezTo>
                <a:cubicBezTo>
                  <a:pt x="242061" y="131191"/>
                  <a:pt x="219075" y="146176"/>
                  <a:pt x="196595" y="176275"/>
                </a:cubicBezTo>
                <a:cubicBezTo>
                  <a:pt x="174117" y="206248"/>
                  <a:pt x="156464" y="244348"/>
                  <a:pt x="143764" y="290449"/>
                </a:cubicBezTo>
                <a:cubicBezTo>
                  <a:pt x="143255" y="299719"/>
                  <a:pt x="142113" y="312038"/>
                  <a:pt x="140334" y="327406"/>
                </a:cubicBezTo>
                <a:cubicBezTo>
                  <a:pt x="138810" y="339979"/>
                  <a:pt x="138048" y="352298"/>
                  <a:pt x="138048" y="364363"/>
                </a:cubicBezTo>
                <a:cubicBezTo>
                  <a:pt x="138048" y="372110"/>
                  <a:pt x="137159" y="383920"/>
                  <a:pt x="135382" y="399795"/>
                </a:cubicBezTo>
                <a:cubicBezTo>
                  <a:pt x="133604" y="415544"/>
                  <a:pt x="132715" y="427355"/>
                  <a:pt x="132715" y="435101"/>
                </a:cubicBezTo>
                <a:cubicBezTo>
                  <a:pt x="132715" y="451104"/>
                  <a:pt x="127381" y="464311"/>
                  <a:pt x="116585" y="474725"/>
                </a:cubicBezTo>
                <a:cubicBezTo>
                  <a:pt x="105791" y="485267"/>
                  <a:pt x="92202" y="490474"/>
                  <a:pt x="75945" y="490474"/>
                </a:cubicBezTo>
                <a:cubicBezTo>
                  <a:pt x="59563" y="490474"/>
                  <a:pt x="45973" y="485267"/>
                  <a:pt x="35305" y="474853"/>
                </a:cubicBezTo>
                <a:cubicBezTo>
                  <a:pt x="24765" y="464438"/>
                  <a:pt x="19431" y="451357"/>
                  <a:pt x="19431" y="435483"/>
                </a:cubicBezTo>
                <a:cubicBezTo>
                  <a:pt x="19431" y="427736"/>
                  <a:pt x="18542" y="415925"/>
                  <a:pt x="16891" y="400304"/>
                </a:cubicBezTo>
                <a:cubicBezTo>
                  <a:pt x="15367" y="384556"/>
                  <a:pt x="14478" y="372872"/>
                  <a:pt x="14478" y="364998"/>
                </a:cubicBezTo>
                <a:cubicBezTo>
                  <a:pt x="14478" y="338328"/>
                  <a:pt x="16382" y="301244"/>
                  <a:pt x="20192" y="253745"/>
                </a:cubicBezTo>
                <a:cubicBezTo>
                  <a:pt x="24002" y="206248"/>
                  <a:pt x="25907" y="169164"/>
                  <a:pt x="25907" y="142494"/>
                </a:cubicBezTo>
                <a:cubicBezTo>
                  <a:pt x="25907" y="134111"/>
                  <a:pt x="25527" y="121666"/>
                  <a:pt x="24510" y="105156"/>
                </a:cubicBezTo>
                <a:cubicBezTo>
                  <a:pt x="23621" y="88645"/>
                  <a:pt x="23114" y="76326"/>
                  <a:pt x="23114" y="68325"/>
                </a:cubicBezTo>
                <a:cubicBezTo>
                  <a:pt x="23114" y="52705"/>
                  <a:pt x="28575" y="39877"/>
                  <a:pt x="39623" y="29718"/>
                </a:cubicBezTo>
                <a:cubicBezTo>
                  <a:pt x="50672" y="19557"/>
                  <a:pt x="64261" y="14477"/>
                  <a:pt x="80391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5" name="Freeform 3"/>
          <p:cNvSpPr/>
          <p:nvPr/>
        </p:nvSpPr>
        <p:spPr>
          <a:xfrm>
            <a:off x="4941062" y="674497"/>
            <a:ext cx="425449" cy="716533"/>
          </a:xfrm>
          <a:custGeom>
            <a:avLst/>
            <a:gdLst>
              <a:gd name="connsiteX0" fmla="*/ 77089 w 425449"/>
              <a:gd name="connsiteY0" fmla="*/ 14477 h 716533"/>
              <a:gd name="connsiteX1" fmla="*/ 115570 w 425449"/>
              <a:gd name="connsiteY1" fmla="*/ 29972 h 716533"/>
              <a:gd name="connsiteX2" fmla="*/ 131063 w 425449"/>
              <a:gd name="connsiteY2" fmla="*/ 67310 h 716533"/>
              <a:gd name="connsiteX3" fmla="*/ 130682 w 425449"/>
              <a:gd name="connsiteY3" fmla="*/ 71373 h 716533"/>
              <a:gd name="connsiteX4" fmla="*/ 185673 w 425449"/>
              <a:gd name="connsiteY4" fmla="*/ 48260 h 716533"/>
              <a:gd name="connsiteX5" fmla="*/ 241172 w 425449"/>
              <a:gd name="connsiteY5" fmla="*/ 40639 h 716533"/>
              <a:gd name="connsiteX6" fmla="*/ 378713 w 425449"/>
              <a:gd name="connsiteY6" fmla="*/ 120395 h 716533"/>
              <a:gd name="connsiteX7" fmla="*/ 410971 w 425449"/>
              <a:gd name="connsiteY7" fmla="*/ 276351 h 716533"/>
              <a:gd name="connsiteX8" fmla="*/ 359917 w 425449"/>
              <a:gd name="connsiteY8" fmla="*/ 424942 h 716533"/>
              <a:gd name="connsiteX9" fmla="*/ 212978 w 425449"/>
              <a:gd name="connsiteY9" fmla="*/ 488442 h 716533"/>
              <a:gd name="connsiteX10" fmla="*/ 138810 w 425449"/>
              <a:gd name="connsiteY10" fmla="*/ 480187 h 716533"/>
              <a:gd name="connsiteX11" fmla="*/ 138429 w 425449"/>
              <a:gd name="connsiteY11" fmla="*/ 647192 h 716533"/>
              <a:gd name="connsiteX12" fmla="*/ 122428 w 425449"/>
              <a:gd name="connsiteY12" fmla="*/ 686435 h 716533"/>
              <a:gd name="connsiteX13" fmla="*/ 81915 w 425449"/>
              <a:gd name="connsiteY13" fmla="*/ 702055 h 716533"/>
              <a:gd name="connsiteX14" fmla="*/ 41401 w 425449"/>
              <a:gd name="connsiteY14" fmla="*/ 686435 h 716533"/>
              <a:gd name="connsiteX15" fmla="*/ 25527 w 425449"/>
              <a:gd name="connsiteY15" fmla="*/ 647192 h 716533"/>
              <a:gd name="connsiteX16" fmla="*/ 26289 w 425449"/>
              <a:gd name="connsiteY16" fmla="*/ 494538 h 716533"/>
              <a:gd name="connsiteX17" fmla="*/ 26289 w 425449"/>
              <a:gd name="connsiteY17" fmla="*/ 332867 h 716533"/>
              <a:gd name="connsiteX18" fmla="*/ 20573 w 425449"/>
              <a:gd name="connsiteY18" fmla="*/ 180593 h 716533"/>
              <a:gd name="connsiteX19" fmla="*/ 14478 w 425449"/>
              <a:gd name="connsiteY19" fmla="*/ 99949 h 716533"/>
              <a:gd name="connsiteX20" fmla="*/ 29590 w 425449"/>
              <a:gd name="connsiteY20" fmla="*/ 41910 h 716533"/>
              <a:gd name="connsiteX21" fmla="*/ 77089 w 425449"/>
              <a:gd name="connsiteY21" fmla="*/ 14477 h 7165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</a:cxnLst>
            <a:rect l="l" t="t" r="r" b="b"/>
            <a:pathLst>
              <a:path w="425449" h="716533">
                <a:moveTo>
                  <a:pt x="77089" y="14477"/>
                </a:moveTo>
                <a:cubicBezTo>
                  <a:pt x="92328" y="14477"/>
                  <a:pt x="105155" y="19685"/>
                  <a:pt x="115570" y="29972"/>
                </a:cubicBezTo>
                <a:cubicBezTo>
                  <a:pt x="125857" y="40385"/>
                  <a:pt x="131063" y="52831"/>
                  <a:pt x="131063" y="67310"/>
                </a:cubicBezTo>
                <a:lnTo>
                  <a:pt x="130682" y="71373"/>
                </a:lnTo>
                <a:cubicBezTo>
                  <a:pt x="148971" y="60960"/>
                  <a:pt x="167259" y="53212"/>
                  <a:pt x="185673" y="48260"/>
                </a:cubicBezTo>
                <a:cubicBezTo>
                  <a:pt x="204089" y="43180"/>
                  <a:pt x="222630" y="40639"/>
                  <a:pt x="241172" y="40639"/>
                </a:cubicBezTo>
                <a:cubicBezTo>
                  <a:pt x="303910" y="40639"/>
                  <a:pt x="349758" y="67310"/>
                  <a:pt x="378713" y="120395"/>
                </a:cubicBezTo>
                <a:cubicBezTo>
                  <a:pt x="400177" y="160528"/>
                  <a:pt x="410971" y="212598"/>
                  <a:pt x="410971" y="276351"/>
                </a:cubicBezTo>
                <a:cubicBezTo>
                  <a:pt x="410971" y="336169"/>
                  <a:pt x="393953" y="385699"/>
                  <a:pt x="359917" y="424942"/>
                </a:cubicBezTo>
                <a:cubicBezTo>
                  <a:pt x="323341" y="467232"/>
                  <a:pt x="274320" y="488442"/>
                  <a:pt x="212978" y="488442"/>
                </a:cubicBezTo>
                <a:cubicBezTo>
                  <a:pt x="189483" y="488442"/>
                  <a:pt x="164719" y="485648"/>
                  <a:pt x="138810" y="480187"/>
                </a:cubicBezTo>
                <a:lnTo>
                  <a:pt x="138429" y="647192"/>
                </a:lnTo>
                <a:cubicBezTo>
                  <a:pt x="138429" y="663067"/>
                  <a:pt x="133096" y="676148"/>
                  <a:pt x="122428" y="686435"/>
                </a:cubicBezTo>
                <a:cubicBezTo>
                  <a:pt x="111886" y="696849"/>
                  <a:pt x="98297" y="702055"/>
                  <a:pt x="81915" y="702055"/>
                </a:cubicBezTo>
                <a:cubicBezTo>
                  <a:pt x="65532" y="702055"/>
                  <a:pt x="52070" y="696849"/>
                  <a:pt x="41401" y="686435"/>
                </a:cubicBezTo>
                <a:cubicBezTo>
                  <a:pt x="30733" y="676148"/>
                  <a:pt x="25527" y="663067"/>
                  <a:pt x="25527" y="647192"/>
                </a:cubicBezTo>
                <a:cubicBezTo>
                  <a:pt x="25527" y="634364"/>
                  <a:pt x="25780" y="583438"/>
                  <a:pt x="26289" y="494538"/>
                </a:cubicBezTo>
                <a:cubicBezTo>
                  <a:pt x="26797" y="428498"/>
                  <a:pt x="26797" y="374650"/>
                  <a:pt x="26289" y="332867"/>
                </a:cubicBezTo>
                <a:cubicBezTo>
                  <a:pt x="25527" y="273939"/>
                  <a:pt x="23621" y="223139"/>
                  <a:pt x="20573" y="180593"/>
                </a:cubicBezTo>
                <a:cubicBezTo>
                  <a:pt x="16509" y="121919"/>
                  <a:pt x="14478" y="95123"/>
                  <a:pt x="14478" y="99949"/>
                </a:cubicBezTo>
                <a:cubicBezTo>
                  <a:pt x="14478" y="77343"/>
                  <a:pt x="19430" y="57912"/>
                  <a:pt x="29590" y="41910"/>
                </a:cubicBezTo>
                <a:cubicBezTo>
                  <a:pt x="41275" y="23622"/>
                  <a:pt x="57150" y="14477"/>
                  <a:pt x="77089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6" name="Freeform 3"/>
          <p:cNvSpPr/>
          <p:nvPr/>
        </p:nvSpPr>
        <p:spPr>
          <a:xfrm>
            <a:off x="6305804" y="552450"/>
            <a:ext cx="405891" cy="626998"/>
          </a:xfrm>
          <a:custGeom>
            <a:avLst/>
            <a:gdLst>
              <a:gd name="connsiteX0" fmla="*/ 193294 w 405891"/>
              <a:gd name="connsiteY0" fmla="*/ 14477 h 626998"/>
              <a:gd name="connsiteX1" fmla="*/ 253873 w 405891"/>
              <a:gd name="connsiteY1" fmla="*/ 116458 h 626998"/>
              <a:gd name="connsiteX2" fmla="*/ 252984 w 405891"/>
              <a:gd name="connsiteY2" fmla="*/ 149986 h 626998"/>
              <a:gd name="connsiteX3" fmla="*/ 294386 w 405891"/>
              <a:gd name="connsiteY3" fmla="*/ 146304 h 626998"/>
              <a:gd name="connsiteX4" fmla="*/ 358648 w 405891"/>
              <a:gd name="connsiteY4" fmla="*/ 152399 h 626998"/>
              <a:gd name="connsiteX5" fmla="*/ 391413 w 405891"/>
              <a:gd name="connsiteY5" fmla="*/ 202437 h 626998"/>
              <a:gd name="connsiteX6" fmla="*/ 375412 w 405891"/>
              <a:gd name="connsiteY6" fmla="*/ 241299 h 626998"/>
              <a:gd name="connsiteX7" fmla="*/ 334899 w 405891"/>
              <a:gd name="connsiteY7" fmla="*/ 256793 h 626998"/>
              <a:gd name="connsiteX8" fmla="*/ 314579 w 405891"/>
              <a:gd name="connsiteY8" fmla="*/ 256158 h 626998"/>
              <a:gd name="connsiteX9" fmla="*/ 294386 w 405891"/>
              <a:gd name="connsiteY9" fmla="*/ 255650 h 626998"/>
              <a:gd name="connsiteX10" fmla="*/ 255523 w 405891"/>
              <a:gd name="connsiteY10" fmla="*/ 258825 h 626998"/>
              <a:gd name="connsiteX11" fmla="*/ 262890 w 405891"/>
              <a:gd name="connsiteY11" fmla="*/ 474979 h 626998"/>
              <a:gd name="connsiteX12" fmla="*/ 263271 w 405891"/>
              <a:gd name="connsiteY12" fmla="*/ 494791 h 626998"/>
              <a:gd name="connsiteX13" fmla="*/ 263652 w 405891"/>
              <a:gd name="connsiteY13" fmla="*/ 518413 h 626998"/>
              <a:gd name="connsiteX14" fmla="*/ 204342 w 405891"/>
              <a:gd name="connsiteY14" fmla="*/ 612520 h 626998"/>
              <a:gd name="connsiteX15" fmla="*/ 165480 w 405891"/>
              <a:gd name="connsiteY15" fmla="*/ 598550 h 626998"/>
              <a:gd name="connsiteX16" fmla="*/ 147447 w 405891"/>
              <a:gd name="connsiteY16" fmla="*/ 561720 h 626998"/>
              <a:gd name="connsiteX17" fmla="*/ 148717 w 405891"/>
              <a:gd name="connsiteY17" fmla="*/ 517524 h 626998"/>
              <a:gd name="connsiteX18" fmla="*/ 149859 w 405891"/>
              <a:gd name="connsiteY18" fmla="*/ 473328 h 626998"/>
              <a:gd name="connsiteX19" fmla="*/ 142494 w 405891"/>
              <a:gd name="connsiteY19" fmla="*/ 261366 h 626998"/>
              <a:gd name="connsiteX20" fmla="*/ 65786 w 405891"/>
              <a:gd name="connsiteY20" fmla="*/ 254635 h 626998"/>
              <a:gd name="connsiteX21" fmla="*/ 14478 w 405891"/>
              <a:gd name="connsiteY21" fmla="*/ 201548 h 626998"/>
              <a:gd name="connsiteX22" fmla="*/ 29971 w 405891"/>
              <a:gd name="connsiteY22" fmla="*/ 162686 h 626998"/>
              <a:gd name="connsiteX23" fmla="*/ 70104 w 405891"/>
              <a:gd name="connsiteY23" fmla="*/ 146685 h 626998"/>
              <a:gd name="connsiteX24" fmla="*/ 139700 w 405891"/>
              <a:gd name="connsiteY24" fmla="*/ 151637 h 626998"/>
              <a:gd name="connsiteX25" fmla="*/ 137667 w 405891"/>
              <a:gd name="connsiteY25" fmla="*/ 108204 h 626998"/>
              <a:gd name="connsiteX26" fmla="*/ 136017 w 405891"/>
              <a:gd name="connsiteY26" fmla="*/ 67690 h 626998"/>
              <a:gd name="connsiteX27" fmla="*/ 152780 w 405891"/>
              <a:gd name="connsiteY27" fmla="*/ 29717 h 626998"/>
              <a:gd name="connsiteX28" fmla="*/ 193294 w 405891"/>
              <a:gd name="connsiteY28" fmla="*/ 14477 h 626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05891" h="626998">
                <a:moveTo>
                  <a:pt x="193294" y="14477"/>
                </a:moveTo>
                <a:cubicBezTo>
                  <a:pt x="233680" y="14477"/>
                  <a:pt x="253873" y="48513"/>
                  <a:pt x="253873" y="116458"/>
                </a:cubicBezTo>
                <a:lnTo>
                  <a:pt x="252984" y="149986"/>
                </a:lnTo>
                <a:cubicBezTo>
                  <a:pt x="270002" y="147574"/>
                  <a:pt x="283717" y="146304"/>
                  <a:pt x="294386" y="146304"/>
                </a:cubicBezTo>
                <a:cubicBezTo>
                  <a:pt x="325754" y="146304"/>
                  <a:pt x="347217" y="148336"/>
                  <a:pt x="358648" y="152399"/>
                </a:cubicBezTo>
                <a:cubicBezTo>
                  <a:pt x="380492" y="160147"/>
                  <a:pt x="391413" y="176783"/>
                  <a:pt x="391413" y="202437"/>
                </a:cubicBezTo>
                <a:cubicBezTo>
                  <a:pt x="391413" y="217931"/>
                  <a:pt x="386080" y="230886"/>
                  <a:pt x="375412" y="241299"/>
                </a:cubicBezTo>
                <a:cubicBezTo>
                  <a:pt x="364744" y="251586"/>
                  <a:pt x="351282" y="256793"/>
                  <a:pt x="334899" y="256793"/>
                </a:cubicBezTo>
                <a:cubicBezTo>
                  <a:pt x="329184" y="256793"/>
                  <a:pt x="322453" y="256666"/>
                  <a:pt x="314579" y="256158"/>
                </a:cubicBezTo>
                <a:cubicBezTo>
                  <a:pt x="306832" y="255778"/>
                  <a:pt x="300100" y="255650"/>
                  <a:pt x="294386" y="255650"/>
                </a:cubicBezTo>
                <a:cubicBezTo>
                  <a:pt x="283210" y="255650"/>
                  <a:pt x="270256" y="256666"/>
                  <a:pt x="255523" y="258825"/>
                </a:cubicBezTo>
                <a:cubicBezTo>
                  <a:pt x="260350" y="369061"/>
                  <a:pt x="262890" y="441197"/>
                  <a:pt x="262890" y="474979"/>
                </a:cubicBezTo>
                <a:cubicBezTo>
                  <a:pt x="262890" y="478536"/>
                  <a:pt x="263017" y="485139"/>
                  <a:pt x="263271" y="494791"/>
                </a:cubicBezTo>
                <a:cubicBezTo>
                  <a:pt x="263525" y="504570"/>
                  <a:pt x="263652" y="512317"/>
                  <a:pt x="263652" y="518413"/>
                </a:cubicBezTo>
                <a:cubicBezTo>
                  <a:pt x="263652" y="581151"/>
                  <a:pt x="243840" y="612520"/>
                  <a:pt x="204342" y="612520"/>
                </a:cubicBezTo>
                <a:cubicBezTo>
                  <a:pt x="189357" y="612520"/>
                  <a:pt x="176403" y="607821"/>
                  <a:pt x="165480" y="598550"/>
                </a:cubicBezTo>
                <a:cubicBezTo>
                  <a:pt x="153416" y="588771"/>
                  <a:pt x="147447" y="576452"/>
                  <a:pt x="147447" y="561720"/>
                </a:cubicBezTo>
                <a:cubicBezTo>
                  <a:pt x="147447" y="551941"/>
                  <a:pt x="147828" y="537209"/>
                  <a:pt x="148717" y="517524"/>
                </a:cubicBezTo>
                <a:cubicBezTo>
                  <a:pt x="149479" y="497839"/>
                  <a:pt x="149859" y="483107"/>
                  <a:pt x="149859" y="473328"/>
                </a:cubicBezTo>
                <a:cubicBezTo>
                  <a:pt x="149859" y="440308"/>
                  <a:pt x="147447" y="369697"/>
                  <a:pt x="142494" y="261366"/>
                </a:cubicBezTo>
                <a:cubicBezTo>
                  <a:pt x="125603" y="260476"/>
                  <a:pt x="100076" y="258317"/>
                  <a:pt x="65786" y="254635"/>
                </a:cubicBezTo>
                <a:cubicBezTo>
                  <a:pt x="31496" y="250951"/>
                  <a:pt x="14478" y="233171"/>
                  <a:pt x="14478" y="201548"/>
                </a:cubicBezTo>
                <a:cubicBezTo>
                  <a:pt x="14478" y="186308"/>
                  <a:pt x="19558" y="173355"/>
                  <a:pt x="29971" y="162686"/>
                </a:cubicBezTo>
                <a:cubicBezTo>
                  <a:pt x="40386" y="152018"/>
                  <a:pt x="53721" y="146685"/>
                  <a:pt x="70104" y="146685"/>
                </a:cubicBezTo>
                <a:cubicBezTo>
                  <a:pt x="80136" y="146685"/>
                  <a:pt x="103378" y="148336"/>
                  <a:pt x="139700" y="151637"/>
                </a:cubicBezTo>
                <a:cubicBezTo>
                  <a:pt x="139446" y="142874"/>
                  <a:pt x="138684" y="128397"/>
                  <a:pt x="137667" y="108204"/>
                </a:cubicBezTo>
                <a:cubicBezTo>
                  <a:pt x="136525" y="90805"/>
                  <a:pt x="136017" y="77342"/>
                  <a:pt x="136017" y="67690"/>
                </a:cubicBezTo>
                <a:cubicBezTo>
                  <a:pt x="136017" y="52450"/>
                  <a:pt x="141605" y="39750"/>
                  <a:pt x="152780" y="29717"/>
                </a:cubicBezTo>
                <a:cubicBezTo>
                  <a:pt x="163957" y="19557"/>
                  <a:pt x="177419" y="14477"/>
                  <a:pt x="193294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8" name="Freeform 3"/>
          <p:cNvSpPr/>
          <p:nvPr/>
        </p:nvSpPr>
        <p:spPr>
          <a:xfrm>
            <a:off x="5392928" y="552450"/>
            <a:ext cx="405891" cy="626998"/>
          </a:xfrm>
          <a:custGeom>
            <a:avLst/>
            <a:gdLst>
              <a:gd name="connsiteX0" fmla="*/ 193294 w 405891"/>
              <a:gd name="connsiteY0" fmla="*/ 14477 h 626998"/>
              <a:gd name="connsiteX1" fmla="*/ 253873 w 405891"/>
              <a:gd name="connsiteY1" fmla="*/ 116458 h 626998"/>
              <a:gd name="connsiteX2" fmla="*/ 252984 w 405891"/>
              <a:gd name="connsiteY2" fmla="*/ 149986 h 626998"/>
              <a:gd name="connsiteX3" fmla="*/ 294385 w 405891"/>
              <a:gd name="connsiteY3" fmla="*/ 146304 h 626998"/>
              <a:gd name="connsiteX4" fmla="*/ 358647 w 405891"/>
              <a:gd name="connsiteY4" fmla="*/ 152399 h 626998"/>
              <a:gd name="connsiteX5" fmla="*/ 391414 w 405891"/>
              <a:gd name="connsiteY5" fmla="*/ 202437 h 626998"/>
              <a:gd name="connsiteX6" fmla="*/ 375412 w 405891"/>
              <a:gd name="connsiteY6" fmla="*/ 241299 h 626998"/>
              <a:gd name="connsiteX7" fmla="*/ 334899 w 405891"/>
              <a:gd name="connsiteY7" fmla="*/ 256793 h 626998"/>
              <a:gd name="connsiteX8" fmla="*/ 314579 w 405891"/>
              <a:gd name="connsiteY8" fmla="*/ 256158 h 626998"/>
              <a:gd name="connsiteX9" fmla="*/ 294385 w 405891"/>
              <a:gd name="connsiteY9" fmla="*/ 255650 h 626998"/>
              <a:gd name="connsiteX10" fmla="*/ 255524 w 405891"/>
              <a:gd name="connsiteY10" fmla="*/ 258825 h 626998"/>
              <a:gd name="connsiteX11" fmla="*/ 262890 w 405891"/>
              <a:gd name="connsiteY11" fmla="*/ 474979 h 626998"/>
              <a:gd name="connsiteX12" fmla="*/ 263271 w 405891"/>
              <a:gd name="connsiteY12" fmla="*/ 494791 h 626998"/>
              <a:gd name="connsiteX13" fmla="*/ 263652 w 405891"/>
              <a:gd name="connsiteY13" fmla="*/ 518413 h 626998"/>
              <a:gd name="connsiteX14" fmla="*/ 204343 w 405891"/>
              <a:gd name="connsiteY14" fmla="*/ 612520 h 626998"/>
              <a:gd name="connsiteX15" fmla="*/ 165481 w 405891"/>
              <a:gd name="connsiteY15" fmla="*/ 598550 h 626998"/>
              <a:gd name="connsiteX16" fmla="*/ 147447 w 405891"/>
              <a:gd name="connsiteY16" fmla="*/ 561720 h 626998"/>
              <a:gd name="connsiteX17" fmla="*/ 148716 w 405891"/>
              <a:gd name="connsiteY17" fmla="*/ 517524 h 626998"/>
              <a:gd name="connsiteX18" fmla="*/ 149860 w 405891"/>
              <a:gd name="connsiteY18" fmla="*/ 473328 h 626998"/>
              <a:gd name="connsiteX19" fmla="*/ 142494 w 405891"/>
              <a:gd name="connsiteY19" fmla="*/ 261366 h 626998"/>
              <a:gd name="connsiteX20" fmla="*/ 65785 w 405891"/>
              <a:gd name="connsiteY20" fmla="*/ 254635 h 626998"/>
              <a:gd name="connsiteX21" fmla="*/ 14478 w 405891"/>
              <a:gd name="connsiteY21" fmla="*/ 201548 h 626998"/>
              <a:gd name="connsiteX22" fmla="*/ 29972 w 405891"/>
              <a:gd name="connsiteY22" fmla="*/ 162686 h 626998"/>
              <a:gd name="connsiteX23" fmla="*/ 70104 w 405891"/>
              <a:gd name="connsiteY23" fmla="*/ 146685 h 626998"/>
              <a:gd name="connsiteX24" fmla="*/ 139700 w 405891"/>
              <a:gd name="connsiteY24" fmla="*/ 151637 h 626998"/>
              <a:gd name="connsiteX25" fmla="*/ 137667 w 405891"/>
              <a:gd name="connsiteY25" fmla="*/ 108204 h 626998"/>
              <a:gd name="connsiteX26" fmla="*/ 136016 w 405891"/>
              <a:gd name="connsiteY26" fmla="*/ 67690 h 626998"/>
              <a:gd name="connsiteX27" fmla="*/ 152781 w 405891"/>
              <a:gd name="connsiteY27" fmla="*/ 29717 h 626998"/>
              <a:gd name="connsiteX28" fmla="*/ 193294 w 405891"/>
              <a:gd name="connsiteY28" fmla="*/ 14477 h 626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05891" h="626998">
                <a:moveTo>
                  <a:pt x="193294" y="14477"/>
                </a:moveTo>
                <a:cubicBezTo>
                  <a:pt x="233680" y="14477"/>
                  <a:pt x="253873" y="48513"/>
                  <a:pt x="253873" y="116458"/>
                </a:cubicBezTo>
                <a:lnTo>
                  <a:pt x="252984" y="149986"/>
                </a:lnTo>
                <a:cubicBezTo>
                  <a:pt x="270002" y="147574"/>
                  <a:pt x="283717" y="146304"/>
                  <a:pt x="294385" y="146304"/>
                </a:cubicBezTo>
                <a:cubicBezTo>
                  <a:pt x="325755" y="146304"/>
                  <a:pt x="347217" y="148336"/>
                  <a:pt x="358647" y="152399"/>
                </a:cubicBezTo>
                <a:cubicBezTo>
                  <a:pt x="380492" y="160147"/>
                  <a:pt x="391414" y="176783"/>
                  <a:pt x="391414" y="202437"/>
                </a:cubicBezTo>
                <a:cubicBezTo>
                  <a:pt x="391414" y="217931"/>
                  <a:pt x="386080" y="230886"/>
                  <a:pt x="375412" y="241299"/>
                </a:cubicBezTo>
                <a:cubicBezTo>
                  <a:pt x="364744" y="251586"/>
                  <a:pt x="351282" y="256793"/>
                  <a:pt x="334899" y="256793"/>
                </a:cubicBezTo>
                <a:cubicBezTo>
                  <a:pt x="329184" y="256793"/>
                  <a:pt x="322453" y="256666"/>
                  <a:pt x="314579" y="256158"/>
                </a:cubicBezTo>
                <a:cubicBezTo>
                  <a:pt x="306832" y="255778"/>
                  <a:pt x="300101" y="255650"/>
                  <a:pt x="294385" y="255650"/>
                </a:cubicBezTo>
                <a:cubicBezTo>
                  <a:pt x="283210" y="255650"/>
                  <a:pt x="270256" y="256666"/>
                  <a:pt x="255524" y="258825"/>
                </a:cubicBezTo>
                <a:cubicBezTo>
                  <a:pt x="260350" y="369061"/>
                  <a:pt x="262890" y="441197"/>
                  <a:pt x="262890" y="474979"/>
                </a:cubicBezTo>
                <a:cubicBezTo>
                  <a:pt x="262890" y="478536"/>
                  <a:pt x="263016" y="485139"/>
                  <a:pt x="263271" y="494791"/>
                </a:cubicBezTo>
                <a:cubicBezTo>
                  <a:pt x="263525" y="504570"/>
                  <a:pt x="263652" y="512317"/>
                  <a:pt x="263652" y="518413"/>
                </a:cubicBezTo>
                <a:cubicBezTo>
                  <a:pt x="263652" y="581151"/>
                  <a:pt x="243840" y="612520"/>
                  <a:pt x="204343" y="612520"/>
                </a:cubicBezTo>
                <a:cubicBezTo>
                  <a:pt x="189357" y="612520"/>
                  <a:pt x="176403" y="607821"/>
                  <a:pt x="165481" y="598550"/>
                </a:cubicBezTo>
                <a:cubicBezTo>
                  <a:pt x="153416" y="588771"/>
                  <a:pt x="147447" y="576452"/>
                  <a:pt x="147447" y="561720"/>
                </a:cubicBezTo>
                <a:cubicBezTo>
                  <a:pt x="147447" y="551941"/>
                  <a:pt x="147828" y="537209"/>
                  <a:pt x="148716" y="517524"/>
                </a:cubicBezTo>
                <a:cubicBezTo>
                  <a:pt x="149479" y="497839"/>
                  <a:pt x="149860" y="483107"/>
                  <a:pt x="149860" y="473328"/>
                </a:cubicBezTo>
                <a:cubicBezTo>
                  <a:pt x="149860" y="440308"/>
                  <a:pt x="147447" y="369697"/>
                  <a:pt x="142494" y="261366"/>
                </a:cubicBezTo>
                <a:cubicBezTo>
                  <a:pt x="125603" y="260476"/>
                  <a:pt x="100076" y="258317"/>
                  <a:pt x="65785" y="254635"/>
                </a:cubicBezTo>
                <a:cubicBezTo>
                  <a:pt x="31496" y="250951"/>
                  <a:pt x="14478" y="233171"/>
                  <a:pt x="14478" y="201548"/>
                </a:cubicBezTo>
                <a:cubicBezTo>
                  <a:pt x="14478" y="186308"/>
                  <a:pt x="19558" y="173355"/>
                  <a:pt x="29972" y="162686"/>
                </a:cubicBezTo>
                <a:cubicBezTo>
                  <a:pt x="40385" y="152018"/>
                  <a:pt x="53721" y="146685"/>
                  <a:pt x="70104" y="146685"/>
                </a:cubicBezTo>
                <a:cubicBezTo>
                  <a:pt x="80136" y="146685"/>
                  <a:pt x="103378" y="148336"/>
                  <a:pt x="139700" y="151637"/>
                </a:cubicBezTo>
                <a:cubicBezTo>
                  <a:pt x="139446" y="142874"/>
                  <a:pt x="138684" y="128397"/>
                  <a:pt x="137667" y="108204"/>
                </a:cubicBezTo>
                <a:cubicBezTo>
                  <a:pt x="136525" y="90805"/>
                  <a:pt x="136016" y="77342"/>
                  <a:pt x="136016" y="67690"/>
                </a:cubicBezTo>
                <a:cubicBezTo>
                  <a:pt x="136016" y="52450"/>
                  <a:pt x="141605" y="39750"/>
                  <a:pt x="152781" y="29717"/>
                </a:cubicBezTo>
                <a:cubicBezTo>
                  <a:pt x="163957" y="19557"/>
                  <a:pt x="177419" y="14477"/>
                  <a:pt x="193294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9" name="Freeform 3"/>
          <p:cNvSpPr/>
          <p:nvPr/>
        </p:nvSpPr>
        <p:spPr>
          <a:xfrm>
            <a:off x="3296920" y="519303"/>
            <a:ext cx="561466" cy="646176"/>
          </a:xfrm>
          <a:custGeom>
            <a:avLst/>
            <a:gdLst>
              <a:gd name="connsiteX0" fmla="*/ 364489 w 561466"/>
              <a:gd name="connsiteY0" fmla="*/ 14477 h 646176"/>
              <a:gd name="connsiteX1" fmla="*/ 424560 w 561466"/>
              <a:gd name="connsiteY1" fmla="*/ 68961 h 646176"/>
              <a:gd name="connsiteX2" fmla="*/ 450341 w 561466"/>
              <a:gd name="connsiteY2" fmla="*/ 200406 h 646176"/>
              <a:gd name="connsiteX3" fmla="*/ 511428 w 561466"/>
              <a:gd name="connsiteY3" fmla="*/ 470026 h 646176"/>
              <a:gd name="connsiteX4" fmla="*/ 532257 w 561466"/>
              <a:gd name="connsiteY4" fmla="*/ 524129 h 646176"/>
              <a:gd name="connsiteX5" fmla="*/ 546989 w 561466"/>
              <a:gd name="connsiteY5" fmla="*/ 576834 h 646176"/>
              <a:gd name="connsiteX6" fmla="*/ 529209 w 561466"/>
              <a:gd name="connsiteY6" fmla="*/ 616585 h 646176"/>
              <a:gd name="connsiteX7" fmla="*/ 488822 w 561466"/>
              <a:gd name="connsiteY7" fmla="*/ 631698 h 646176"/>
              <a:gd name="connsiteX8" fmla="*/ 423798 w 561466"/>
              <a:gd name="connsiteY8" fmla="*/ 555625 h 646176"/>
              <a:gd name="connsiteX9" fmla="*/ 386588 w 561466"/>
              <a:gd name="connsiteY9" fmla="*/ 444245 h 646176"/>
              <a:gd name="connsiteX10" fmla="*/ 287528 w 561466"/>
              <a:gd name="connsiteY10" fmla="*/ 453263 h 646176"/>
              <a:gd name="connsiteX11" fmla="*/ 188467 w 561466"/>
              <a:gd name="connsiteY11" fmla="*/ 463931 h 646176"/>
              <a:gd name="connsiteX12" fmla="*/ 122935 w 561466"/>
              <a:gd name="connsiteY12" fmla="*/ 599439 h 646176"/>
              <a:gd name="connsiteX13" fmla="*/ 73024 w 561466"/>
              <a:gd name="connsiteY13" fmla="*/ 628904 h 646176"/>
              <a:gd name="connsiteX14" fmla="*/ 32511 w 561466"/>
              <a:gd name="connsiteY14" fmla="*/ 613537 h 646176"/>
              <a:gd name="connsiteX15" fmla="*/ 14478 w 561466"/>
              <a:gd name="connsiteY15" fmla="*/ 574421 h 646176"/>
              <a:gd name="connsiteX16" fmla="*/ 74294 w 561466"/>
              <a:gd name="connsiteY16" fmla="*/ 432816 h 646176"/>
              <a:gd name="connsiteX17" fmla="*/ 69341 w 561466"/>
              <a:gd name="connsiteY17" fmla="*/ 409067 h 646176"/>
              <a:gd name="connsiteX18" fmla="*/ 109092 w 561466"/>
              <a:gd name="connsiteY18" fmla="*/ 378333 h 646176"/>
              <a:gd name="connsiteX19" fmla="*/ 238378 w 561466"/>
              <a:gd name="connsiteY19" fmla="*/ 169672 h 646176"/>
              <a:gd name="connsiteX20" fmla="*/ 364489 w 561466"/>
              <a:gd name="connsiteY20" fmla="*/ 14477 h 6461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561466" h="646176">
                <a:moveTo>
                  <a:pt x="364489" y="14477"/>
                </a:moveTo>
                <a:cubicBezTo>
                  <a:pt x="394461" y="14477"/>
                  <a:pt x="414528" y="32638"/>
                  <a:pt x="424560" y="68961"/>
                </a:cubicBezTo>
                <a:cubicBezTo>
                  <a:pt x="430021" y="98171"/>
                  <a:pt x="438658" y="141986"/>
                  <a:pt x="450341" y="200406"/>
                </a:cubicBezTo>
                <a:cubicBezTo>
                  <a:pt x="466978" y="278892"/>
                  <a:pt x="487425" y="368807"/>
                  <a:pt x="511428" y="470026"/>
                </a:cubicBezTo>
                <a:cubicBezTo>
                  <a:pt x="513333" y="477647"/>
                  <a:pt x="520191" y="495681"/>
                  <a:pt x="532257" y="524129"/>
                </a:cubicBezTo>
                <a:cubicBezTo>
                  <a:pt x="542035" y="547497"/>
                  <a:pt x="546989" y="565149"/>
                  <a:pt x="546989" y="576834"/>
                </a:cubicBezTo>
                <a:cubicBezTo>
                  <a:pt x="546989" y="592709"/>
                  <a:pt x="541020" y="605917"/>
                  <a:pt x="529209" y="616585"/>
                </a:cubicBezTo>
                <a:cubicBezTo>
                  <a:pt x="517270" y="627253"/>
                  <a:pt x="503809" y="632206"/>
                  <a:pt x="488822" y="631698"/>
                </a:cubicBezTo>
                <a:cubicBezTo>
                  <a:pt x="467359" y="630936"/>
                  <a:pt x="445642" y="605536"/>
                  <a:pt x="423798" y="555625"/>
                </a:cubicBezTo>
                <a:cubicBezTo>
                  <a:pt x="409320" y="523367"/>
                  <a:pt x="396874" y="486283"/>
                  <a:pt x="386588" y="444245"/>
                </a:cubicBezTo>
                <a:cubicBezTo>
                  <a:pt x="366394" y="447294"/>
                  <a:pt x="333374" y="450214"/>
                  <a:pt x="287528" y="453263"/>
                </a:cubicBezTo>
                <a:cubicBezTo>
                  <a:pt x="244347" y="456311"/>
                  <a:pt x="211328" y="459867"/>
                  <a:pt x="188467" y="463931"/>
                </a:cubicBezTo>
                <a:cubicBezTo>
                  <a:pt x="175894" y="493903"/>
                  <a:pt x="154051" y="539114"/>
                  <a:pt x="122935" y="599439"/>
                </a:cubicBezTo>
                <a:cubicBezTo>
                  <a:pt x="110997" y="618998"/>
                  <a:pt x="94360" y="628904"/>
                  <a:pt x="73024" y="628904"/>
                </a:cubicBezTo>
                <a:cubicBezTo>
                  <a:pt x="58039" y="628904"/>
                  <a:pt x="44577" y="623697"/>
                  <a:pt x="32511" y="613537"/>
                </a:cubicBezTo>
                <a:cubicBezTo>
                  <a:pt x="20573" y="603249"/>
                  <a:pt x="14478" y="590295"/>
                  <a:pt x="14478" y="574421"/>
                </a:cubicBezTo>
                <a:cubicBezTo>
                  <a:pt x="14478" y="560451"/>
                  <a:pt x="34416" y="513333"/>
                  <a:pt x="74294" y="432816"/>
                </a:cubicBezTo>
                <a:cubicBezTo>
                  <a:pt x="70484" y="424306"/>
                  <a:pt x="68833" y="416433"/>
                  <a:pt x="69341" y="409067"/>
                </a:cubicBezTo>
                <a:cubicBezTo>
                  <a:pt x="70484" y="395986"/>
                  <a:pt x="83692" y="385698"/>
                  <a:pt x="109092" y="378333"/>
                </a:cubicBezTo>
                <a:cubicBezTo>
                  <a:pt x="147828" y="311276"/>
                  <a:pt x="190880" y="241681"/>
                  <a:pt x="238378" y="169672"/>
                </a:cubicBezTo>
                <a:cubicBezTo>
                  <a:pt x="306578" y="66294"/>
                  <a:pt x="348614" y="14477"/>
                  <a:pt x="364489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0" name="Freeform 3"/>
          <p:cNvSpPr/>
          <p:nvPr/>
        </p:nvSpPr>
        <p:spPr>
          <a:xfrm>
            <a:off x="6786499" y="511174"/>
            <a:ext cx="157860" cy="150114"/>
          </a:xfrm>
          <a:custGeom>
            <a:avLst/>
            <a:gdLst>
              <a:gd name="connsiteX0" fmla="*/ 79120 w 157860"/>
              <a:gd name="connsiteY0" fmla="*/ 14477 h 150114"/>
              <a:gd name="connsiteX1" fmla="*/ 124459 w 157860"/>
              <a:gd name="connsiteY1" fmla="*/ 32131 h 150114"/>
              <a:gd name="connsiteX2" fmla="*/ 143382 w 157860"/>
              <a:gd name="connsiteY2" fmla="*/ 75057 h 150114"/>
              <a:gd name="connsiteX3" fmla="*/ 124459 w 157860"/>
              <a:gd name="connsiteY3" fmla="*/ 117983 h 150114"/>
              <a:gd name="connsiteX4" fmla="*/ 79120 w 157860"/>
              <a:gd name="connsiteY4" fmla="*/ 135636 h 150114"/>
              <a:gd name="connsiteX5" fmla="*/ 33782 w 157860"/>
              <a:gd name="connsiteY5" fmla="*/ 117983 h 150114"/>
              <a:gd name="connsiteX6" fmla="*/ 14478 w 157860"/>
              <a:gd name="connsiteY6" fmla="*/ 75057 h 150114"/>
              <a:gd name="connsiteX7" fmla="*/ 33782 w 157860"/>
              <a:gd name="connsiteY7" fmla="*/ 32131 h 150114"/>
              <a:gd name="connsiteX8" fmla="*/ 79120 w 157860"/>
              <a:gd name="connsiteY8" fmla="*/ 14477 h 1501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57860" h="150114">
                <a:moveTo>
                  <a:pt x="79120" y="14477"/>
                </a:moveTo>
                <a:cubicBezTo>
                  <a:pt x="96647" y="14477"/>
                  <a:pt x="111759" y="20320"/>
                  <a:pt x="124459" y="32131"/>
                </a:cubicBezTo>
                <a:cubicBezTo>
                  <a:pt x="137032" y="43815"/>
                  <a:pt x="143382" y="58166"/>
                  <a:pt x="143382" y="75057"/>
                </a:cubicBezTo>
                <a:cubicBezTo>
                  <a:pt x="143382" y="91948"/>
                  <a:pt x="137032" y="106299"/>
                  <a:pt x="124459" y="117983"/>
                </a:cubicBezTo>
                <a:cubicBezTo>
                  <a:pt x="111759" y="129794"/>
                  <a:pt x="96647" y="135636"/>
                  <a:pt x="79120" y="135636"/>
                </a:cubicBezTo>
                <a:cubicBezTo>
                  <a:pt x="61722" y="135636"/>
                  <a:pt x="46608" y="129794"/>
                  <a:pt x="33782" y="117983"/>
                </a:cubicBezTo>
                <a:cubicBezTo>
                  <a:pt x="20955" y="106299"/>
                  <a:pt x="14478" y="91948"/>
                  <a:pt x="14478" y="75057"/>
                </a:cubicBezTo>
                <a:cubicBezTo>
                  <a:pt x="14478" y="58166"/>
                  <a:pt x="20955" y="43815"/>
                  <a:pt x="33782" y="32131"/>
                </a:cubicBezTo>
                <a:cubicBezTo>
                  <a:pt x="46608" y="20320"/>
                  <a:pt x="61722" y="14477"/>
                  <a:pt x="79120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1" name="Freeform 3"/>
          <p:cNvSpPr/>
          <p:nvPr/>
        </p:nvSpPr>
        <p:spPr>
          <a:xfrm>
            <a:off x="3918331" y="471931"/>
            <a:ext cx="469772" cy="700151"/>
          </a:xfrm>
          <a:custGeom>
            <a:avLst/>
            <a:gdLst>
              <a:gd name="connsiteX0" fmla="*/ 401701 w 469772"/>
              <a:gd name="connsiteY0" fmla="*/ 14477 h 700151"/>
              <a:gd name="connsiteX1" fmla="*/ 440563 w 469772"/>
              <a:gd name="connsiteY1" fmla="*/ 30099 h 700151"/>
              <a:gd name="connsiteX2" fmla="*/ 455294 w 469772"/>
              <a:gd name="connsiteY2" fmla="*/ 68580 h 700151"/>
              <a:gd name="connsiteX3" fmla="*/ 446023 w 469772"/>
              <a:gd name="connsiteY3" fmla="*/ 247142 h 700151"/>
              <a:gd name="connsiteX4" fmla="*/ 436879 w 469772"/>
              <a:gd name="connsiteY4" fmla="*/ 425704 h 700151"/>
              <a:gd name="connsiteX5" fmla="*/ 446278 w 469772"/>
              <a:gd name="connsiteY5" fmla="*/ 621538 h 700151"/>
              <a:gd name="connsiteX6" fmla="*/ 447421 w 469772"/>
              <a:gd name="connsiteY6" fmla="*/ 633603 h 700151"/>
              <a:gd name="connsiteX7" fmla="*/ 431164 w 469772"/>
              <a:gd name="connsiteY7" fmla="*/ 670941 h 700151"/>
              <a:gd name="connsiteX8" fmla="*/ 393064 w 469772"/>
              <a:gd name="connsiteY8" fmla="*/ 685673 h 700151"/>
              <a:gd name="connsiteX9" fmla="*/ 347979 w 469772"/>
              <a:gd name="connsiteY9" fmla="*/ 658622 h 700151"/>
              <a:gd name="connsiteX10" fmla="*/ 290321 w 469772"/>
              <a:gd name="connsiteY10" fmla="*/ 680466 h 700151"/>
              <a:gd name="connsiteX11" fmla="*/ 228472 w 469772"/>
              <a:gd name="connsiteY11" fmla="*/ 685673 h 700151"/>
              <a:gd name="connsiteX12" fmla="*/ 76327 w 469772"/>
              <a:gd name="connsiteY12" fmla="*/ 627126 h 700151"/>
              <a:gd name="connsiteX13" fmla="*/ 14478 w 469772"/>
              <a:gd name="connsiteY13" fmla="*/ 474853 h 700151"/>
              <a:gd name="connsiteX14" fmla="*/ 76708 w 469772"/>
              <a:gd name="connsiteY14" fmla="*/ 297053 h 700151"/>
              <a:gd name="connsiteX15" fmla="*/ 239140 w 469772"/>
              <a:gd name="connsiteY15" fmla="*/ 229235 h 700151"/>
              <a:gd name="connsiteX16" fmla="*/ 294004 w 469772"/>
              <a:gd name="connsiteY16" fmla="*/ 235838 h 700151"/>
              <a:gd name="connsiteX17" fmla="*/ 335788 w 469772"/>
              <a:gd name="connsiteY17" fmla="*/ 255524 h 700151"/>
              <a:gd name="connsiteX18" fmla="*/ 348488 w 469772"/>
              <a:gd name="connsiteY18" fmla="*/ 62738 h 700151"/>
              <a:gd name="connsiteX19" fmla="*/ 401701 w 469772"/>
              <a:gd name="connsiteY19" fmla="*/ 14477 h 7001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</a:cxnLst>
            <a:rect l="l" t="t" r="r" b="b"/>
            <a:pathLst>
              <a:path w="469772" h="700151">
                <a:moveTo>
                  <a:pt x="401701" y="14477"/>
                </a:moveTo>
                <a:cubicBezTo>
                  <a:pt x="417702" y="14477"/>
                  <a:pt x="430657" y="19685"/>
                  <a:pt x="440563" y="30099"/>
                </a:cubicBezTo>
                <a:cubicBezTo>
                  <a:pt x="450341" y="40639"/>
                  <a:pt x="455294" y="53467"/>
                  <a:pt x="455294" y="68580"/>
                </a:cubicBezTo>
                <a:cubicBezTo>
                  <a:pt x="455294" y="108585"/>
                  <a:pt x="452247" y="168020"/>
                  <a:pt x="446023" y="247142"/>
                </a:cubicBezTo>
                <a:cubicBezTo>
                  <a:pt x="439928" y="326136"/>
                  <a:pt x="436879" y="385699"/>
                  <a:pt x="436879" y="425704"/>
                </a:cubicBezTo>
                <a:cubicBezTo>
                  <a:pt x="436879" y="523239"/>
                  <a:pt x="439928" y="588518"/>
                  <a:pt x="446278" y="621538"/>
                </a:cubicBezTo>
                <a:cubicBezTo>
                  <a:pt x="447040" y="625983"/>
                  <a:pt x="447421" y="629919"/>
                  <a:pt x="447421" y="633603"/>
                </a:cubicBezTo>
                <a:cubicBezTo>
                  <a:pt x="447421" y="648716"/>
                  <a:pt x="442086" y="661162"/>
                  <a:pt x="431164" y="670941"/>
                </a:cubicBezTo>
                <a:cubicBezTo>
                  <a:pt x="420242" y="680719"/>
                  <a:pt x="407542" y="685673"/>
                  <a:pt x="393064" y="685673"/>
                </a:cubicBezTo>
                <a:cubicBezTo>
                  <a:pt x="372871" y="685673"/>
                  <a:pt x="357886" y="676656"/>
                  <a:pt x="347979" y="658622"/>
                </a:cubicBezTo>
                <a:cubicBezTo>
                  <a:pt x="329438" y="669798"/>
                  <a:pt x="310260" y="677164"/>
                  <a:pt x="290321" y="680466"/>
                </a:cubicBezTo>
                <a:cubicBezTo>
                  <a:pt x="270382" y="683895"/>
                  <a:pt x="249809" y="685673"/>
                  <a:pt x="228472" y="685673"/>
                </a:cubicBezTo>
                <a:cubicBezTo>
                  <a:pt x="167386" y="685673"/>
                  <a:pt x="116586" y="666115"/>
                  <a:pt x="76327" y="627126"/>
                </a:cubicBezTo>
                <a:cubicBezTo>
                  <a:pt x="35052" y="587248"/>
                  <a:pt x="14478" y="536575"/>
                  <a:pt x="14478" y="474853"/>
                </a:cubicBezTo>
                <a:cubicBezTo>
                  <a:pt x="14478" y="401447"/>
                  <a:pt x="35178" y="342138"/>
                  <a:pt x="76708" y="297053"/>
                </a:cubicBezTo>
                <a:cubicBezTo>
                  <a:pt x="118109" y="251841"/>
                  <a:pt x="172339" y="229235"/>
                  <a:pt x="239140" y="229235"/>
                </a:cubicBezTo>
                <a:cubicBezTo>
                  <a:pt x="259588" y="229235"/>
                  <a:pt x="277876" y="231520"/>
                  <a:pt x="294004" y="235838"/>
                </a:cubicBezTo>
                <a:cubicBezTo>
                  <a:pt x="310133" y="240157"/>
                  <a:pt x="323977" y="246761"/>
                  <a:pt x="335788" y="255524"/>
                </a:cubicBezTo>
                <a:cubicBezTo>
                  <a:pt x="339344" y="162433"/>
                  <a:pt x="343534" y="98170"/>
                  <a:pt x="348488" y="62738"/>
                </a:cubicBezTo>
                <a:cubicBezTo>
                  <a:pt x="353059" y="30480"/>
                  <a:pt x="370840" y="14477"/>
                  <a:pt x="401701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88900"/>
            <a:ext cx="8585200" cy="1295400"/>
          </a:xfrm>
          <a:prstGeom prst="rect">
            <a:avLst/>
          </a:prstGeom>
          <a:noFill/>
        </p:spPr>
      </p:pic>
      <p:pic>
        <p:nvPicPr>
          <p:cNvPr id="10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133600"/>
            <a:ext cx="3581400" cy="35814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46300" y="533400"/>
            <a:ext cx="47371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/>
            </a:pPr>
            <a:r>
              <a:rPr lang="en-US" altLang="zh-CN" sz="3996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Pistia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(Water</a:t>
            </a:r>
            <a:r>
              <a:rPr lang="en-US" altLang="zh-CN" sz="39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cabbage)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279900" y="1841500"/>
            <a:ext cx="4343400" cy="952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Root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have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root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pocket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Stem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modified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spongy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648200" y="2857500"/>
            <a:ext cx="9398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offset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279900" y="3289300"/>
            <a:ext cx="45847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leaf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lots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aerenchyma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4648200" y="3835400"/>
            <a:ext cx="12573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present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279900" y="4267200"/>
            <a:ext cx="43815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Vegetative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Reproduction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546600" y="4813300"/>
            <a:ext cx="21463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take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place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by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546600" y="5295900"/>
            <a:ext cx="39370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fragmentation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offset.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4432300" cy="43561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79500" y="546100"/>
            <a:ext cx="66929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/>
            </a:pPr>
            <a:r>
              <a:rPr lang="en-US" altLang="zh-CN" sz="4404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Eichhornea</a:t>
            </a:r>
            <a:r>
              <a:rPr lang="en-US" altLang="zh-CN" sz="4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(Water</a:t>
            </a:r>
            <a:r>
              <a:rPr lang="en-US" altLang="zh-CN" sz="4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Hycianth)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737100" y="1295400"/>
            <a:ext cx="37465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/>
            </a:pPr>
            <a:r>
              <a:rPr lang="en-US" altLang="zh-CN" sz="3602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Free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floating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plant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737100" y="1841500"/>
            <a:ext cx="41910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Plant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get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rooted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041900" y="2476500"/>
            <a:ext cx="31496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mud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when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water</a:t>
            </a:r>
          </a:p>
          <a:p>
            <a:pPr>
              <a:lnSpc>
                <a:spcPts val="4300"/>
              </a:lnSpc>
              <a:tabLst/>
            </a:pP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level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low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4737100" y="3492500"/>
            <a:ext cx="36576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Stem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horizontal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041900" y="4102100"/>
            <a:ext cx="24892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spongy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offset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737100" y="4584700"/>
            <a:ext cx="37592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/>
            </a:pPr>
            <a:r>
              <a:rPr lang="en-US" altLang="zh-CN" sz="3602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Somewhat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pinkish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143500" y="5207000"/>
            <a:ext cx="7747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root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4737100" y="5689600"/>
            <a:ext cx="35433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/>
            </a:pPr>
            <a:r>
              <a:rPr lang="en-US" altLang="zh-CN" sz="3602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Fibrous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root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with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5041900" y="6299200"/>
            <a:ext cx="21336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root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pocket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8382000" cy="58547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451100"/>
            <a:ext cx="4076700" cy="43307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47800" y="762000"/>
            <a:ext cx="66929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/>
            </a:pPr>
            <a:r>
              <a:rPr lang="en-US" altLang="zh-CN" sz="4406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Eichhornea</a:t>
            </a:r>
            <a:r>
              <a:rPr lang="en-US" altLang="zh-CN" sz="44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(Water</a:t>
            </a:r>
            <a:r>
              <a:rPr lang="en-US" altLang="zh-CN" sz="44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Hycianth)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737100" y="2286000"/>
            <a:ext cx="34417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Leaf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retiolated,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003800" y="2844800"/>
            <a:ext cx="35560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store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air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help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plant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to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float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737100" y="3746500"/>
            <a:ext cx="42037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Hypodermis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found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with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5105400" y="4292600"/>
            <a:ext cx="30988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no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vascular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bundle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737100" y="4724400"/>
            <a:ext cx="39497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Root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covered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with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105400" y="5270500"/>
            <a:ext cx="21336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waxy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coating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6500"/>
            <a:ext cx="4495800" cy="5651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213100" y="495300"/>
            <a:ext cx="2222500" cy="685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400"/>
              </a:lnSpc>
              <a:tabLst/>
            </a:pPr>
            <a:r>
              <a:rPr lang="en-US" altLang="zh-CN" sz="54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Salvinia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965700" y="1600200"/>
            <a:ext cx="20701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/>
            </a:pPr>
            <a:r>
              <a:rPr lang="en-US" altLang="zh-CN" sz="3602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It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is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not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965700" y="2235200"/>
            <a:ext cx="34544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angiosperm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plant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,</a:t>
            </a:r>
          </a:p>
          <a:p>
            <a:pPr>
              <a:lnSpc>
                <a:spcPts val="43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Actuallly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it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fern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965700" y="3314700"/>
            <a:ext cx="37719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aquatic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pterdophyte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4965700" y="3797300"/>
            <a:ext cx="26543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Compactelly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965700" y="4432300"/>
            <a:ext cx="35052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arranged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dissected</a:t>
            </a:r>
          </a:p>
          <a:p>
            <a:pPr>
              <a:lnSpc>
                <a:spcPts val="43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leaf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965700" y="5435600"/>
            <a:ext cx="34798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/>
            </a:pPr>
            <a:r>
              <a:rPr lang="en-US" altLang="zh-CN" sz="3600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leaf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white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hair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965700" y="6057900"/>
            <a:ext cx="17907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are</a:t>
            </a:r>
            <a:r>
              <a:rPr lang="en-US" altLang="zh-CN" sz="36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found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362200"/>
            <a:ext cx="3962400" cy="39243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213100" y="495300"/>
            <a:ext cx="2222500" cy="685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400"/>
              </a:lnSpc>
              <a:tabLst/>
            </a:pPr>
            <a:r>
              <a:rPr lang="en-US" altLang="zh-CN" sz="5400" b="1" i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Salvinia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889500" y="2057400"/>
            <a:ext cx="40640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leaf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white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hair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lead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156200" y="2616200"/>
            <a:ext cx="25781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buoyancy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for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entangled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air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&amp;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156200" y="3568700"/>
            <a:ext cx="31115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preventing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wetting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312799" y="481838"/>
            <a:ext cx="112902" cy="674497"/>
          </a:xfrm>
          <a:custGeom>
            <a:avLst/>
            <a:gdLst>
              <a:gd name="connsiteX0" fmla="*/ 57658 w 112902"/>
              <a:gd name="connsiteY0" fmla="*/ 0 h 674497"/>
              <a:gd name="connsiteX1" fmla="*/ 97408 w 112902"/>
              <a:gd name="connsiteY1" fmla="*/ 14604 h 674497"/>
              <a:gd name="connsiteX2" fmla="*/ 112902 w 112902"/>
              <a:gd name="connsiteY2" fmla="*/ 52832 h 674497"/>
              <a:gd name="connsiteX3" fmla="*/ 112902 w 112902"/>
              <a:gd name="connsiteY3" fmla="*/ 596772 h 674497"/>
              <a:gd name="connsiteX4" fmla="*/ 56514 w 112902"/>
              <a:gd name="connsiteY4" fmla="*/ 674497 h 674497"/>
              <a:gd name="connsiteX5" fmla="*/ 16001 w 112902"/>
              <a:gd name="connsiteY5" fmla="*/ 659002 h 674497"/>
              <a:gd name="connsiteX6" fmla="*/ 0 w 112902"/>
              <a:gd name="connsiteY6" fmla="*/ 618871 h 674497"/>
              <a:gd name="connsiteX7" fmla="*/ 0 w 112902"/>
              <a:gd name="connsiteY7" fmla="*/ 52832 h 674497"/>
              <a:gd name="connsiteX8" fmla="*/ 17144 w 112902"/>
              <a:gd name="connsiteY8" fmla="*/ 13970 h 674497"/>
              <a:gd name="connsiteX9" fmla="*/ 57658 w 112902"/>
              <a:gd name="connsiteY9" fmla="*/ 0 h 6744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112902" h="674497">
                <a:moveTo>
                  <a:pt x="57658" y="0"/>
                </a:moveTo>
                <a:cubicBezTo>
                  <a:pt x="73786" y="0"/>
                  <a:pt x="86994" y="4826"/>
                  <a:pt x="97408" y="14604"/>
                </a:cubicBezTo>
                <a:cubicBezTo>
                  <a:pt x="107696" y="24257"/>
                  <a:pt x="112902" y="36957"/>
                  <a:pt x="112902" y="52832"/>
                </a:cubicBezTo>
                <a:lnTo>
                  <a:pt x="112902" y="596772"/>
                </a:lnTo>
                <a:cubicBezTo>
                  <a:pt x="112902" y="648589"/>
                  <a:pt x="94106" y="674497"/>
                  <a:pt x="56514" y="674497"/>
                </a:cubicBezTo>
                <a:cubicBezTo>
                  <a:pt x="40131" y="674497"/>
                  <a:pt x="26542" y="669290"/>
                  <a:pt x="16001" y="659002"/>
                </a:cubicBezTo>
                <a:cubicBezTo>
                  <a:pt x="5333" y="648589"/>
                  <a:pt x="0" y="635253"/>
                  <a:pt x="0" y="618871"/>
                </a:cubicBezTo>
                <a:lnTo>
                  <a:pt x="0" y="52832"/>
                </a:lnTo>
                <a:cubicBezTo>
                  <a:pt x="0" y="36957"/>
                  <a:pt x="5714" y="24002"/>
                  <a:pt x="17144" y="13970"/>
                </a:cubicBezTo>
                <a:cubicBezTo>
                  <a:pt x="28066" y="4698"/>
                  <a:pt x="41528" y="0"/>
                  <a:pt x="57658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1635759" y="794766"/>
            <a:ext cx="198374" cy="283590"/>
          </a:xfrm>
          <a:custGeom>
            <a:avLst/>
            <a:gdLst>
              <a:gd name="connsiteX0" fmla="*/ 153670 w 198374"/>
              <a:gd name="connsiteY0" fmla="*/ 14477 h 283590"/>
              <a:gd name="connsiteX1" fmla="*/ 56261 w 198374"/>
              <a:gd name="connsiteY1" fmla="*/ 58039 h 283590"/>
              <a:gd name="connsiteX2" fmla="*/ 14477 w 198374"/>
              <a:gd name="connsiteY2" fmla="*/ 159004 h 283590"/>
              <a:gd name="connsiteX3" fmla="*/ 34163 w 198374"/>
              <a:gd name="connsiteY3" fmla="*/ 241426 h 283590"/>
              <a:gd name="connsiteX4" fmla="*/ 93091 w 198374"/>
              <a:gd name="connsiteY4" fmla="*/ 269112 h 283590"/>
              <a:gd name="connsiteX5" fmla="*/ 141224 w 198374"/>
              <a:gd name="connsiteY5" fmla="*/ 260731 h 283590"/>
              <a:gd name="connsiteX6" fmla="*/ 183896 w 198374"/>
              <a:gd name="connsiteY6" fmla="*/ 235966 h 283590"/>
              <a:gd name="connsiteX7" fmla="*/ 171704 w 198374"/>
              <a:gd name="connsiteY7" fmla="*/ 90170 h 283590"/>
              <a:gd name="connsiteX8" fmla="*/ 173482 w 198374"/>
              <a:gd name="connsiteY8" fmla="*/ 60198 h 283590"/>
              <a:gd name="connsiteX9" fmla="*/ 179070 w 198374"/>
              <a:gd name="connsiteY9" fmla="*/ 22224 h 283590"/>
              <a:gd name="connsiteX10" fmla="*/ 164465 w 198374"/>
              <a:gd name="connsiteY10" fmla="*/ 16382 h 283590"/>
              <a:gd name="connsiteX11" fmla="*/ 153670 w 198374"/>
              <a:gd name="connsiteY11" fmla="*/ 14477 h 2835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98374" h="283590">
                <a:moveTo>
                  <a:pt x="153670" y="14477"/>
                </a:moveTo>
                <a:cubicBezTo>
                  <a:pt x="116586" y="14477"/>
                  <a:pt x="84074" y="29082"/>
                  <a:pt x="56261" y="58039"/>
                </a:cubicBezTo>
                <a:cubicBezTo>
                  <a:pt x="28448" y="87122"/>
                  <a:pt x="14477" y="120776"/>
                  <a:pt x="14477" y="159004"/>
                </a:cubicBezTo>
                <a:cubicBezTo>
                  <a:pt x="14477" y="195580"/>
                  <a:pt x="21082" y="223012"/>
                  <a:pt x="34163" y="241426"/>
                </a:cubicBezTo>
                <a:cubicBezTo>
                  <a:pt x="47244" y="259842"/>
                  <a:pt x="66929" y="269112"/>
                  <a:pt x="93091" y="269112"/>
                </a:cubicBezTo>
                <a:cubicBezTo>
                  <a:pt x="109982" y="269112"/>
                  <a:pt x="125984" y="266319"/>
                  <a:pt x="141224" y="260731"/>
                </a:cubicBezTo>
                <a:cubicBezTo>
                  <a:pt x="156337" y="255143"/>
                  <a:pt x="170561" y="246888"/>
                  <a:pt x="183896" y="235966"/>
                </a:cubicBezTo>
                <a:cubicBezTo>
                  <a:pt x="175768" y="170942"/>
                  <a:pt x="171704" y="122427"/>
                  <a:pt x="171704" y="90170"/>
                </a:cubicBezTo>
                <a:cubicBezTo>
                  <a:pt x="171704" y="81533"/>
                  <a:pt x="172212" y="71500"/>
                  <a:pt x="173482" y="60198"/>
                </a:cubicBezTo>
                <a:cubicBezTo>
                  <a:pt x="174752" y="48768"/>
                  <a:pt x="176530" y="36194"/>
                  <a:pt x="179070" y="22224"/>
                </a:cubicBezTo>
                <a:cubicBezTo>
                  <a:pt x="173609" y="19558"/>
                  <a:pt x="168783" y="17525"/>
                  <a:pt x="164465" y="16382"/>
                </a:cubicBezTo>
                <a:cubicBezTo>
                  <a:pt x="160274" y="15112"/>
                  <a:pt x="156591" y="14477"/>
                  <a:pt x="153670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522349" y="696976"/>
            <a:ext cx="455930" cy="478789"/>
          </a:xfrm>
          <a:custGeom>
            <a:avLst/>
            <a:gdLst>
              <a:gd name="connsiteX0" fmla="*/ 261746 w 455930"/>
              <a:gd name="connsiteY0" fmla="*/ 14477 h 478789"/>
              <a:gd name="connsiteX1" fmla="*/ 351790 w 455930"/>
              <a:gd name="connsiteY1" fmla="*/ 36321 h 478789"/>
              <a:gd name="connsiteX2" fmla="*/ 413638 w 455930"/>
              <a:gd name="connsiteY2" fmla="*/ 97535 h 478789"/>
              <a:gd name="connsiteX3" fmla="*/ 404114 w 455930"/>
              <a:gd name="connsiteY3" fmla="*/ 123062 h 478789"/>
              <a:gd name="connsiteX4" fmla="*/ 397764 w 455930"/>
              <a:gd name="connsiteY4" fmla="*/ 163829 h 478789"/>
              <a:gd name="connsiteX5" fmla="*/ 395605 w 455930"/>
              <a:gd name="connsiteY5" fmla="*/ 221106 h 478789"/>
              <a:gd name="connsiteX6" fmla="*/ 406653 w 455930"/>
              <a:gd name="connsiteY6" fmla="*/ 332612 h 478789"/>
              <a:gd name="connsiteX7" fmla="*/ 425450 w 455930"/>
              <a:gd name="connsiteY7" fmla="*/ 374776 h 478789"/>
              <a:gd name="connsiteX8" fmla="*/ 441452 w 455930"/>
              <a:gd name="connsiteY8" fmla="*/ 414400 h 478789"/>
              <a:gd name="connsiteX9" fmla="*/ 424815 w 455930"/>
              <a:gd name="connsiteY9" fmla="*/ 450087 h 478789"/>
              <a:gd name="connsiteX10" fmla="*/ 386587 w 455930"/>
              <a:gd name="connsiteY10" fmla="*/ 464311 h 478789"/>
              <a:gd name="connsiteX11" fmla="*/ 326771 w 455930"/>
              <a:gd name="connsiteY11" fmla="*/ 427862 h 478789"/>
              <a:gd name="connsiteX12" fmla="*/ 260477 w 455930"/>
              <a:gd name="connsiteY12" fmla="*/ 455040 h 478789"/>
              <a:gd name="connsiteX13" fmla="*/ 211836 w 455930"/>
              <a:gd name="connsiteY13" fmla="*/ 464311 h 478789"/>
              <a:gd name="connsiteX14" fmla="*/ 63880 w 455930"/>
              <a:gd name="connsiteY14" fmla="*/ 411479 h 478789"/>
              <a:gd name="connsiteX15" fmla="*/ 14477 w 455930"/>
              <a:gd name="connsiteY15" fmla="*/ 253491 h 478789"/>
              <a:gd name="connsiteX16" fmla="*/ 87375 w 455930"/>
              <a:gd name="connsiteY16" fmla="*/ 84708 h 478789"/>
              <a:gd name="connsiteX17" fmla="*/ 261746 w 455930"/>
              <a:gd name="connsiteY17" fmla="*/ 14477 h 4787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455930" h="478789">
                <a:moveTo>
                  <a:pt x="261746" y="14477"/>
                </a:moveTo>
                <a:cubicBezTo>
                  <a:pt x="287655" y="14477"/>
                  <a:pt x="317627" y="21716"/>
                  <a:pt x="351790" y="36321"/>
                </a:cubicBezTo>
                <a:cubicBezTo>
                  <a:pt x="392937" y="53974"/>
                  <a:pt x="413638" y="74294"/>
                  <a:pt x="413638" y="97535"/>
                </a:cubicBezTo>
                <a:cubicBezTo>
                  <a:pt x="413638" y="107314"/>
                  <a:pt x="410464" y="115823"/>
                  <a:pt x="404114" y="123062"/>
                </a:cubicBezTo>
                <a:cubicBezTo>
                  <a:pt x="401446" y="133857"/>
                  <a:pt x="399287" y="147446"/>
                  <a:pt x="397764" y="163829"/>
                </a:cubicBezTo>
                <a:cubicBezTo>
                  <a:pt x="396367" y="180212"/>
                  <a:pt x="395605" y="199262"/>
                  <a:pt x="395605" y="221106"/>
                </a:cubicBezTo>
                <a:cubicBezTo>
                  <a:pt x="395605" y="272795"/>
                  <a:pt x="399287" y="309879"/>
                  <a:pt x="406653" y="332612"/>
                </a:cubicBezTo>
                <a:cubicBezTo>
                  <a:pt x="407415" y="335025"/>
                  <a:pt x="413765" y="349122"/>
                  <a:pt x="425450" y="374776"/>
                </a:cubicBezTo>
                <a:cubicBezTo>
                  <a:pt x="436117" y="398017"/>
                  <a:pt x="441452" y="411225"/>
                  <a:pt x="441452" y="414400"/>
                </a:cubicBezTo>
                <a:cubicBezTo>
                  <a:pt x="441452" y="428751"/>
                  <a:pt x="435864" y="440689"/>
                  <a:pt x="424815" y="450087"/>
                </a:cubicBezTo>
                <a:cubicBezTo>
                  <a:pt x="413765" y="459612"/>
                  <a:pt x="401065" y="464311"/>
                  <a:pt x="386587" y="464311"/>
                </a:cubicBezTo>
                <a:cubicBezTo>
                  <a:pt x="374015" y="464311"/>
                  <a:pt x="354075" y="452119"/>
                  <a:pt x="326771" y="427862"/>
                </a:cubicBezTo>
                <a:cubicBezTo>
                  <a:pt x="301752" y="439800"/>
                  <a:pt x="279653" y="448944"/>
                  <a:pt x="260477" y="455040"/>
                </a:cubicBezTo>
                <a:cubicBezTo>
                  <a:pt x="241427" y="461263"/>
                  <a:pt x="225171" y="464311"/>
                  <a:pt x="211836" y="464311"/>
                </a:cubicBezTo>
                <a:cubicBezTo>
                  <a:pt x="146050" y="464311"/>
                  <a:pt x="96773" y="446658"/>
                  <a:pt x="63880" y="411479"/>
                </a:cubicBezTo>
                <a:cubicBezTo>
                  <a:pt x="30988" y="376300"/>
                  <a:pt x="14477" y="323595"/>
                  <a:pt x="14477" y="253491"/>
                </a:cubicBezTo>
                <a:cubicBezTo>
                  <a:pt x="14477" y="187705"/>
                  <a:pt x="38861" y="131444"/>
                  <a:pt x="87375" y="84708"/>
                </a:cubicBezTo>
                <a:cubicBezTo>
                  <a:pt x="136016" y="37845"/>
                  <a:pt x="194056" y="14477"/>
                  <a:pt x="261746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2019554" y="677291"/>
            <a:ext cx="422275" cy="504952"/>
          </a:xfrm>
          <a:custGeom>
            <a:avLst/>
            <a:gdLst>
              <a:gd name="connsiteX0" fmla="*/ 80391 w 422275"/>
              <a:gd name="connsiteY0" fmla="*/ 14477 h 504952"/>
              <a:gd name="connsiteX1" fmla="*/ 137667 w 422275"/>
              <a:gd name="connsiteY1" fmla="*/ 78739 h 504952"/>
              <a:gd name="connsiteX2" fmla="*/ 138048 w 422275"/>
              <a:gd name="connsiteY2" fmla="*/ 83311 h 504952"/>
              <a:gd name="connsiteX3" fmla="*/ 264160 w 422275"/>
              <a:gd name="connsiteY3" fmla="*/ 23114 h 504952"/>
              <a:gd name="connsiteX4" fmla="*/ 370966 w 422275"/>
              <a:gd name="connsiteY4" fmla="*/ 87756 h 504952"/>
              <a:gd name="connsiteX5" fmla="*/ 390651 w 422275"/>
              <a:gd name="connsiteY5" fmla="*/ 217550 h 504952"/>
              <a:gd name="connsiteX6" fmla="*/ 390651 w 422275"/>
              <a:gd name="connsiteY6" fmla="*/ 246633 h 504952"/>
              <a:gd name="connsiteX7" fmla="*/ 390270 w 422275"/>
              <a:gd name="connsiteY7" fmla="*/ 273176 h 504952"/>
              <a:gd name="connsiteX8" fmla="*/ 399033 w 422275"/>
              <a:gd name="connsiteY8" fmla="*/ 355473 h 504952"/>
              <a:gd name="connsiteX9" fmla="*/ 407797 w 422275"/>
              <a:gd name="connsiteY9" fmla="*/ 437260 h 504952"/>
              <a:gd name="connsiteX10" fmla="*/ 391413 w 422275"/>
              <a:gd name="connsiteY10" fmla="*/ 475360 h 504952"/>
              <a:gd name="connsiteX11" fmla="*/ 350901 w 422275"/>
              <a:gd name="connsiteY11" fmla="*/ 490474 h 504952"/>
              <a:gd name="connsiteX12" fmla="*/ 294893 w 422275"/>
              <a:gd name="connsiteY12" fmla="*/ 440944 h 504952"/>
              <a:gd name="connsiteX13" fmla="*/ 283336 w 422275"/>
              <a:gd name="connsiteY13" fmla="*/ 356235 h 504952"/>
              <a:gd name="connsiteX14" fmla="*/ 277241 w 422275"/>
              <a:gd name="connsiteY14" fmla="*/ 271525 h 504952"/>
              <a:gd name="connsiteX15" fmla="*/ 278637 w 422275"/>
              <a:gd name="connsiteY15" fmla="*/ 235076 h 504952"/>
              <a:gd name="connsiteX16" fmla="*/ 280161 w 422275"/>
              <a:gd name="connsiteY16" fmla="*/ 198755 h 504952"/>
              <a:gd name="connsiteX17" fmla="*/ 280923 w 422275"/>
              <a:gd name="connsiteY17" fmla="*/ 184149 h 504952"/>
              <a:gd name="connsiteX18" fmla="*/ 281812 w 422275"/>
              <a:gd name="connsiteY18" fmla="*/ 165099 h 504952"/>
              <a:gd name="connsiteX19" fmla="*/ 265429 w 422275"/>
              <a:gd name="connsiteY19" fmla="*/ 131191 h 504952"/>
              <a:gd name="connsiteX20" fmla="*/ 196595 w 422275"/>
              <a:gd name="connsiteY20" fmla="*/ 176275 h 504952"/>
              <a:gd name="connsiteX21" fmla="*/ 143763 w 422275"/>
              <a:gd name="connsiteY21" fmla="*/ 290449 h 504952"/>
              <a:gd name="connsiteX22" fmla="*/ 140335 w 422275"/>
              <a:gd name="connsiteY22" fmla="*/ 327406 h 504952"/>
              <a:gd name="connsiteX23" fmla="*/ 138048 w 422275"/>
              <a:gd name="connsiteY23" fmla="*/ 364363 h 504952"/>
              <a:gd name="connsiteX24" fmla="*/ 135382 w 422275"/>
              <a:gd name="connsiteY24" fmla="*/ 399795 h 504952"/>
              <a:gd name="connsiteX25" fmla="*/ 132714 w 422275"/>
              <a:gd name="connsiteY25" fmla="*/ 435101 h 504952"/>
              <a:gd name="connsiteX26" fmla="*/ 116585 w 422275"/>
              <a:gd name="connsiteY26" fmla="*/ 474725 h 504952"/>
              <a:gd name="connsiteX27" fmla="*/ 75945 w 422275"/>
              <a:gd name="connsiteY27" fmla="*/ 490474 h 504952"/>
              <a:gd name="connsiteX28" fmla="*/ 35305 w 422275"/>
              <a:gd name="connsiteY28" fmla="*/ 474853 h 504952"/>
              <a:gd name="connsiteX29" fmla="*/ 19430 w 422275"/>
              <a:gd name="connsiteY29" fmla="*/ 435483 h 504952"/>
              <a:gd name="connsiteX30" fmla="*/ 16891 w 422275"/>
              <a:gd name="connsiteY30" fmla="*/ 400304 h 504952"/>
              <a:gd name="connsiteX31" fmla="*/ 14477 w 422275"/>
              <a:gd name="connsiteY31" fmla="*/ 364998 h 504952"/>
              <a:gd name="connsiteX32" fmla="*/ 20192 w 422275"/>
              <a:gd name="connsiteY32" fmla="*/ 253745 h 504952"/>
              <a:gd name="connsiteX33" fmla="*/ 25907 w 422275"/>
              <a:gd name="connsiteY33" fmla="*/ 142494 h 504952"/>
              <a:gd name="connsiteX34" fmla="*/ 24510 w 422275"/>
              <a:gd name="connsiteY34" fmla="*/ 105156 h 504952"/>
              <a:gd name="connsiteX35" fmla="*/ 23113 w 422275"/>
              <a:gd name="connsiteY35" fmla="*/ 68325 h 504952"/>
              <a:gd name="connsiteX36" fmla="*/ 39623 w 422275"/>
              <a:gd name="connsiteY36" fmla="*/ 29718 h 504952"/>
              <a:gd name="connsiteX37" fmla="*/ 80391 w 422275"/>
              <a:gd name="connsiteY37" fmla="*/ 14477 h 5049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</a:cxnLst>
            <a:rect l="l" t="t" r="r" b="b"/>
            <a:pathLst>
              <a:path w="422275" h="504952">
                <a:moveTo>
                  <a:pt x="80391" y="14477"/>
                </a:moveTo>
                <a:cubicBezTo>
                  <a:pt x="116077" y="14477"/>
                  <a:pt x="135255" y="35941"/>
                  <a:pt x="137667" y="78739"/>
                </a:cubicBezTo>
                <a:lnTo>
                  <a:pt x="138048" y="83311"/>
                </a:lnTo>
                <a:cubicBezTo>
                  <a:pt x="177926" y="43179"/>
                  <a:pt x="219963" y="23114"/>
                  <a:pt x="264160" y="23114"/>
                </a:cubicBezTo>
                <a:cubicBezTo>
                  <a:pt x="315722" y="23114"/>
                  <a:pt x="351282" y="44704"/>
                  <a:pt x="370966" y="87756"/>
                </a:cubicBezTo>
                <a:cubicBezTo>
                  <a:pt x="384047" y="116713"/>
                  <a:pt x="390651" y="159893"/>
                  <a:pt x="390651" y="217550"/>
                </a:cubicBezTo>
                <a:lnTo>
                  <a:pt x="390651" y="246633"/>
                </a:lnTo>
                <a:cubicBezTo>
                  <a:pt x="390397" y="259079"/>
                  <a:pt x="390270" y="267969"/>
                  <a:pt x="390270" y="273176"/>
                </a:cubicBezTo>
                <a:cubicBezTo>
                  <a:pt x="390270" y="294513"/>
                  <a:pt x="393191" y="321945"/>
                  <a:pt x="399033" y="355473"/>
                </a:cubicBezTo>
                <a:cubicBezTo>
                  <a:pt x="404875" y="389000"/>
                  <a:pt x="407797" y="416306"/>
                  <a:pt x="407797" y="437260"/>
                </a:cubicBezTo>
                <a:cubicBezTo>
                  <a:pt x="407797" y="452628"/>
                  <a:pt x="402335" y="465328"/>
                  <a:pt x="391413" y="475360"/>
                </a:cubicBezTo>
                <a:cubicBezTo>
                  <a:pt x="380491" y="485520"/>
                  <a:pt x="367029" y="490474"/>
                  <a:pt x="350901" y="490474"/>
                </a:cubicBezTo>
                <a:cubicBezTo>
                  <a:pt x="317372" y="490474"/>
                  <a:pt x="298703" y="473964"/>
                  <a:pt x="294893" y="440944"/>
                </a:cubicBezTo>
                <a:cubicBezTo>
                  <a:pt x="291083" y="412876"/>
                  <a:pt x="287273" y="384683"/>
                  <a:pt x="283336" y="356235"/>
                </a:cubicBezTo>
                <a:cubicBezTo>
                  <a:pt x="279272" y="326263"/>
                  <a:pt x="277241" y="298068"/>
                  <a:pt x="277241" y="271525"/>
                </a:cubicBezTo>
                <a:cubicBezTo>
                  <a:pt x="277241" y="264414"/>
                  <a:pt x="277748" y="252349"/>
                  <a:pt x="278637" y="235076"/>
                </a:cubicBezTo>
                <a:cubicBezTo>
                  <a:pt x="279653" y="217931"/>
                  <a:pt x="280161" y="205739"/>
                  <a:pt x="280161" y="198755"/>
                </a:cubicBezTo>
                <a:cubicBezTo>
                  <a:pt x="280161" y="196849"/>
                  <a:pt x="280416" y="191897"/>
                  <a:pt x="280923" y="184149"/>
                </a:cubicBezTo>
                <a:cubicBezTo>
                  <a:pt x="281432" y="176403"/>
                  <a:pt x="281812" y="170053"/>
                  <a:pt x="281812" y="165099"/>
                </a:cubicBezTo>
                <a:cubicBezTo>
                  <a:pt x="281812" y="142494"/>
                  <a:pt x="276351" y="131191"/>
                  <a:pt x="265429" y="131191"/>
                </a:cubicBezTo>
                <a:cubicBezTo>
                  <a:pt x="241935" y="131191"/>
                  <a:pt x="219075" y="146176"/>
                  <a:pt x="196595" y="176275"/>
                </a:cubicBezTo>
                <a:cubicBezTo>
                  <a:pt x="174116" y="206248"/>
                  <a:pt x="156463" y="244348"/>
                  <a:pt x="143763" y="290449"/>
                </a:cubicBezTo>
                <a:cubicBezTo>
                  <a:pt x="143255" y="299719"/>
                  <a:pt x="142112" y="312038"/>
                  <a:pt x="140335" y="327406"/>
                </a:cubicBezTo>
                <a:cubicBezTo>
                  <a:pt x="138810" y="339979"/>
                  <a:pt x="138048" y="352298"/>
                  <a:pt x="138048" y="364363"/>
                </a:cubicBezTo>
                <a:cubicBezTo>
                  <a:pt x="138048" y="372110"/>
                  <a:pt x="137160" y="383920"/>
                  <a:pt x="135382" y="399795"/>
                </a:cubicBezTo>
                <a:cubicBezTo>
                  <a:pt x="133603" y="415544"/>
                  <a:pt x="132714" y="427355"/>
                  <a:pt x="132714" y="435101"/>
                </a:cubicBezTo>
                <a:cubicBezTo>
                  <a:pt x="132714" y="451104"/>
                  <a:pt x="127380" y="464311"/>
                  <a:pt x="116585" y="474725"/>
                </a:cubicBezTo>
                <a:cubicBezTo>
                  <a:pt x="105791" y="485267"/>
                  <a:pt x="92201" y="490474"/>
                  <a:pt x="75945" y="490474"/>
                </a:cubicBezTo>
                <a:cubicBezTo>
                  <a:pt x="59562" y="490474"/>
                  <a:pt x="45973" y="485267"/>
                  <a:pt x="35305" y="474853"/>
                </a:cubicBezTo>
                <a:cubicBezTo>
                  <a:pt x="24764" y="464438"/>
                  <a:pt x="19430" y="451357"/>
                  <a:pt x="19430" y="435483"/>
                </a:cubicBezTo>
                <a:cubicBezTo>
                  <a:pt x="19430" y="427736"/>
                  <a:pt x="18541" y="415925"/>
                  <a:pt x="16891" y="400304"/>
                </a:cubicBezTo>
                <a:cubicBezTo>
                  <a:pt x="15366" y="384556"/>
                  <a:pt x="14477" y="372872"/>
                  <a:pt x="14477" y="364998"/>
                </a:cubicBezTo>
                <a:cubicBezTo>
                  <a:pt x="14477" y="338328"/>
                  <a:pt x="16382" y="301244"/>
                  <a:pt x="20192" y="253745"/>
                </a:cubicBezTo>
                <a:cubicBezTo>
                  <a:pt x="24002" y="206248"/>
                  <a:pt x="25907" y="169164"/>
                  <a:pt x="25907" y="142494"/>
                </a:cubicBezTo>
                <a:cubicBezTo>
                  <a:pt x="25907" y="134111"/>
                  <a:pt x="25526" y="121666"/>
                  <a:pt x="24510" y="105156"/>
                </a:cubicBezTo>
                <a:cubicBezTo>
                  <a:pt x="23622" y="88645"/>
                  <a:pt x="23113" y="76326"/>
                  <a:pt x="23113" y="68325"/>
                </a:cubicBezTo>
                <a:cubicBezTo>
                  <a:pt x="23113" y="52705"/>
                  <a:pt x="28575" y="39877"/>
                  <a:pt x="39623" y="29718"/>
                </a:cubicBezTo>
                <a:cubicBezTo>
                  <a:pt x="50672" y="19557"/>
                  <a:pt x="64261" y="14477"/>
                  <a:pt x="80391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912215" y="586867"/>
            <a:ext cx="207810" cy="232790"/>
          </a:xfrm>
          <a:custGeom>
            <a:avLst/>
            <a:gdLst>
              <a:gd name="connsiteX0" fmla="*/ 62776 w 207810"/>
              <a:gd name="connsiteY0" fmla="*/ 14477 h 232790"/>
              <a:gd name="connsiteX1" fmla="*/ 39649 w 207810"/>
              <a:gd name="connsiteY1" fmla="*/ 14731 h 232790"/>
              <a:gd name="connsiteX2" fmla="*/ 22669 w 207810"/>
              <a:gd name="connsiteY2" fmla="*/ 15748 h 232790"/>
              <a:gd name="connsiteX3" fmla="*/ 22250 w 207810"/>
              <a:gd name="connsiteY3" fmla="*/ 73405 h 232790"/>
              <a:gd name="connsiteX4" fmla="*/ 14477 w 207810"/>
              <a:gd name="connsiteY4" fmla="*/ 215011 h 232790"/>
              <a:gd name="connsiteX5" fmla="*/ 42316 w 207810"/>
              <a:gd name="connsiteY5" fmla="*/ 218312 h 232790"/>
              <a:gd name="connsiteX6" fmla="*/ 148310 w 207810"/>
              <a:gd name="connsiteY6" fmla="*/ 188087 h 232790"/>
              <a:gd name="connsiteX7" fmla="*/ 193332 w 207810"/>
              <a:gd name="connsiteY7" fmla="*/ 102488 h 232790"/>
              <a:gd name="connsiteX8" fmla="*/ 151180 w 207810"/>
              <a:gd name="connsiteY8" fmla="*/ 40639 h 232790"/>
              <a:gd name="connsiteX9" fmla="*/ 62776 w 207810"/>
              <a:gd name="connsiteY9" fmla="*/ 14477 h 2327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207810" h="232790">
                <a:moveTo>
                  <a:pt x="62776" y="14477"/>
                </a:moveTo>
                <a:cubicBezTo>
                  <a:pt x="54038" y="14477"/>
                  <a:pt x="46329" y="14604"/>
                  <a:pt x="39649" y="14731"/>
                </a:cubicBezTo>
                <a:cubicBezTo>
                  <a:pt x="32969" y="14858"/>
                  <a:pt x="27305" y="15239"/>
                  <a:pt x="22669" y="15748"/>
                </a:cubicBezTo>
                <a:cubicBezTo>
                  <a:pt x="22669" y="28574"/>
                  <a:pt x="22529" y="47751"/>
                  <a:pt x="22250" y="73405"/>
                </a:cubicBezTo>
                <a:cubicBezTo>
                  <a:pt x="21704" y="103758"/>
                  <a:pt x="19113" y="150875"/>
                  <a:pt x="14477" y="215011"/>
                </a:cubicBezTo>
                <a:cubicBezTo>
                  <a:pt x="28397" y="217169"/>
                  <a:pt x="37668" y="218312"/>
                  <a:pt x="42316" y="218312"/>
                </a:cubicBezTo>
                <a:cubicBezTo>
                  <a:pt x="84874" y="218312"/>
                  <a:pt x="120205" y="208280"/>
                  <a:pt x="148310" y="188087"/>
                </a:cubicBezTo>
                <a:cubicBezTo>
                  <a:pt x="178320" y="166497"/>
                  <a:pt x="193332" y="137922"/>
                  <a:pt x="193332" y="102488"/>
                </a:cubicBezTo>
                <a:cubicBezTo>
                  <a:pt x="193332" y="79248"/>
                  <a:pt x="179285" y="58673"/>
                  <a:pt x="151180" y="40639"/>
                </a:cubicBezTo>
                <a:cubicBezTo>
                  <a:pt x="124167" y="23241"/>
                  <a:pt x="94703" y="14477"/>
                  <a:pt x="62776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2466848" y="552450"/>
            <a:ext cx="405891" cy="626998"/>
          </a:xfrm>
          <a:custGeom>
            <a:avLst/>
            <a:gdLst>
              <a:gd name="connsiteX0" fmla="*/ 193293 w 405891"/>
              <a:gd name="connsiteY0" fmla="*/ 14477 h 626998"/>
              <a:gd name="connsiteX1" fmla="*/ 253872 w 405891"/>
              <a:gd name="connsiteY1" fmla="*/ 116458 h 626998"/>
              <a:gd name="connsiteX2" fmla="*/ 252983 w 405891"/>
              <a:gd name="connsiteY2" fmla="*/ 149986 h 626998"/>
              <a:gd name="connsiteX3" fmla="*/ 294385 w 405891"/>
              <a:gd name="connsiteY3" fmla="*/ 146304 h 626998"/>
              <a:gd name="connsiteX4" fmla="*/ 358647 w 405891"/>
              <a:gd name="connsiteY4" fmla="*/ 152399 h 626998"/>
              <a:gd name="connsiteX5" fmla="*/ 391413 w 405891"/>
              <a:gd name="connsiteY5" fmla="*/ 202437 h 626998"/>
              <a:gd name="connsiteX6" fmla="*/ 375411 w 405891"/>
              <a:gd name="connsiteY6" fmla="*/ 241299 h 626998"/>
              <a:gd name="connsiteX7" fmla="*/ 334898 w 405891"/>
              <a:gd name="connsiteY7" fmla="*/ 256793 h 626998"/>
              <a:gd name="connsiteX8" fmla="*/ 314578 w 405891"/>
              <a:gd name="connsiteY8" fmla="*/ 256158 h 626998"/>
              <a:gd name="connsiteX9" fmla="*/ 294385 w 405891"/>
              <a:gd name="connsiteY9" fmla="*/ 255650 h 626998"/>
              <a:gd name="connsiteX10" fmla="*/ 255523 w 405891"/>
              <a:gd name="connsiteY10" fmla="*/ 258825 h 626998"/>
              <a:gd name="connsiteX11" fmla="*/ 262889 w 405891"/>
              <a:gd name="connsiteY11" fmla="*/ 474979 h 626998"/>
              <a:gd name="connsiteX12" fmla="*/ 263270 w 405891"/>
              <a:gd name="connsiteY12" fmla="*/ 494791 h 626998"/>
              <a:gd name="connsiteX13" fmla="*/ 263651 w 405891"/>
              <a:gd name="connsiteY13" fmla="*/ 518413 h 626998"/>
              <a:gd name="connsiteX14" fmla="*/ 204342 w 405891"/>
              <a:gd name="connsiteY14" fmla="*/ 612520 h 626998"/>
              <a:gd name="connsiteX15" fmla="*/ 165480 w 405891"/>
              <a:gd name="connsiteY15" fmla="*/ 598550 h 626998"/>
              <a:gd name="connsiteX16" fmla="*/ 147447 w 405891"/>
              <a:gd name="connsiteY16" fmla="*/ 561720 h 626998"/>
              <a:gd name="connsiteX17" fmla="*/ 148716 w 405891"/>
              <a:gd name="connsiteY17" fmla="*/ 517524 h 626998"/>
              <a:gd name="connsiteX18" fmla="*/ 149859 w 405891"/>
              <a:gd name="connsiteY18" fmla="*/ 473328 h 626998"/>
              <a:gd name="connsiteX19" fmla="*/ 142493 w 405891"/>
              <a:gd name="connsiteY19" fmla="*/ 261366 h 626998"/>
              <a:gd name="connsiteX20" fmla="*/ 65785 w 405891"/>
              <a:gd name="connsiteY20" fmla="*/ 254635 h 626998"/>
              <a:gd name="connsiteX21" fmla="*/ 14477 w 405891"/>
              <a:gd name="connsiteY21" fmla="*/ 201548 h 626998"/>
              <a:gd name="connsiteX22" fmla="*/ 29972 w 405891"/>
              <a:gd name="connsiteY22" fmla="*/ 162686 h 626998"/>
              <a:gd name="connsiteX23" fmla="*/ 70103 w 405891"/>
              <a:gd name="connsiteY23" fmla="*/ 146685 h 626998"/>
              <a:gd name="connsiteX24" fmla="*/ 139699 w 405891"/>
              <a:gd name="connsiteY24" fmla="*/ 151637 h 626998"/>
              <a:gd name="connsiteX25" fmla="*/ 137667 w 405891"/>
              <a:gd name="connsiteY25" fmla="*/ 108204 h 626998"/>
              <a:gd name="connsiteX26" fmla="*/ 136016 w 405891"/>
              <a:gd name="connsiteY26" fmla="*/ 67690 h 626998"/>
              <a:gd name="connsiteX27" fmla="*/ 152780 w 405891"/>
              <a:gd name="connsiteY27" fmla="*/ 29717 h 626998"/>
              <a:gd name="connsiteX28" fmla="*/ 193293 w 405891"/>
              <a:gd name="connsiteY28" fmla="*/ 14477 h 626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05891" h="626998">
                <a:moveTo>
                  <a:pt x="193293" y="14477"/>
                </a:moveTo>
                <a:cubicBezTo>
                  <a:pt x="233679" y="14477"/>
                  <a:pt x="253872" y="48513"/>
                  <a:pt x="253872" y="116458"/>
                </a:cubicBezTo>
                <a:lnTo>
                  <a:pt x="252983" y="149986"/>
                </a:lnTo>
                <a:cubicBezTo>
                  <a:pt x="270001" y="147574"/>
                  <a:pt x="283717" y="146304"/>
                  <a:pt x="294385" y="146304"/>
                </a:cubicBezTo>
                <a:cubicBezTo>
                  <a:pt x="325754" y="146304"/>
                  <a:pt x="347217" y="148336"/>
                  <a:pt x="358647" y="152399"/>
                </a:cubicBezTo>
                <a:cubicBezTo>
                  <a:pt x="380491" y="160147"/>
                  <a:pt x="391413" y="176783"/>
                  <a:pt x="391413" y="202437"/>
                </a:cubicBezTo>
                <a:cubicBezTo>
                  <a:pt x="391413" y="217931"/>
                  <a:pt x="386079" y="230886"/>
                  <a:pt x="375411" y="241299"/>
                </a:cubicBezTo>
                <a:cubicBezTo>
                  <a:pt x="364743" y="251586"/>
                  <a:pt x="351281" y="256793"/>
                  <a:pt x="334898" y="256793"/>
                </a:cubicBezTo>
                <a:cubicBezTo>
                  <a:pt x="329183" y="256793"/>
                  <a:pt x="322453" y="256666"/>
                  <a:pt x="314578" y="256158"/>
                </a:cubicBezTo>
                <a:cubicBezTo>
                  <a:pt x="306831" y="255778"/>
                  <a:pt x="300101" y="255650"/>
                  <a:pt x="294385" y="255650"/>
                </a:cubicBezTo>
                <a:cubicBezTo>
                  <a:pt x="283209" y="255650"/>
                  <a:pt x="270256" y="256666"/>
                  <a:pt x="255523" y="258825"/>
                </a:cubicBezTo>
                <a:cubicBezTo>
                  <a:pt x="260349" y="369061"/>
                  <a:pt x="262889" y="441197"/>
                  <a:pt x="262889" y="474979"/>
                </a:cubicBezTo>
                <a:cubicBezTo>
                  <a:pt x="262889" y="478536"/>
                  <a:pt x="263016" y="485139"/>
                  <a:pt x="263270" y="494791"/>
                </a:cubicBezTo>
                <a:cubicBezTo>
                  <a:pt x="263524" y="504570"/>
                  <a:pt x="263651" y="512317"/>
                  <a:pt x="263651" y="518413"/>
                </a:cubicBezTo>
                <a:cubicBezTo>
                  <a:pt x="263651" y="581151"/>
                  <a:pt x="243839" y="612520"/>
                  <a:pt x="204342" y="612520"/>
                </a:cubicBezTo>
                <a:cubicBezTo>
                  <a:pt x="189357" y="612520"/>
                  <a:pt x="176403" y="607821"/>
                  <a:pt x="165480" y="598550"/>
                </a:cubicBezTo>
                <a:cubicBezTo>
                  <a:pt x="153416" y="588771"/>
                  <a:pt x="147447" y="576452"/>
                  <a:pt x="147447" y="561720"/>
                </a:cubicBezTo>
                <a:cubicBezTo>
                  <a:pt x="147447" y="551941"/>
                  <a:pt x="147828" y="537209"/>
                  <a:pt x="148716" y="517524"/>
                </a:cubicBezTo>
                <a:cubicBezTo>
                  <a:pt x="149478" y="497839"/>
                  <a:pt x="149859" y="483107"/>
                  <a:pt x="149859" y="473328"/>
                </a:cubicBezTo>
                <a:cubicBezTo>
                  <a:pt x="149859" y="440308"/>
                  <a:pt x="147447" y="369697"/>
                  <a:pt x="142493" y="261366"/>
                </a:cubicBezTo>
                <a:cubicBezTo>
                  <a:pt x="125602" y="260476"/>
                  <a:pt x="100076" y="258317"/>
                  <a:pt x="65785" y="254635"/>
                </a:cubicBezTo>
                <a:cubicBezTo>
                  <a:pt x="31495" y="250951"/>
                  <a:pt x="14477" y="233171"/>
                  <a:pt x="14477" y="201548"/>
                </a:cubicBezTo>
                <a:cubicBezTo>
                  <a:pt x="14477" y="186308"/>
                  <a:pt x="19557" y="173355"/>
                  <a:pt x="29972" y="162686"/>
                </a:cubicBezTo>
                <a:cubicBezTo>
                  <a:pt x="40385" y="152018"/>
                  <a:pt x="53720" y="146685"/>
                  <a:pt x="70103" y="146685"/>
                </a:cubicBezTo>
                <a:cubicBezTo>
                  <a:pt x="80136" y="146685"/>
                  <a:pt x="103377" y="148336"/>
                  <a:pt x="139699" y="151637"/>
                </a:cubicBezTo>
                <a:cubicBezTo>
                  <a:pt x="139445" y="142874"/>
                  <a:pt x="138683" y="128397"/>
                  <a:pt x="137667" y="108204"/>
                </a:cubicBezTo>
                <a:cubicBezTo>
                  <a:pt x="136524" y="90805"/>
                  <a:pt x="136016" y="77342"/>
                  <a:pt x="136016" y="67690"/>
                </a:cubicBezTo>
                <a:cubicBezTo>
                  <a:pt x="136016" y="52450"/>
                  <a:pt x="141604" y="39750"/>
                  <a:pt x="152780" y="29717"/>
                </a:cubicBezTo>
                <a:cubicBezTo>
                  <a:pt x="163957" y="19557"/>
                  <a:pt x="177418" y="14477"/>
                  <a:pt x="193293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795578" y="481330"/>
            <a:ext cx="432092" cy="681735"/>
          </a:xfrm>
          <a:custGeom>
            <a:avLst/>
            <a:gdLst>
              <a:gd name="connsiteX0" fmla="*/ 188823 w 432092"/>
              <a:gd name="connsiteY0" fmla="*/ 14477 h 681735"/>
              <a:gd name="connsiteX1" fmla="*/ 339432 w 432092"/>
              <a:gd name="connsiteY1" fmla="*/ 66420 h 681735"/>
              <a:gd name="connsiteX2" fmla="*/ 417614 w 432092"/>
              <a:gd name="connsiteY2" fmla="*/ 208025 h 681735"/>
              <a:gd name="connsiteX3" fmla="*/ 334530 w 432092"/>
              <a:gd name="connsiteY3" fmla="*/ 374649 h 681735"/>
              <a:gd name="connsiteX4" fmla="*/ 158953 w 432092"/>
              <a:gd name="connsiteY4" fmla="*/ 429006 h 681735"/>
              <a:gd name="connsiteX5" fmla="*/ 124561 w 432092"/>
              <a:gd name="connsiteY5" fmla="*/ 426211 h 681735"/>
              <a:gd name="connsiteX6" fmla="*/ 122110 w 432092"/>
              <a:gd name="connsiteY6" fmla="*/ 614425 h 681735"/>
              <a:gd name="connsiteX7" fmla="*/ 106972 w 432092"/>
              <a:gd name="connsiteY7" fmla="*/ 651636 h 681735"/>
              <a:gd name="connsiteX8" fmla="*/ 68491 w 432092"/>
              <a:gd name="connsiteY8" fmla="*/ 667257 h 681735"/>
              <a:gd name="connsiteX9" fmla="*/ 29819 w 432092"/>
              <a:gd name="connsiteY9" fmla="*/ 651636 h 681735"/>
              <a:gd name="connsiteX10" fmla="*/ 14477 w 432092"/>
              <a:gd name="connsiteY10" fmla="*/ 614425 h 681735"/>
              <a:gd name="connsiteX11" fmla="*/ 14477 w 432092"/>
              <a:gd name="connsiteY11" fmla="*/ 500252 h 681735"/>
              <a:gd name="connsiteX12" fmla="*/ 22656 w 432092"/>
              <a:gd name="connsiteY12" fmla="*/ 312419 h 681735"/>
              <a:gd name="connsiteX13" fmla="*/ 30848 w 432092"/>
              <a:gd name="connsiteY13" fmla="*/ 123698 h 681735"/>
              <a:gd name="connsiteX14" fmla="*/ 90601 w 432092"/>
              <a:gd name="connsiteY14" fmla="*/ 21844 h 681735"/>
              <a:gd name="connsiteX15" fmla="*/ 129070 w 432092"/>
              <a:gd name="connsiteY15" fmla="*/ 16256 h 681735"/>
              <a:gd name="connsiteX16" fmla="*/ 188823 w 432092"/>
              <a:gd name="connsiteY16" fmla="*/ 14477 h 6817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432092" h="681735">
                <a:moveTo>
                  <a:pt x="188823" y="14477"/>
                </a:moveTo>
                <a:cubicBezTo>
                  <a:pt x="242303" y="14477"/>
                  <a:pt x="292506" y="31749"/>
                  <a:pt x="339432" y="66420"/>
                </a:cubicBezTo>
                <a:cubicBezTo>
                  <a:pt x="391553" y="105156"/>
                  <a:pt x="417614" y="152399"/>
                  <a:pt x="417614" y="208025"/>
                </a:cubicBezTo>
                <a:cubicBezTo>
                  <a:pt x="417614" y="277875"/>
                  <a:pt x="389915" y="333375"/>
                  <a:pt x="334530" y="374649"/>
                </a:cubicBezTo>
                <a:cubicBezTo>
                  <a:pt x="285419" y="410844"/>
                  <a:pt x="226885" y="429006"/>
                  <a:pt x="158953" y="429006"/>
                </a:cubicBezTo>
                <a:cubicBezTo>
                  <a:pt x="154304" y="429006"/>
                  <a:pt x="142849" y="428117"/>
                  <a:pt x="124561" y="426211"/>
                </a:cubicBezTo>
                <a:cubicBezTo>
                  <a:pt x="122935" y="464311"/>
                  <a:pt x="122110" y="527176"/>
                  <a:pt x="122110" y="614425"/>
                </a:cubicBezTo>
                <a:cubicBezTo>
                  <a:pt x="122110" y="628904"/>
                  <a:pt x="117068" y="641349"/>
                  <a:pt x="106972" y="651636"/>
                </a:cubicBezTo>
                <a:cubicBezTo>
                  <a:pt x="96875" y="662050"/>
                  <a:pt x="84048" y="667257"/>
                  <a:pt x="68491" y="667257"/>
                </a:cubicBezTo>
                <a:cubicBezTo>
                  <a:pt x="52946" y="667257"/>
                  <a:pt x="40055" y="662050"/>
                  <a:pt x="29819" y="651636"/>
                </a:cubicBezTo>
                <a:cubicBezTo>
                  <a:pt x="19583" y="641349"/>
                  <a:pt x="14477" y="628904"/>
                  <a:pt x="14477" y="614425"/>
                </a:cubicBezTo>
                <a:lnTo>
                  <a:pt x="14477" y="500252"/>
                </a:lnTo>
                <a:cubicBezTo>
                  <a:pt x="14477" y="457961"/>
                  <a:pt x="17195" y="395350"/>
                  <a:pt x="22656" y="312419"/>
                </a:cubicBezTo>
                <a:cubicBezTo>
                  <a:pt x="27838" y="228091"/>
                  <a:pt x="30568" y="165226"/>
                  <a:pt x="30848" y="123698"/>
                </a:cubicBezTo>
                <a:cubicBezTo>
                  <a:pt x="31114" y="52831"/>
                  <a:pt x="51028" y="18795"/>
                  <a:pt x="90601" y="21844"/>
                </a:cubicBezTo>
                <a:cubicBezTo>
                  <a:pt x="99872" y="19304"/>
                  <a:pt x="112699" y="17525"/>
                  <a:pt x="129070" y="16256"/>
                </a:cubicBezTo>
                <a:cubicBezTo>
                  <a:pt x="145440" y="15112"/>
                  <a:pt x="165353" y="14477"/>
                  <a:pt x="188823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1298321" y="467360"/>
            <a:ext cx="141858" cy="703453"/>
          </a:xfrm>
          <a:custGeom>
            <a:avLst/>
            <a:gdLst>
              <a:gd name="connsiteX0" fmla="*/ 72136 w 141858"/>
              <a:gd name="connsiteY0" fmla="*/ 14477 h 703453"/>
              <a:gd name="connsiteX1" fmla="*/ 111886 w 141858"/>
              <a:gd name="connsiteY1" fmla="*/ 29082 h 703453"/>
              <a:gd name="connsiteX2" fmla="*/ 127380 w 141858"/>
              <a:gd name="connsiteY2" fmla="*/ 67310 h 703453"/>
              <a:gd name="connsiteX3" fmla="*/ 127380 w 141858"/>
              <a:gd name="connsiteY3" fmla="*/ 611250 h 703453"/>
              <a:gd name="connsiteX4" fmla="*/ 70992 w 141858"/>
              <a:gd name="connsiteY4" fmla="*/ 688975 h 703453"/>
              <a:gd name="connsiteX5" fmla="*/ 30479 w 141858"/>
              <a:gd name="connsiteY5" fmla="*/ 673480 h 703453"/>
              <a:gd name="connsiteX6" fmla="*/ 14477 w 141858"/>
              <a:gd name="connsiteY6" fmla="*/ 633349 h 703453"/>
              <a:gd name="connsiteX7" fmla="*/ 14477 w 141858"/>
              <a:gd name="connsiteY7" fmla="*/ 67310 h 703453"/>
              <a:gd name="connsiteX8" fmla="*/ 31622 w 141858"/>
              <a:gd name="connsiteY8" fmla="*/ 28448 h 703453"/>
              <a:gd name="connsiteX9" fmla="*/ 72136 w 141858"/>
              <a:gd name="connsiteY9" fmla="*/ 14477 h 7034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141858" h="703453">
                <a:moveTo>
                  <a:pt x="72136" y="14477"/>
                </a:moveTo>
                <a:cubicBezTo>
                  <a:pt x="88264" y="14477"/>
                  <a:pt x="101472" y="19304"/>
                  <a:pt x="111886" y="29082"/>
                </a:cubicBezTo>
                <a:cubicBezTo>
                  <a:pt x="122174" y="38735"/>
                  <a:pt x="127380" y="51435"/>
                  <a:pt x="127380" y="67310"/>
                </a:cubicBezTo>
                <a:lnTo>
                  <a:pt x="127380" y="611250"/>
                </a:lnTo>
                <a:cubicBezTo>
                  <a:pt x="127380" y="663067"/>
                  <a:pt x="108584" y="688975"/>
                  <a:pt x="70992" y="688975"/>
                </a:cubicBezTo>
                <a:cubicBezTo>
                  <a:pt x="54609" y="688975"/>
                  <a:pt x="41020" y="683768"/>
                  <a:pt x="30479" y="673480"/>
                </a:cubicBezTo>
                <a:cubicBezTo>
                  <a:pt x="19811" y="663067"/>
                  <a:pt x="14477" y="649731"/>
                  <a:pt x="14477" y="633349"/>
                </a:cubicBezTo>
                <a:lnTo>
                  <a:pt x="14477" y="67310"/>
                </a:lnTo>
                <a:cubicBezTo>
                  <a:pt x="14477" y="51435"/>
                  <a:pt x="20192" y="38480"/>
                  <a:pt x="31622" y="28448"/>
                </a:cubicBezTo>
                <a:cubicBezTo>
                  <a:pt x="42544" y="19176"/>
                  <a:pt x="56006" y="14477"/>
                  <a:pt x="72136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5840603" y="711454"/>
            <a:ext cx="426974" cy="449833"/>
          </a:xfrm>
          <a:custGeom>
            <a:avLst/>
            <a:gdLst>
              <a:gd name="connsiteX0" fmla="*/ 247269 w 426974"/>
              <a:gd name="connsiteY0" fmla="*/ 0 h 449833"/>
              <a:gd name="connsiteX1" fmla="*/ 337311 w 426974"/>
              <a:gd name="connsiteY1" fmla="*/ 21843 h 449833"/>
              <a:gd name="connsiteX2" fmla="*/ 399160 w 426974"/>
              <a:gd name="connsiteY2" fmla="*/ 83057 h 449833"/>
              <a:gd name="connsiteX3" fmla="*/ 389636 w 426974"/>
              <a:gd name="connsiteY3" fmla="*/ 108584 h 449833"/>
              <a:gd name="connsiteX4" fmla="*/ 383286 w 426974"/>
              <a:gd name="connsiteY4" fmla="*/ 149351 h 449833"/>
              <a:gd name="connsiteX5" fmla="*/ 381127 w 426974"/>
              <a:gd name="connsiteY5" fmla="*/ 206628 h 449833"/>
              <a:gd name="connsiteX6" fmla="*/ 392176 w 426974"/>
              <a:gd name="connsiteY6" fmla="*/ 318134 h 449833"/>
              <a:gd name="connsiteX7" fmla="*/ 410972 w 426974"/>
              <a:gd name="connsiteY7" fmla="*/ 360298 h 449833"/>
              <a:gd name="connsiteX8" fmla="*/ 426974 w 426974"/>
              <a:gd name="connsiteY8" fmla="*/ 399922 h 449833"/>
              <a:gd name="connsiteX9" fmla="*/ 410337 w 426974"/>
              <a:gd name="connsiteY9" fmla="*/ 435609 h 449833"/>
              <a:gd name="connsiteX10" fmla="*/ 372110 w 426974"/>
              <a:gd name="connsiteY10" fmla="*/ 449833 h 449833"/>
              <a:gd name="connsiteX11" fmla="*/ 312292 w 426974"/>
              <a:gd name="connsiteY11" fmla="*/ 413384 h 449833"/>
              <a:gd name="connsiteX12" fmla="*/ 245999 w 426974"/>
              <a:gd name="connsiteY12" fmla="*/ 440562 h 449833"/>
              <a:gd name="connsiteX13" fmla="*/ 197358 w 426974"/>
              <a:gd name="connsiteY13" fmla="*/ 449833 h 449833"/>
              <a:gd name="connsiteX14" fmla="*/ 49403 w 426974"/>
              <a:gd name="connsiteY14" fmla="*/ 397001 h 449833"/>
              <a:gd name="connsiteX15" fmla="*/ 0 w 426974"/>
              <a:gd name="connsiteY15" fmla="*/ 239013 h 449833"/>
              <a:gd name="connsiteX16" fmla="*/ 72898 w 426974"/>
              <a:gd name="connsiteY16" fmla="*/ 70230 h 449833"/>
              <a:gd name="connsiteX17" fmla="*/ 247269 w 426974"/>
              <a:gd name="connsiteY17" fmla="*/ 0 h 4498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426974" h="449833">
                <a:moveTo>
                  <a:pt x="247269" y="0"/>
                </a:moveTo>
                <a:cubicBezTo>
                  <a:pt x="273177" y="0"/>
                  <a:pt x="303149" y="7238"/>
                  <a:pt x="337311" y="21843"/>
                </a:cubicBezTo>
                <a:cubicBezTo>
                  <a:pt x="378460" y="39496"/>
                  <a:pt x="399160" y="59816"/>
                  <a:pt x="399160" y="83057"/>
                </a:cubicBezTo>
                <a:cubicBezTo>
                  <a:pt x="399160" y="92836"/>
                  <a:pt x="395986" y="101345"/>
                  <a:pt x="389636" y="108584"/>
                </a:cubicBezTo>
                <a:cubicBezTo>
                  <a:pt x="386969" y="119379"/>
                  <a:pt x="384810" y="132968"/>
                  <a:pt x="383286" y="149351"/>
                </a:cubicBezTo>
                <a:cubicBezTo>
                  <a:pt x="381889" y="165734"/>
                  <a:pt x="381127" y="184784"/>
                  <a:pt x="381127" y="206628"/>
                </a:cubicBezTo>
                <a:cubicBezTo>
                  <a:pt x="381127" y="258317"/>
                  <a:pt x="384810" y="295401"/>
                  <a:pt x="392176" y="318134"/>
                </a:cubicBezTo>
                <a:cubicBezTo>
                  <a:pt x="392938" y="320547"/>
                  <a:pt x="399288" y="334644"/>
                  <a:pt x="410972" y="360298"/>
                </a:cubicBezTo>
                <a:cubicBezTo>
                  <a:pt x="421640" y="383539"/>
                  <a:pt x="426974" y="396747"/>
                  <a:pt x="426974" y="399922"/>
                </a:cubicBezTo>
                <a:cubicBezTo>
                  <a:pt x="426974" y="414273"/>
                  <a:pt x="421386" y="426211"/>
                  <a:pt x="410337" y="435609"/>
                </a:cubicBezTo>
                <a:cubicBezTo>
                  <a:pt x="399288" y="445134"/>
                  <a:pt x="386588" y="449833"/>
                  <a:pt x="372110" y="449833"/>
                </a:cubicBezTo>
                <a:cubicBezTo>
                  <a:pt x="359537" y="449833"/>
                  <a:pt x="339598" y="437641"/>
                  <a:pt x="312292" y="413384"/>
                </a:cubicBezTo>
                <a:cubicBezTo>
                  <a:pt x="287274" y="425322"/>
                  <a:pt x="265176" y="434466"/>
                  <a:pt x="245999" y="440562"/>
                </a:cubicBezTo>
                <a:cubicBezTo>
                  <a:pt x="226949" y="446785"/>
                  <a:pt x="210692" y="449833"/>
                  <a:pt x="197358" y="449833"/>
                </a:cubicBezTo>
                <a:cubicBezTo>
                  <a:pt x="131572" y="449833"/>
                  <a:pt x="82296" y="432181"/>
                  <a:pt x="49403" y="397001"/>
                </a:cubicBezTo>
                <a:cubicBezTo>
                  <a:pt x="16510" y="361822"/>
                  <a:pt x="0" y="309117"/>
                  <a:pt x="0" y="239013"/>
                </a:cubicBezTo>
                <a:cubicBezTo>
                  <a:pt x="0" y="173227"/>
                  <a:pt x="24384" y="116966"/>
                  <a:pt x="72898" y="70230"/>
                </a:cubicBezTo>
                <a:cubicBezTo>
                  <a:pt x="121539" y="23367"/>
                  <a:pt x="179578" y="0"/>
                  <a:pt x="247269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4453763" y="711454"/>
            <a:ext cx="426973" cy="449833"/>
          </a:xfrm>
          <a:custGeom>
            <a:avLst/>
            <a:gdLst>
              <a:gd name="connsiteX0" fmla="*/ 247269 w 426973"/>
              <a:gd name="connsiteY0" fmla="*/ 0 h 449833"/>
              <a:gd name="connsiteX1" fmla="*/ 337311 w 426973"/>
              <a:gd name="connsiteY1" fmla="*/ 21843 h 449833"/>
              <a:gd name="connsiteX2" fmla="*/ 399160 w 426973"/>
              <a:gd name="connsiteY2" fmla="*/ 83057 h 449833"/>
              <a:gd name="connsiteX3" fmla="*/ 389635 w 426973"/>
              <a:gd name="connsiteY3" fmla="*/ 108584 h 449833"/>
              <a:gd name="connsiteX4" fmla="*/ 383285 w 426973"/>
              <a:gd name="connsiteY4" fmla="*/ 149351 h 449833"/>
              <a:gd name="connsiteX5" fmla="*/ 381127 w 426973"/>
              <a:gd name="connsiteY5" fmla="*/ 206628 h 449833"/>
              <a:gd name="connsiteX6" fmla="*/ 392176 w 426973"/>
              <a:gd name="connsiteY6" fmla="*/ 318134 h 449833"/>
              <a:gd name="connsiteX7" fmla="*/ 410971 w 426973"/>
              <a:gd name="connsiteY7" fmla="*/ 360298 h 449833"/>
              <a:gd name="connsiteX8" fmla="*/ 426973 w 426973"/>
              <a:gd name="connsiteY8" fmla="*/ 399922 h 449833"/>
              <a:gd name="connsiteX9" fmla="*/ 410336 w 426973"/>
              <a:gd name="connsiteY9" fmla="*/ 435609 h 449833"/>
              <a:gd name="connsiteX10" fmla="*/ 372109 w 426973"/>
              <a:gd name="connsiteY10" fmla="*/ 449833 h 449833"/>
              <a:gd name="connsiteX11" fmla="*/ 312292 w 426973"/>
              <a:gd name="connsiteY11" fmla="*/ 413384 h 449833"/>
              <a:gd name="connsiteX12" fmla="*/ 245998 w 426973"/>
              <a:gd name="connsiteY12" fmla="*/ 440562 h 449833"/>
              <a:gd name="connsiteX13" fmla="*/ 197358 w 426973"/>
              <a:gd name="connsiteY13" fmla="*/ 449833 h 449833"/>
              <a:gd name="connsiteX14" fmla="*/ 49402 w 426973"/>
              <a:gd name="connsiteY14" fmla="*/ 397001 h 449833"/>
              <a:gd name="connsiteX15" fmla="*/ 0 w 426973"/>
              <a:gd name="connsiteY15" fmla="*/ 239013 h 449833"/>
              <a:gd name="connsiteX16" fmla="*/ 72897 w 426973"/>
              <a:gd name="connsiteY16" fmla="*/ 70230 h 449833"/>
              <a:gd name="connsiteX17" fmla="*/ 247269 w 426973"/>
              <a:gd name="connsiteY17" fmla="*/ 0 h 4498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426973" h="449833">
                <a:moveTo>
                  <a:pt x="247269" y="0"/>
                </a:moveTo>
                <a:cubicBezTo>
                  <a:pt x="273177" y="0"/>
                  <a:pt x="303148" y="7238"/>
                  <a:pt x="337311" y="21843"/>
                </a:cubicBezTo>
                <a:cubicBezTo>
                  <a:pt x="378459" y="39496"/>
                  <a:pt x="399160" y="59816"/>
                  <a:pt x="399160" y="83057"/>
                </a:cubicBezTo>
                <a:cubicBezTo>
                  <a:pt x="399160" y="92836"/>
                  <a:pt x="395985" y="101345"/>
                  <a:pt x="389635" y="108584"/>
                </a:cubicBezTo>
                <a:cubicBezTo>
                  <a:pt x="386969" y="119379"/>
                  <a:pt x="384809" y="132968"/>
                  <a:pt x="383285" y="149351"/>
                </a:cubicBezTo>
                <a:cubicBezTo>
                  <a:pt x="381889" y="165734"/>
                  <a:pt x="381127" y="184784"/>
                  <a:pt x="381127" y="206628"/>
                </a:cubicBezTo>
                <a:cubicBezTo>
                  <a:pt x="381127" y="258317"/>
                  <a:pt x="384809" y="295401"/>
                  <a:pt x="392176" y="318134"/>
                </a:cubicBezTo>
                <a:cubicBezTo>
                  <a:pt x="392938" y="320547"/>
                  <a:pt x="399288" y="334644"/>
                  <a:pt x="410971" y="360298"/>
                </a:cubicBezTo>
                <a:cubicBezTo>
                  <a:pt x="421639" y="383539"/>
                  <a:pt x="426973" y="396747"/>
                  <a:pt x="426973" y="399922"/>
                </a:cubicBezTo>
                <a:cubicBezTo>
                  <a:pt x="426973" y="414273"/>
                  <a:pt x="421385" y="426211"/>
                  <a:pt x="410336" y="435609"/>
                </a:cubicBezTo>
                <a:cubicBezTo>
                  <a:pt x="399288" y="445134"/>
                  <a:pt x="386588" y="449833"/>
                  <a:pt x="372109" y="449833"/>
                </a:cubicBezTo>
                <a:cubicBezTo>
                  <a:pt x="359536" y="449833"/>
                  <a:pt x="339597" y="437641"/>
                  <a:pt x="312292" y="413384"/>
                </a:cubicBezTo>
                <a:cubicBezTo>
                  <a:pt x="287273" y="425322"/>
                  <a:pt x="265176" y="434466"/>
                  <a:pt x="245998" y="440562"/>
                </a:cubicBezTo>
                <a:cubicBezTo>
                  <a:pt x="226948" y="446785"/>
                  <a:pt x="210692" y="449833"/>
                  <a:pt x="197358" y="449833"/>
                </a:cubicBezTo>
                <a:cubicBezTo>
                  <a:pt x="131571" y="449833"/>
                  <a:pt x="82296" y="432181"/>
                  <a:pt x="49402" y="397001"/>
                </a:cubicBezTo>
                <a:cubicBezTo>
                  <a:pt x="16509" y="361822"/>
                  <a:pt x="0" y="309117"/>
                  <a:pt x="0" y="239013"/>
                </a:cubicBezTo>
                <a:cubicBezTo>
                  <a:pt x="0" y="173227"/>
                  <a:pt x="24384" y="116966"/>
                  <a:pt x="72897" y="70230"/>
                </a:cubicBezTo>
                <a:cubicBezTo>
                  <a:pt x="121539" y="23367"/>
                  <a:pt x="179577" y="0"/>
                  <a:pt x="247269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6787515" y="709802"/>
            <a:ext cx="121158" cy="441198"/>
          </a:xfrm>
          <a:custGeom>
            <a:avLst/>
            <a:gdLst>
              <a:gd name="connsiteX0" fmla="*/ 64642 w 121158"/>
              <a:gd name="connsiteY0" fmla="*/ 0 h 441198"/>
              <a:gd name="connsiteX1" fmla="*/ 105156 w 121158"/>
              <a:gd name="connsiteY1" fmla="*/ 15367 h 441198"/>
              <a:gd name="connsiteX2" fmla="*/ 121158 w 121158"/>
              <a:gd name="connsiteY2" fmla="*/ 54483 h 441198"/>
              <a:gd name="connsiteX3" fmla="*/ 117093 w 121158"/>
              <a:gd name="connsiteY3" fmla="*/ 145669 h 441198"/>
              <a:gd name="connsiteX4" fmla="*/ 112902 w 121158"/>
              <a:gd name="connsiteY4" fmla="*/ 236982 h 441198"/>
              <a:gd name="connsiteX5" fmla="*/ 114427 w 121158"/>
              <a:gd name="connsiteY5" fmla="*/ 311912 h 441198"/>
              <a:gd name="connsiteX6" fmla="*/ 115823 w 121158"/>
              <a:gd name="connsiteY6" fmla="*/ 386842 h 441198"/>
              <a:gd name="connsiteX7" fmla="*/ 99821 w 121158"/>
              <a:gd name="connsiteY7" fmla="*/ 425831 h 441198"/>
              <a:gd name="connsiteX8" fmla="*/ 59308 w 121158"/>
              <a:gd name="connsiteY8" fmla="*/ 441198 h 441198"/>
              <a:gd name="connsiteX9" fmla="*/ 18796 w 121158"/>
              <a:gd name="connsiteY9" fmla="*/ 425831 h 441198"/>
              <a:gd name="connsiteX10" fmla="*/ 2920 w 121158"/>
              <a:gd name="connsiteY10" fmla="*/ 386842 h 441198"/>
              <a:gd name="connsiteX11" fmla="*/ 1396 w 121158"/>
              <a:gd name="connsiteY11" fmla="*/ 311912 h 441198"/>
              <a:gd name="connsiteX12" fmla="*/ 0 w 121158"/>
              <a:gd name="connsiteY12" fmla="*/ 236982 h 441198"/>
              <a:gd name="connsiteX13" fmla="*/ 4064 w 121158"/>
              <a:gd name="connsiteY13" fmla="*/ 145669 h 441198"/>
              <a:gd name="connsiteX14" fmla="*/ 8128 w 121158"/>
              <a:gd name="connsiteY14" fmla="*/ 54483 h 441198"/>
              <a:gd name="connsiteX15" fmla="*/ 24129 w 121158"/>
              <a:gd name="connsiteY15" fmla="*/ 15367 h 441198"/>
              <a:gd name="connsiteX16" fmla="*/ 64642 w 121158"/>
              <a:gd name="connsiteY16" fmla="*/ 0 h 4411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121158" h="441198">
                <a:moveTo>
                  <a:pt x="64642" y="0"/>
                </a:moveTo>
                <a:cubicBezTo>
                  <a:pt x="81026" y="0"/>
                  <a:pt x="94488" y="5079"/>
                  <a:pt x="105156" y="15367"/>
                </a:cubicBezTo>
                <a:cubicBezTo>
                  <a:pt x="115823" y="25654"/>
                  <a:pt x="121158" y="38608"/>
                  <a:pt x="121158" y="54483"/>
                </a:cubicBezTo>
                <a:cubicBezTo>
                  <a:pt x="121158" y="78740"/>
                  <a:pt x="119760" y="109220"/>
                  <a:pt x="117093" y="145669"/>
                </a:cubicBezTo>
                <a:cubicBezTo>
                  <a:pt x="114300" y="182245"/>
                  <a:pt x="112902" y="212725"/>
                  <a:pt x="112902" y="236982"/>
                </a:cubicBezTo>
                <a:cubicBezTo>
                  <a:pt x="112902" y="252603"/>
                  <a:pt x="113410" y="277495"/>
                  <a:pt x="114427" y="311912"/>
                </a:cubicBezTo>
                <a:cubicBezTo>
                  <a:pt x="115316" y="346329"/>
                  <a:pt x="115823" y="371221"/>
                  <a:pt x="115823" y="386842"/>
                </a:cubicBezTo>
                <a:cubicBezTo>
                  <a:pt x="115823" y="402590"/>
                  <a:pt x="110489" y="415671"/>
                  <a:pt x="99821" y="425831"/>
                </a:cubicBezTo>
                <a:cubicBezTo>
                  <a:pt x="89154" y="436117"/>
                  <a:pt x="75692" y="441198"/>
                  <a:pt x="59308" y="441198"/>
                </a:cubicBezTo>
                <a:cubicBezTo>
                  <a:pt x="42926" y="441198"/>
                  <a:pt x="29464" y="436117"/>
                  <a:pt x="18796" y="425831"/>
                </a:cubicBezTo>
                <a:cubicBezTo>
                  <a:pt x="8128" y="415671"/>
                  <a:pt x="2920" y="402590"/>
                  <a:pt x="2920" y="386842"/>
                </a:cubicBezTo>
                <a:cubicBezTo>
                  <a:pt x="2920" y="371221"/>
                  <a:pt x="2412" y="346329"/>
                  <a:pt x="1396" y="311912"/>
                </a:cubicBezTo>
                <a:cubicBezTo>
                  <a:pt x="508" y="277495"/>
                  <a:pt x="0" y="252603"/>
                  <a:pt x="0" y="236982"/>
                </a:cubicBezTo>
                <a:cubicBezTo>
                  <a:pt x="0" y="212725"/>
                  <a:pt x="1396" y="182245"/>
                  <a:pt x="4064" y="145669"/>
                </a:cubicBezTo>
                <a:cubicBezTo>
                  <a:pt x="6858" y="109220"/>
                  <a:pt x="8128" y="78740"/>
                  <a:pt x="8128" y="54483"/>
                </a:cubicBezTo>
                <a:cubicBezTo>
                  <a:pt x="8128" y="38608"/>
                  <a:pt x="13461" y="25654"/>
                  <a:pt x="24129" y="15367"/>
                </a:cubicBezTo>
                <a:cubicBezTo>
                  <a:pt x="34797" y="5079"/>
                  <a:pt x="48259" y="0"/>
                  <a:pt x="64642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7943723" y="702056"/>
            <a:ext cx="355980" cy="461264"/>
          </a:xfrm>
          <a:custGeom>
            <a:avLst/>
            <a:gdLst>
              <a:gd name="connsiteX0" fmla="*/ 260603 w 355980"/>
              <a:gd name="connsiteY0" fmla="*/ 0 h 461264"/>
              <a:gd name="connsiteX1" fmla="*/ 321182 w 355980"/>
              <a:gd name="connsiteY1" fmla="*/ 10668 h 461264"/>
              <a:gd name="connsiteX2" fmla="*/ 348233 w 355980"/>
              <a:gd name="connsiteY2" fmla="*/ 63372 h 461264"/>
              <a:gd name="connsiteX3" fmla="*/ 308482 w 355980"/>
              <a:gd name="connsiteY3" fmla="*/ 137160 h 461264"/>
              <a:gd name="connsiteX4" fmla="*/ 259841 w 355980"/>
              <a:gd name="connsiteY4" fmla="*/ 103123 h 461264"/>
              <a:gd name="connsiteX5" fmla="*/ 226313 w 355980"/>
              <a:gd name="connsiteY5" fmla="*/ 100203 h 461264"/>
              <a:gd name="connsiteX6" fmla="*/ 127634 w 355980"/>
              <a:gd name="connsiteY6" fmla="*/ 127253 h 461264"/>
              <a:gd name="connsiteX7" fmla="*/ 186943 w 355980"/>
              <a:gd name="connsiteY7" fmla="*/ 170307 h 461264"/>
              <a:gd name="connsiteX8" fmla="*/ 296671 w 355980"/>
              <a:gd name="connsiteY8" fmla="*/ 228345 h 461264"/>
              <a:gd name="connsiteX9" fmla="*/ 355980 w 355980"/>
              <a:gd name="connsiteY9" fmla="*/ 325373 h 461264"/>
              <a:gd name="connsiteX10" fmla="*/ 290575 w 355980"/>
              <a:gd name="connsiteY10" fmla="*/ 432181 h 461264"/>
              <a:gd name="connsiteX11" fmla="*/ 160780 w 355980"/>
              <a:gd name="connsiteY11" fmla="*/ 461264 h 461264"/>
              <a:gd name="connsiteX12" fmla="*/ 61340 w 355980"/>
              <a:gd name="connsiteY12" fmla="*/ 444500 h 461264"/>
              <a:gd name="connsiteX13" fmla="*/ 0 w 355980"/>
              <a:gd name="connsiteY13" fmla="*/ 376935 h 461264"/>
              <a:gd name="connsiteX14" fmla="*/ 48640 w 355980"/>
              <a:gd name="connsiteY14" fmla="*/ 336041 h 461264"/>
              <a:gd name="connsiteX15" fmla="*/ 103123 w 355980"/>
              <a:gd name="connsiteY15" fmla="*/ 347853 h 461264"/>
              <a:gd name="connsiteX16" fmla="*/ 157988 w 355980"/>
              <a:gd name="connsiteY16" fmla="*/ 359791 h 461264"/>
              <a:gd name="connsiteX17" fmla="*/ 241426 w 355980"/>
              <a:gd name="connsiteY17" fmla="*/ 326135 h 461264"/>
              <a:gd name="connsiteX18" fmla="*/ 183768 w 355980"/>
              <a:gd name="connsiteY18" fmla="*/ 279908 h 461264"/>
              <a:gd name="connsiteX19" fmla="*/ 75691 w 355980"/>
              <a:gd name="connsiteY19" fmla="*/ 226314 h 461264"/>
              <a:gd name="connsiteX20" fmla="*/ 17906 w 355980"/>
              <a:gd name="connsiteY20" fmla="*/ 127634 h 461264"/>
              <a:gd name="connsiteX21" fmla="*/ 105155 w 355980"/>
              <a:gd name="connsiteY21" fmla="*/ 16764 h 461264"/>
              <a:gd name="connsiteX22" fmla="*/ 260603 w 355980"/>
              <a:gd name="connsiteY22" fmla="*/ 0 h 4612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355980" h="461264">
                <a:moveTo>
                  <a:pt x="260603" y="0"/>
                </a:moveTo>
                <a:cubicBezTo>
                  <a:pt x="287908" y="0"/>
                  <a:pt x="308101" y="3555"/>
                  <a:pt x="321182" y="10668"/>
                </a:cubicBezTo>
                <a:cubicBezTo>
                  <a:pt x="339216" y="20192"/>
                  <a:pt x="348233" y="37719"/>
                  <a:pt x="348233" y="63372"/>
                </a:cubicBezTo>
                <a:cubicBezTo>
                  <a:pt x="348233" y="112522"/>
                  <a:pt x="335025" y="137160"/>
                  <a:pt x="308482" y="137160"/>
                </a:cubicBezTo>
                <a:cubicBezTo>
                  <a:pt x="281558" y="137160"/>
                  <a:pt x="265302" y="125730"/>
                  <a:pt x="259841" y="103123"/>
                </a:cubicBezTo>
                <a:cubicBezTo>
                  <a:pt x="248919" y="101219"/>
                  <a:pt x="237743" y="100203"/>
                  <a:pt x="226313" y="100203"/>
                </a:cubicBezTo>
                <a:cubicBezTo>
                  <a:pt x="160527" y="100203"/>
                  <a:pt x="127634" y="109220"/>
                  <a:pt x="127634" y="127253"/>
                </a:cubicBezTo>
                <a:cubicBezTo>
                  <a:pt x="127634" y="137922"/>
                  <a:pt x="147446" y="152272"/>
                  <a:pt x="186943" y="170307"/>
                </a:cubicBezTo>
                <a:cubicBezTo>
                  <a:pt x="241045" y="195072"/>
                  <a:pt x="277621" y="214503"/>
                  <a:pt x="296671" y="228345"/>
                </a:cubicBezTo>
                <a:cubicBezTo>
                  <a:pt x="336295" y="257048"/>
                  <a:pt x="355980" y="289306"/>
                  <a:pt x="355980" y="325373"/>
                </a:cubicBezTo>
                <a:cubicBezTo>
                  <a:pt x="355980" y="372236"/>
                  <a:pt x="334136" y="407923"/>
                  <a:pt x="290575" y="432181"/>
                </a:cubicBezTo>
                <a:cubicBezTo>
                  <a:pt x="255396" y="451611"/>
                  <a:pt x="212089" y="461264"/>
                  <a:pt x="160780" y="461264"/>
                </a:cubicBezTo>
                <a:cubicBezTo>
                  <a:pt x="124459" y="461264"/>
                  <a:pt x="91312" y="455676"/>
                  <a:pt x="61340" y="444500"/>
                </a:cubicBezTo>
                <a:cubicBezTo>
                  <a:pt x="20446" y="429133"/>
                  <a:pt x="0" y="406653"/>
                  <a:pt x="0" y="376935"/>
                </a:cubicBezTo>
                <a:cubicBezTo>
                  <a:pt x="0" y="349631"/>
                  <a:pt x="16128" y="336041"/>
                  <a:pt x="48640" y="336041"/>
                </a:cubicBezTo>
                <a:cubicBezTo>
                  <a:pt x="61213" y="336041"/>
                  <a:pt x="79374" y="339979"/>
                  <a:pt x="103123" y="347853"/>
                </a:cubicBezTo>
                <a:cubicBezTo>
                  <a:pt x="126872" y="355726"/>
                  <a:pt x="145160" y="359791"/>
                  <a:pt x="157988" y="359791"/>
                </a:cubicBezTo>
                <a:cubicBezTo>
                  <a:pt x="213359" y="359791"/>
                  <a:pt x="241172" y="348614"/>
                  <a:pt x="241426" y="326135"/>
                </a:cubicBezTo>
                <a:cubicBezTo>
                  <a:pt x="241426" y="312292"/>
                  <a:pt x="222122" y="296799"/>
                  <a:pt x="183768" y="279908"/>
                </a:cubicBezTo>
                <a:cubicBezTo>
                  <a:pt x="127507" y="255142"/>
                  <a:pt x="91439" y="237235"/>
                  <a:pt x="75691" y="226314"/>
                </a:cubicBezTo>
                <a:cubicBezTo>
                  <a:pt x="37210" y="199263"/>
                  <a:pt x="17906" y="166370"/>
                  <a:pt x="17906" y="127634"/>
                </a:cubicBezTo>
                <a:cubicBezTo>
                  <a:pt x="17906" y="72898"/>
                  <a:pt x="46989" y="35814"/>
                  <a:pt x="105155" y="16764"/>
                </a:cubicBezTo>
                <a:cubicBezTo>
                  <a:pt x="139191" y="5588"/>
                  <a:pt x="191134" y="0"/>
                  <a:pt x="260603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7485380" y="691769"/>
            <a:ext cx="393318" cy="475996"/>
          </a:xfrm>
          <a:custGeom>
            <a:avLst/>
            <a:gdLst>
              <a:gd name="connsiteX0" fmla="*/ 65913 w 393318"/>
              <a:gd name="connsiteY0" fmla="*/ 0 h 475996"/>
              <a:gd name="connsiteX1" fmla="*/ 123189 w 393318"/>
              <a:gd name="connsiteY1" fmla="*/ 64261 h 475996"/>
              <a:gd name="connsiteX2" fmla="*/ 123570 w 393318"/>
              <a:gd name="connsiteY2" fmla="*/ 68833 h 475996"/>
              <a:gd name="connsiteX3" fmla="*/ 249681 w 393318"/>
              <a:gd name="connsiteY3" fmla="*/ 8636 h 475996"/>
              <a:gd name="connsiteX4" fmla="*/ 356489 w 393318"/>
              <a:gd name="connsiteY4" fmla="*/ 73278 h 475996"/>
              <a:gd name="connsiteX5" fmla="*/ 376173 w 393318"/>
              <a:gd name="connsiteY5" fmla="*/ 203072 h 475996"/>
              <a:gd name="connsiteX6" fmla="*/ 376173 w 393318"/>
              <a:gd name="connsiteY6" fmla="*/ 232155 h 475996"/>
              <a:gd name="connsiteX7" fmla="*/ 375793 w 393318"/>
              <a:gd name="connsiteY7" fmla="*/ 258698 h 475996"/>
              <a:gd name="connsiteX8" fmla="*/ 384555 w 393318"/>
              <a:gd name="connsiteY8" fmla="*/ 340995 h 475996"/>
              <a:gd name="connsiteX9" fmla="*/ 393318 w 393318"/>
              <a:gd name="connsiteY9" fmla="*/ 422782 h 475996"/>
              <a:gd name="connsiteX10" fmla="*/ 376935 w 393318"/>
              <a:gd name="connsiteY10" fmla="*/ 460882 h 475996"/>
              <a:gd name="connsiteX11" fmla="*/ 336422 w 393318"/>
              <a:gd name="connsiteY11" fmla="*/ 475996 h 475996"/>
              <a:gd name="connsiteX12" fmla="*/ 280416 w 393318"/>
              <a:gd name="connsiteY12" fmla="*/ 426466 h 475996"/>
              <a:gd name="connsiteX13" fmla="*/ 268858 w 393318"/>
              <a:gd name="connsiteY13" fmla="*/ 341757 h 475996"/>
              <a:gd name="connsiteX14" fmla="*/ 262763 w 393318"/>
              <a:gd name="connsiteY14" fmla="*/ 257047 h 475996"/>
              <a:gd name="connsiteX15" fmla="*/ 264159 w 393318"/>
              <a:gd name="connsiteY15" fmla="*/ 220598 h 475996"/>
              <a:gd name="connsiteX16" fmla="*/ 265683 w 393318"/>
              <a:gd name="connsiteY16" fmla="*/ 184277 h 475996"/>
              <a:gd name="connsiteX17" fmla="*/ 266445 w 393318"/>
              <a:gd name="connsiteY17" fmla="*/ 169671 h 475996"/>
              <a:gd name="connsiteX18" fmla="*/ 267334 w 393318"/>
              <a:gd name="connsiteY18" fmla="*/ 150621 h 475996"/>
              <a:gd name="connsiteX19" fmla="*/ 250951 w 393318"/>
              <a:gd name="connsiteY19" fmla="*/ 116713 h 475996"/>
              <a:gd name="connsiteX20" fmla="*/ 182117 w 393318"/>
              <a:gd name="connsiteY20" fmla="*/ 161797 h 475996"/>
              <a:gd name="connsiteX21" fmla="*/ 129285 w 393318"/>
              <a:gd name="connsiteY21" fmla="*/ 275971 h 475996"/>
              <a:gd name="connsiteX22" fmla="*/ 125856 w 393318"/>
              <a:gd name="connsiteY22" fmla="*/ 312928 h 475996"/>
              <a:gd name="connsiteX23" fmla="*/ 123570 w 393318"/>
              <a:gd name="connsiteY23" fmla="*/ 349885 h 475996"/>
              <a:gd name="connsiteX24" fmla="*/ 120904 w 393318"/>
              <a:gd name="connsiteY24" fmla="*/ 385317 h 475996"/>
              <a:gd name="connsiteX25" fmla="*/ 118236 w 393318"/>
              <a:gd name="connsiteY25" fmla="*/ 420623 h 475996"/>
              <a:gd name="connsiteX26" fmla="*/ 102107 w 393318"/>
              <a:gd name="connsiteY26" fmla="*/ 460247 h 475996"/>
              <a:gd name="connsiteX27" fmla="*/ 61467 w 393318"/>
              <a:gd name="connsiteY27" fmla="*/ 475996 h 475996"/>
              <a:gd name="connsiteX28" fmla="*/ 20827 w 393318"/>
              <a:gd name="connsiteY28" fmla="*/ 460375 h 475996"/>
              <a:gd name="connsiteX29" fmla="*/ 4953 w 393318"/>
              <a:gd name="connsiteY29" fmla="*/ 421005 h 475996"/>
              <a:gd name="connsiteX30" fmla="*/ 2413 w 393318"/>
              <a:gd name="connsiteY30" fmla="*/ 385826 h 475996"/>
              <a:gd name="connsiteX31" fmla="*/ 0 w 393318"/>
              <a:gd name="connsiteY31" fmla="*/ 350520 h 475996"/>
              <a:gd name="connsiteX32" fmla="*/ 5714 w 393318"/>
              <a:gd name="connsiteY32" fmla="*/ 239267 h 475996"/>
              <a:gd name="connsiteX33" fmla="*/ 11429 w 393318"/>
              <a:gd name="connsiteY33" fmla="*/ 128016 h 475996"/>
              <a:gd name="connsiteX34" fmla="*/ 10032 w 393318"/>
              <a:gd name="connsiteY34" fmla="*/ 90678 h 475996"/>
              <a:gd name="connsiteX35" fmla="*/ 8635 w 393318"/>
              <a:gd name="connsiteY35" fmla="*/ 53847 h 475996"/>
              <a:gd name="connsiteX36" fmla="*/ 25145 w 393318"/>
              <a:gd name="connsiteY36" fmla="*/ 15240 h 475996"/>
              <a:gd name="connsiteX37" fmla="*/ 65913 w 393318"/>
              <a:gd name="connsiteY37" fmla="*/ 0 h 4759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</a:cxnLst>
            <a:rect l="l" t="t" r="r" b="b"/>
            <a:pathLst>
              <a:path w="393318" h="475996">
                <a:moveTo>
                  <a:pt x="65913" y="0"/>
                </a:moveTo>
                <a:cubicBezTo>
                  <a:pt x="101600" y="0"/>
                  <a:pt x="120777" y="21463"/>
                  <a:pt x="123189" y="64261"/>
                </a:cubicBezTo>
                <a:lnTo>
                  <a:pt x="123570" y="68833"/>
                </a:lnTo>
                <a:cubicBezTo>
                  <a:pt x="163448" y="28701"/>
                  <a:pt x="205485" y="8636"/>
                  <a:pt x="249681" y="8636"/>
                </a:cubicBezTo>
                <a:cubicBezTo>
                  <a:pt x="301243" y="8636"/>
                  <a:pt x="336804" y="30226"/>
                  <a:pt x="356489" y="73278"/>
                </a:cubicBezTo>
                <a:cubicBezTo>
                  <a:pt x="369569" y="102235"/>
                  <a:pt x="376173" y="145415"/>
                  <a:pt x="376173" y="203072"/>
                </a:cubicBezTo>
                <a:lnTo>
                  <a:pt x="376173" y="232155"/>
                </a:lnTo>
                <a:cubicBezTo>
                  <a:pt x="375919" y="244601"/>
                  <a:pt x="375793" y="253491"/>
                  <a:pt x="375793" y="258698"/>
                </a:cubicBezTo>
                <a:cubicBezTo>
                  <a:pt x="375793" y="280035"/>
                  <a:pt x="378714" y="307467"/>
                  <a:pt x="384555" y="340995"/>
                </a:cubicBezTo>
                <a:cubicBezTo>
                  <a:pt x="390397" y="374522"/>
                  <a:pt x="393318" y="401828"/>
                  <a:pt x="393318" y="422782"/>
                </a:cubicBezTo>
                <a:cubicBezTo>
                  <a:pt x="393318" y="438150"/>
                  <a:pt x="387857" y="450850"/>
                  <a:pt x="376935" y="460882"/>
                </a:cubicBezTo>
                <a:cubicBezTo>
                  <a:pt x="366014" y="471042"/>
                  <a:pt x="352551" y="475996"/>
                  <a:pt x="336422" y="475996"/>
                </a:cubicBezTo>
                <a:cubicBezTo>
                  <a:pt x="302894" y="475996"/>
                  <a:pt x="284226" y="459486"/>
                  <a:pt x="280416" y="426466"/>
                </a:cubicBezTo>
                <a:cubicBezTo>
                  <a:pt x="276605" y="398398"/>
                  <a:pt x="272795" y="370205"/>
                  <a:pt x="268858" y="341757"/>
                </a:cubicBezTo>
                <a:cubicBezTo>
                  <a:pt x="264794" y="311785"/>
                  <a:pt x="262763" y="283590"/>
                  <a:pt x="262763" y="257047"/>
                </a:cubicBezTo>
                <a:cubicBezTo>
                  <a:pt x="262763" y="249936"/>
                  <a:pt x="263270" y="237871"/>
                  <a:pt x="264159" y="220598"/>
                </a:cubicBezTo>
                <a:cubicBezTo>
                  <a:pt x="265176" y="203453"/>
                  <a:pt x="265683" y="191261"/>
                  <a:pt x="265683" y="184277"/>
                </a:cubicBezTo>
                <a:cubicBezTo>
                  <a:pt x="265683" y="182371"/>
                  <a:pt x="265937" y="177419"/>
                  <a:pt x="266445" y="169671"/>
                </a:cubicBezTo>
                <a:cubicBezTo>
                  <a:pt x="266954" y="161925"/>
                  <a:pt x="267334" y="155575"/>
                  <a:pt x="267334" y="150621"/>
                </a:cubicBezTo>
                <a:cubicBezTo>
                  <a:pt x="267334" y="128016"/>
                  <a:pt x="261873" y="116713"/>
                  <a:pt x="250951" y="116713"/>
                </a:cubicBezTo>
                <a:cubicBezTo>
                  <a:pt x="227583" y="116713"/>
                  <a:pt x="204596" y="131698"/>
                  <a:pt x="182117" y="161797"/>
                </a:cubicBezTo>
                <a:cubicBezTo>
                  <a:pt x="159639" y="191770"/>
                  <a:pt x="141985" y="229870"/>
                  <a:pt x="129285" y="275971"/>
                </a:cubicBezTo>
                <a:cubicBezTo>
                  <a:pt x="128777" y="285241"/>
                  <a:pt x="127634" y="297560"/>
                  <a:pt x="125856" y="312928"/>
                </a:cubicBezTo>
                <a:cubicBezTo>
                  <a:pt x="124332" y="325501"/>
                  <a:pt x="123570" y="337820"/>
                  <a:pt x="123570" y="349885"/>
                </a:cubicBezTo>
                <a:cubicBezTo>
                  <a:pt x="123570" y="357632"/>
                  <a:pt x="122681" y="369442"/>
                  <a:pt x="120904" y="385317"/>
                </a:cubicBezTo>
                <a:cubicBezTo>
                  <a:pt x="119126" y="401066"/>
                  <a:pt x="118236" y="412877"/>
                  <a:pt x="118236" y="420623"/>
                </a:cubicBezTo>
                <a:cubicBezTo>
                  <a:pt x="118236" y="436626"/>
                  <a:pt x="112903" y="449833"/>
                  <a:pt x="102107" y="460247"/>
                </a:cubicBezTo>
                <a:cubicBezTo>
                  <a:pt x="91313" y="470789"/>
                  <a:pt x="77723" y="475996"/>
                  <a:pt x="61467" y="475996"/>
                </a:cubicBezTo>
                <a:cubicBezTo>
                  <a:pt x="45084" y="475996"/>
                  <a:pt x="31495" y="470789"/>
                  <a:pt x="20827" y="460375"/>
                </a:cubicBezTo>
                <a:cubicBezTo>
                  <a:pt x="10286" y="449960"/>
                  <a:pt x="4953" y="436879"/>
                  <a:pt x="4953" y="421005"/>
                </a:cubicBezTo>
                <a:cubicBezTo>
                  <a:pt x="4953" y="413258"/>
                  <a:pt x="4064" y="401447"/>
                  <a:pt x="2413" y="385826"/>
                </a:cubicBezTo>
                <a:cubicBezTo>
                  <a:pt x="889" y="370078"/>
                  <a:pt x="0" y="358394"/>
                  <a:pt x="0" y="350520"/>
                </a:cubicBezTo>
                <a:cubicBezTo>
                  <a:pt x="0" y="323850"/>
                  <a:pt x="1904" y="286766"/>
                  <a:pt x="5714" y="239267"/>
                </a:cubicBezTo>
                <a:cubicBezTo>
                  <a:pt x="9524" y="191770"/>
                  <a:pt x="11429" y="154686"/>
                  <a:pt x="11429" y="128016"/>
                </a:cubicBezTo>
                <a:cubicBezTo>
                  <a:pt x="11429" y="119633"/>
                  <a:pt x="11048" y="107188"/>
                  <a:pt x="10032" y="90678"/>
                </a:cubicBezTo>
                <a:cubicBezTo>
                  <a:pt x="9143" y="74167"/>
                  <a:pt x="8635" y="61848"/>
                  <a:pt x="8635" y="53847"/>
                </a:cubicBezTo>
                <a:cubicBezTo>
                  <a:pt x="8635" y="38227"/>
                  <a:pt x="14096" y="25400"/>
                  <a:pt x="25145" y="15240"/>
                </a:cubicBezTo>
                <a:cubicBezTo>
                  <a:pt x="36194" y="5079"/>
                  <a:pt x="49783" y="0"/>
                  <a:pt x="65913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4955540" y="688975"/>
            <a:ext cx="396493" cy="687577"/>
          </a:xfrm>
          <a:custGeom>
            <a:avLst/>
            <a:gdLst>
              <a:gd name="connsiteX0" fmla="*/ 62610 w 396493"/>
              <a:gd name="connsiteY0" fmla="*/ 0 h 687577"/>
              <a:gd name="connsiteX1" fmla="*/ 101091 w 396493"/>
              <a:gd name="connsiteY1" fmla="*/ 15494 h 687577"/>
              <a:gd name="connsiteX2" fmla="*/ 116585 w 396493"/>
              <a:gd name="connsiteY2" fmla="*/ 52832 h 687577"/>
              <a:gd name="connsiteX3" fmla="*/ 116204 w 396493"/>
              <a:gd name="connsiteY3" fmla="*/ 56895 h 687577"/>
              <a:gd name="connsiteX4" fmla="*/ 171195 w 396493"/>
              <a:gd name="connsiteY4" fmla="*/ 33782 h 687577"/>
              <a:gd name="connsiteX5" fmla="*/ 226694 w 396493"/>
              <a:gd name="connsiteY5" fmla="*/ 26161 h 687577"/>
              <a:gd name="connsiteX6" fmla="*/ 364235 w 396493"/>
              <a:gd name="connsiteY6" fmla="*/ 105917 h 687577"/>
              <a:gd name="connsiteX7" fmla="*/ 396493 w 396493"/>
              <a:gd name="connsiteY7" fmla="*/ 261873 h 687577"/>
              <a:gd name="connsiteX8" fmla="*/ 345439 w 396493"/>
              <a:gd name="connsiteY8" fmla="*/ 410464 h 687577"/>
              <a:gd name="connsiteX9" fmla="*/ 198500 w 396493"/>
              <a:gd name="connsiteY9" fmla="*/ 473964 h 687577"/>
              <a:gd name="connsiteX10" fmla="*/ 124332 w 396493"/>
              <a:gd name="connsiteY10" fmla="*/ 465709 h 687577"/>
              <a:gd name="connsiteX11" fmla="*/ 123951 w 396493"/>
              <a:gd name="connsiteY11" fmla="*/ 632714 h 687577"/>
              <a:gd name="connsiteX12" fmla="*/ 107950 w 396493"/>
              <a:gd name="connsiteY12" fmla="*/ 671957 h 687577"/>
              <a:gd name="connsiteX13" fmla="*/ 67436 w 396493"/>
              <a:gd name="connsiteY13" fmla="*/ 687577 h 687577"/>
              <a:gd name="connsiteX14" fmla="*/ 26923 w 396493"/>
              <a:gd name="connsiteY14" fmla="*/ 671957 h 687577"/>
              <a:gd name="connsiteX15" fmla="*/ 11048 w 396493"/>
              <a:gd name="connsiteY15" fmla="*/ 632714 h 687577"/>
              <a:gd name="connsiteX16" fmla="*/ 11810 w 396493"/>
              <a:gd name="connsiteY16" fmla="*/ 480060 h 687577"/>
              <a:gd name="connsiteX17" fmla="*/ 11810 w 396493"/>
              <a:gd name="connsiteY17" fmla="*/ 318389 h 687577"/>
              <a:gd name="connsiteX18" fmla="*/ 6095 w 396493"/>
              <a:gd name="connsiteY18" fmla="*/ 166115 h 687577"/>
              <a:gd name="connsiteX19" fmla="*/ 0 w 396493"/>
              <a:gd name="connsiteY19" fmla="*/ 85471 h 687577"/>
              <a:gd name="connsiteX20" fmla="*/ 15112 w 396493"/>
              <a:gd name="connsiteY20" fmla="*/ 27432 h 687577"/>
              <a:gd name="connsiteX21" fmla="*/ 62610 w 396493"/>
              <a:gd name="connsiteY21" fmla="*/ 0 h 6875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</a:cxnLst>
            <a:rect l="l" t="t" r="r" b="b"/>
            <a:pathLst>
              <a:path w="396493" h="687577">
                <a:moveTo>
                  <a:pt x="62610" y="0"/>
                </a:moveTo>
                <a:cubicBezTo>
                  <a:pt x="77850" y="0"/>
                  <a:pt x="90677" y="5207"/>
                  <a:pt x="101091" y="15494"/>
                </a:cubicBezTo>
                <a:cubicBezTo>
                  <a:pt x="111378" y="25907"/>
                  <a:pt x="116585" y="38353"/>
                  <a:pt x="116585" y="52832"/>
                </a:cubicBezTo>
                <a:lnTo>
                  <a:pt x="116204" y="56895"/>
                </a:lnTo>
                <a:cubicBezTo>
                  <a:pt x="134492" y="46482"/>
                  <a:pt x="152780" y="38734"/>
                  <a:pt x="171195" y="33782"/>
                </a:cubicBezTo>
                <a:cubicBezTo>
                  <a:pt x="189610" y="28702"/>
                  <a:pt x="208152" y="26161"/>
                  <a:pt x="226694" y="26161"/>
                </a:cubicBezTo>
                <a:cubicBezTo>
                  <a:pt x="289432" y="26161"/>
                  <a:pt x="335279" y="52832"/>
                  <a:pt x="364235" y="105917"/>
                </a:cubicBezTo>
                <a:cubicBezTo>
                  <a:pt x="385698" y="146050"/>
                  <a:pt x="396493" y="198120"/>
                  <a:pt x="396493" y="261873"/>
                </a:cubicBezTo>
                <a:cubicBezTo>
                  <a:pt x="396493" y="321691"/>
                  <a:pt x="379475" y="371221"/>
                  <a:pt x="345439" y="410464"/>
                </a:cubicBezTo>
                <a:cubicBezTo>
                  <a:pt x="308863" y="452754"/>
                  <a:pt x="259841" y="473964"/>
                  <a:pt x="198500" y="473964"/>
                </a:cubicBezTo>
                <a:cubicBezTo>
                  <a:pt x="175005" y="473964"/>
                  <a:pt x="150240" y="471170"/>
                  <a:pt x="124332" y="465709"/>
                </a:cubicBezTo>
                <a:lnTo>
                  <a:pt x="123951" y="632714"/>
                </a:lnTo>
                <a:cubicBezTo>
                  <a:pt x="123951" y="648589"/>
                  <a:pt x="118617" y="661670"/>
                  <a:pt x="107950" y="671957"/>
                </a:cubicBezTo>
                <a:cubicBezTo>
                  <a:pt x="97408" y="682371"/>
                  <a:pt x="83819" y="687577"/>
                  <a:pt x="67436" y="687577"/>
                </a:cubicBezTo>
                <a:cubicBezTo>
                  <a:pt x="51053" y="687577"/>
                  <a:pt x="37591" y="682371"/>
                  <a:pt x="26923" y="671957"/>
                </a:cubicBezTo>
                <a:cubicBezTo>
                  <a:pt x="16255" y="661670"/>
                  <a:pt x="11048" y="648589"/>
                  <a:pt x="11048" y="632714"/>
                </a:cubicBezTo>
                <a:cubicBezTo>
                  <a:pt x="11048" y="619887"/>
                  <a:pt x="11302" y="568960"/>
                  <a:pt x="11810" y="480060"/>
                </a:cubicBezTo>
                <a:cubicBezTo>
                  <a:pt x="12319" y="414020"/>
                  <a:pt x="12319" y="360172"/>
                  <a:pt x="11810" y="318389"/>
                </a:cubicBezTo>
                <a:cubicBezTo>
                  <a:pt x="11048" y="259461"/>
                  <a:pt x="9143" y="208661"/>
                  <a:pt x="6095" y="166115"/>
                </a:cubicBezTo>
                <a:cubicBezTo>
                  <a:pt x="2031" y="107441"/>
                  <a:pt x="0" y="80645"/>
                  <a:pt x="0" y="85471"/>
                </a:cubicBezTo>
                <a:cubicBezTo>
                  <a:pt x="0" y="62865"/>
                  <a:pt x="4952" y="43434"/>
                  <a:pt x="15112" y="27432"/>
                </a:cubicBezTo>
                <a:cubicBezTo>
                  <a:pt x="26796" y="9144"/>
                  <a:pt x="42671" y="0"/>
                  <a:pt x="62610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6320282" y="566928"/>
            <a:ext cx="376935" cy="598042"/>
          </a:xfrm>
          <a:custGeom>
            <a:avLst/>
            <a:gdLst>
              <a:gd name="connsiteX0" fmla="*/ 178816 w 376935"/>
              <a:gd name="connsiteY0" fmla="*/ 0 h 598042"/>
              <a:gd name="connsiteX1" fmla="*/ 239395 w 376935"/>
              <a:gd name="connsiteY1" fmla="*/ 101980 h 598042"/>
              <a:gd name="connsiteX2" fmla="*/ 238505 w 376935"/>
              <a:gd name="connsiteY2" fmla="*/ 135508 h 598042"/>
              <a:gd name="connsiteX3" fmla="*/ 279908 w 376935"/>
              <a:gd name="connsiteY3" fmla="*/ 131826 h 598042"/>
              <a:gd name="connsiteX4" fmla="*/ 344170 w 376935"/>
              <a:gd name="connsiteY4" fmla="*/ 137921 h 598042"/>
              <a:gd name="connsiteX5" fmla="*/ 376935 w 376935"/>
              <a:gd name="connsiteY5" fmla="*/ 187959 h 598042"/>
              <a:gd name="connsiteX6" fmla="*/ 360934 w 376935"/>
              <a:gd name="connsiteY6" fmla="*/ 226821 h 598042"/>
              <a:gd name="connsiteX7" fmla="*/ 320421 w 376935"/>
              <a:gd name="connsiteY7" fmla="*/ 242315 h 598042"/>
              <a:gd name="connsiteX8" fmla="*/ 300101 w 376935"/>
              <a:gd name="connsiteY8" fmla="*/ 241680 h 598042"/>
              <a:gd name="connsiteX9" fmla="*/ 279908 w 376935"/>
              <a:gd name="connsiteY9" fmla="*/ 241172 h 598042"/>
              <a:gd name="connsiteX10" fmla="*/ 241045 w 376935"/>
              <a:gd name="connsiteY10" fmla="*/ 244347 h 598042"/>
              <a:gd name="connsiteX11" fmla="*/ 248412 w 376935"/>
              <a:gd name="connsiteY11" fmla="*/ 460501 h 598042"/>
              <a:gd name="connsiteX12" fmla="*/ 248792 w 376935"/>
              <a:gd name="connsiteY12" fmla="*/ 480313 h 598042"/>
              <a:gd name="connsiteX13" fmla="*/ 249174 w 376935"/>
              <a:gd name="connsiteY13" fmla="*/ 503935 h 598042"/>
              <a:gd name="connsiteX14" fmla="*/ 189864 w 376935"/>
              <a:gd name="connsiteY14" fmla="*/ 598042 h 598042"/>
              <a:gd name="connsiteX15" fmla="*/ 151002 w 376935"/>
              <a:gd name="connsiteY15" fmla="*/ 584072 h 598042"/>
              <a:gd name="connsiteX16" fmla="*/ 132969 w 376935"/>
              <a:gd name="connsiteY16" fmla="*/ 547242 h 598042"/>
              <a:gd name="connsiteX17" fmla="*/ 134239 w 376935"/>
              <a:gd name="connsiteY17" fmla="*/ 503046 h 598042"/>
              <a:gd name="connsiteX18" fmla="*/ 135381 w 376935"/>
              <a:gd name="connsiteY18" fmla="*/ 458850 h 598042"/>
              <a:gd name="connsiteX19" fmla="*/ 128016 w 376935"/>
              <a:gd name="connsiteY19" fmla="*/ 246888 h 598042"/>
              <a:gd name="connsiteX20" fmla="*/ 51308 w 376935"/>
              <a:gd name="connsiteY20" fmla="*/ 240157 h 598042"/>
              <a:gd name="connsiteX21" fmla="*/ 0 w 376935"/>
              <a:gd name="connsiteY21" fmla="*/ 187070 h 598042"/>
              <a:gd name="connsiteX22" fmla="*/ 15493 w 376935"/>
              <a:gd name="connsiteY22" fmla="*/ 148208 h 598042"/>
              <a:gd name="connsiteX23" fmla="*/ 55626 w 376935"/>
              <a:gd name="connsiteY23" fmla="*/ 132207 h 598042"/>
              <a:gd name="connsiteX24" fmla="*/ 125221 w 376935"/>
              <a:gd name="connsiteY24" fmla="*/ 137159 h 598042"/>
              <a:gd name="connsiteX25" fmla="*/ 123189 w 376935"/>
              <a:gd name="connsiteY25" fmla="*/ 93726 h 598042"/>
              <a:gd name="connsiteX26" fmla="*/ 121539 w 376935"/>
              <a:gd name="connsiteY26" fmla="*/ 53212 h 598042"/>
              <a:gd name="connsiteX27" fmla="*/ 138302 w 376935"/>
              <a:gd name="connsiteY27" fmla="*/ 15239 h 598042"/>
              <a:gd name="connsiteX28" fmla="*/ 178816 w 376935"/>
              <a:gd name="connsiteY28" fmla="*/ 0 h 5980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376935" h="598042">
                <a:moveTo>
                  <a:pt x="178816" y="0"/>
                </a:moveTo>
                <a:cubicBezTo>
                  <a:pt x="219202" y="0"/>
                  <a:pt x="239395" y="34035"/>
                  <a:pt x="239395" y="101980"/>
                </a:cubicBezTo>
                <a:lnTo>
                  <a:pt x="238505" y="135508"/>
                </a:lnTo>
                <a:cubicBezTo>
                  <a:pt x="255524" y="133096"/>
                  <a:pt x="269239" y="131826"/>
                  <a:pt x="279908" y="131826"/>
                </a:cubicBezTo>
                <a:cubicBezTo>
                  <a:pt x="311276" y="131826"/>
                  <a:pt x="332739" y="133858"/>
                  <a:pt x="344170" y="137921"/>
                </a:cubicBezTo>
                <a:cubicBezTo>
                  <a:pt x="366014" y="145669"/>
                  <a:pt x="376935" y="162305"/>
                  <a:pt x="376935" y="187959"/>
                </a:cubicBezTo>
                <a:cubicBezTo>
                  <a:pt x="376935" y="203453"/>
                  <a:pt x="371602" y="216408"/>
                  <a:pt x="360934" y="226821"/>
                </a:cubicBezTo>
                <a:cubicBezTo>
                  <a:pt x="350265" y="237108"/>
                  <a:pt x="336803" y="242315"/>
                  <a:pt x="320421" y="242315"/>
                </a:cubicBezTo>
                <a:cubicBezTo>
                  <a:pt x="314706" y="242315"/>
                  <a:pt x="307975" y="242188"/>
                  <a:pt x="300101" y="241680"/>
                </a:cubicBezTo>
                <a:cubicBezTo>
                  <a:pt x="292353" y="241300"/>
                  <a:pt x="285622" y="241172"/>
                  <a:pt x="279908" y="241172"/>
                </a:cubicBezTo>
                <a:cubicBezTo>
                  <a:pt x="268732" y="241172"/>
                  <a:pt x="255777" y="242188"/>
                  <a:pt x="241045" y="244347"/>
                </a:cubicBezTo>
                <a:cubicBezTo>
                  <a:pt x="245872" y="354583"/>
                  <a:pt x="248412" y="426719"/>
                  <a:pt x="248412" y="460501"/>
                </a:cubicBezTo>
                <a:cubicBezTo>
                  <a:pt x="248412" y="464058"/>
                  <a:pt x="248539" y="470661"/>
                  <a:pt x="248792" y="480313"/>
                </a:cubicBezTo>
                <a:cubicBezTo>
                  <a:pt x="249047" y="490092"/>
                  <a:pt x="249174" y="497839"/>
                  <a:pt x="249174" y="503935"/>
                </a:cubicBezTo>
                <a:cubicBezTo>
                  <a:pt x="249174" y="566673"/>
                  <a:pt x="229362" y="598042"/>
                  <a:pt x="189864" y="598042"/>
                </a:cubicBezTo>
                <a:cubicBezTo>
                  <a:pt x="174878" y="598042"/>
                  <a:pt x="161925" y="593343"/>
                  <a:pt x="151002" y="584072"/>
                </a:cubicBezTo>
                <a:cubicBezTo>
                  <a:pt x="138938" y="574293"/>
                  <a:pt x="132969" y="561974"/>
                  <a:pt x="132969" y="547242"/>
                </a:cubicBezTo>
                <a:cubicBezTo>
                  <a:pt x="132969" y="537463"/>
                  <a:pt x="133350" y="522731"/>
                  <a:pt x="134239" y="503046"/>
                </a:cubicBezTo>
                <a:cubicBezTo>
                  <a:pt x="135001" y="483361"/>
                  <a:pt x="135381" y="468629"/>
                  <a:pt x="135381" y="458850"/>
                </a:cubicBezTo>
                <a:cubicBezTo>
                  <a:pt x="135381" y="425831"/>
                  <a:pt x="132969" y="355219"/>
                  <a:pt x="128016" y="246888"/>
                </a:cubicBezTo>
                <a:cubicBezTo>
                  <a:pt x="111125" y="245998"/>
                  <a:pt x="85597" y="243839"/>
                  <a:pt x="51308" y="240157"/>
                </a:cubicBezTo>
                <a:cubicBezTo>
                  <a:pt x="17017" y="236473"/>
                  <a:pt x="0" y="218693"/>
                  <a:pt x="0" y="187070"/>
                </a:cubicBezTo>
                <a:cubicBezTo>
                  <a:pt x="0" y="171830"/>
                  <a:pt x="5079" y="158877"/>
                  <a:pt x="15493" y="148208"/>
                </a:cubicBezTo>
                <a:cubicBezTo>
                  <a:pt x="25908" y="137540"/>
                  <a:pt x="39242" y="132207"/>
                  <a:pt x="55626" y="132207"/>
                </a:cubicBezTo>
                <a:cubicBezTo>
                  <a:pt x="65658" y="132207"/>
                  <a:pt x="88900" y="133858"/>
                  <a:pt x="125221" y="137159"/>
                </a:cubicBezTo>
                <a:cubicBezTo>
                  <a:pt x="124967" y="128396"/>
                  <a:pt x="124205" y="113919"/>
                  <a:pt x="123189" y="93726"/>
                </a:cubicBezTo>
                <a:cubicBezTo>
                  <a:pt x="122047" y="76327"/>
                  <a:pt x="121539" y="62864"/>
                  <a:pt x="121539" y="53212"/>
                </a:cubicBezTo>
                <a:cubicBezTo>
                  <a:pt x="121539" y="37972"/>
                  <a:pt x="127127" y="25272"/>
                  <a:pt x="138302" y="15239"/>
                </a:cubicBezTo>
                <a:cubicBezTo>
                  <a:pt x="149478" y="5079"/>
                  <a:pt x="162940" y="0"/>
                  <a:pt x="178816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5407406" y="566928"/>
            <a:ext cx="376935" cy="598042"/>
          </a:xfrm>
          <a:custGeom>
            <a:avLst/>
            <a:gdLst>
              <a:gd name="connsiteX0" fmla="*/ 178815 w 376935"/>
              <a:gd name="connsiteY0" fmla="*/ 0 h 598042"/>
              <a:gd name="connsiteX1" fmla="*/ 239395 w 376935"/>
              <a:gd name="connsiteY1" fmla="*/ 101980 h 598042"/>
              <a:gd name="connsiteX2" fmla="*/ 238505 w 376935"/>
              <a:gd name="connsiteY2" fmla="*/ 135508 h 598042"/>
              <a:gd name="connsiteX3" fmla="*/ 279907 w 376935"/>
              <a:gd name="connsiteY3" fmla="*/ 131826 h 598042"/>
              <a:gd name="connsiteX4" fmla="*/ 344169 w 376935"/>
              <a:gd name="connsiteY4" fmla="*/ 137921 h 598042"/>
              <a:gd name="connsiteX5" fmla="*/ 376935 w 376935"/>
              <a:gd name="connsiteY5" fmla="*/ 187959 h 598042"/>
              <a:gd name="connsiteX6" fmla="*/ 360934 w 376935"/>
              <a:gd name="connsiteY6" fmla="*/ 226821 h 598042"/>
              <a:gd name="connsiteX7" fmla="*/ 320421 w 376935"/>
              <a:gd name="connsiteY7" fmla="*/ 242315 h 598042"/>
              <a:gd name="connsiteX8" fmla="*/ 300101 w 376935"/>
              <a:gd name="connsiteY8" fmla="*/ 241680 h 598042"/>
              <a:gd name="connsiteX9" fmla="*/ 279907 w 376935"/>
              <a:gd name="connsiteY9" fmla="*/ 241172 h 598042"/>
              <a:gd name="connsiteX10" fmla="*/ 241046 w 376935"/>
              <a:gd name="connsiteY10" fmla="*/ 244347 h 598042"/>
              <a:gd name="connsiteX11" fmla="*/ 248411 w 376935"/>
              <a:gd name="connsiteY11" fmla="*/ 460501 h 598042"/>
              <a:gd name="connsiteX12" fmla="*/ 248792 w 376935"/>
              <a:gd name="connsiteY12" fmla="*/ 480313 h 598042"/>
              <a:gd name="connsiteX13" fmla="*/ 249173 w 376935"/>
              <a:gd name="connsiteY13" fmla="*/ 503935 h 598042"/>
              <a:gd name="connsiteX14" fmla="*/ 189865 w 376935"/>
              <a:gd name="connsiteY14" fmla="*/ 598042 h 598042"/>
              <a:gd name="connsiteX15" fmla="*/ 151003 w 376935"/>
              <a:gd name="connsiteY15" fmla="*/ 584072 h 598042"/>
              <a:gd name="connsiteX16" fmla="*/ 132969 w 376935"/>
              <a:gd name="connsiteY16" fmla="*/ 547242 h 598042"/>
              <a:gd name="connsiteX17" fmla="*/ 134238 w 376935"/>
              <a:gd name="connsiteY17" fmla="*/ 503046 h 598042"/>
              <a:gd name="connsiteX18" fmla="*/ 135382 w 376935"/>
              <a:gd name="connsiteY18" fmla="*/ 458850 h 598042"/>
              <a:gd name="connsiteX19" fmla="*/ 128015 w 376935"/>
              <a:gd name="connsiteY19" fmla="*/ 246888 h 598042"/>
              <a:gd name="connsiteX20" fmla="*/ 51307 w 376935"/>
              <a:gd name="connsiteY20" fmla="*/ 240157 h 598042"/>
              <a:gd name="connsiteX21" fmla="*/ 0 w 376935"/>
              <a:gd name="connsiteY21" fmla="*/ 187070 h 598042"/>
              <a:gd name="connsiteX22" fmla="*/ 15494 w 376935"/>
              <a:gd name="connsiteY22" fmla="*/ 148208 h 598042"/>
              <a:gd name="connsiteX23" fmla="*/ 55626 w 376935"/>
              <a:gd name="connsiteY23" fmla="*/ 132207 h 598042"/>
              <a:gd name="connsiteX24" fmla="*/ 125222 w 376935"/>
              <a:gd name="connsiteY24" fmla="*/ 137159 h 598042"/>
              <a:gd name="connsiteX25" fmla="*/ 123189 w 376935"/>
              <a:gd name="connsiteY25" fmla="*/ 93726 h 598042"/>
              <a:gd name="connsiteX26" fmla="*/ 121538 w 376935"/>
              <a:gd name="connsiteY26" fmla="*/ 53212 h 598042"/>
              <a:gd name="connsiteX27" fmla="*/ 138303 w 376935"/>
              <a:gd name="connsiteY27" fmla="*/ 15239 h 598042"/>
              <a:gd name="connsiteX28" fmla="*/ 178815 w 376935"/>
              <a:gd name="connsiteY28" fmla="*/ 0 h 5980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376935" h="598042">
                <a:moveTo>
                  <a:pt x="178815" y="0"/>
                </a:moveTo>
                <a:cubicBezTo>
                  <a:pt x="219202" y="0"/>
                  <a:pt x="239395" y="34035"/>
                  <a:pt x="239395" y="101980"/>
                </a:cubicBezTo>
                <a:lnTo>
                  <a:pt x="238505" y="135508"/>
                </a:lnTo>
                <a:cubicBezTo>
                  <a:pt x="255523" y="133096"/>
                  <a:pt x="269239" y="131826"/>
                  <a:pt x="279907" y="131826"/>
                </a:cubicBezTo>
                <a:cubicBezTo>
                  <a:pt x="311277" y="131826"/>
                  <a:pt x="332739" y="133858"/>
                  <a:pt x="344169" y="137921"/>
                </a:cubicBezTo>
                <a:cubicBezTo>
                  <a:pt x="366014" y="145669"/>
                  <a:pt x="376935" y="162305"/>
                  <a:pt x="376935" y="187959"/>
                </a:cubicBezTo>
                <a:cubicBezTo>
                  <a:pt x="376935" y="203453"/>
                  <a:pt x="371602" y="216408"/>
                  <a:pt x="360934" y="226821"/>
                </a:cubicBezTo>
                <a:cubicBezTo>
                  <a:pt x="350265" y="237108"/>
                  <a:pt x="336803" y="242315"/>
                  <a:pt x="320421" y="242315"/>
                </a:cubicBezTo>
                <a:cubicBezTo>
                  <a:pt x="314706" y="242315"/>
                  <a:pt x="307975" y="242188"/>
                  <a:pt x="300101" y="241680"/>
                </a:cubicBezTo>
                <a:cubicBezTo>
                  <a:pt x="292353" y="241300"/>
                  <a:pt x="285623" y="241172"/>
                  <a:pt x="279907" y="241172"/>
                </a:cubicBezTo>
                <a:cubicBezTo>
                  <a:pt x="268732" y="241172"/>
                  <a:pt x="255777" y="242188"/>
                  <a:pt x="241046" y="244347"/>
                </a:cubicBezTo>
                <a:cubicBezTo>
                  <a:pt x="245872" y="354583"/>
                  <a:pt x="248411" y="426719"/>
                  <a:pt x="248411" y="460501"/>
                </a:cubicBezTo>
                <a:cubicBezTo>
                  <a:pt x="248411" y="464058"/>
                  <a:pt x="248538" y="470661"/>
                  <a:pt x="248792" y="480313"/>
                </a:cubicBezTo>
                <a:cubicBezTo>
                  <a:pt x="249046" y="490092"/>
                  <a:pt x="249173" y="497839"/>
                  <a:pt x="249173" y="503935"/>
                </a:cubicBezTo>
                <a:cubicBezTo>
                  <a:pt x="249173" y="566673"/>
                  <a:pt x="229361" y="598042"/>
                  <a:pt x="189865" y="598042"/>
                </a:cubicBezTo>
                <a:cubicBezTo>
                  <a:pt x="174878" y="598042"/>
                  <a:pt x="161925" y="593343"/>
                  <a:pt x="151003" y="584072"/>
                </a:cubicBezTo>
                <a:cubicBezTo>
                  <a:pt x="138938" y="574293"/>
                  <a:pt x="132969" y="561974"/>
                  <a:pt x="132969" y="547242"/>
                </a:cubicBezTo>
                <a:cubicBezTo>
                  <a:pt x="132969" y="537463"/>
                  <a:pt x="133350" y="522731"/>
                  <a:pt x="134238" y="503046"/>
                </a:cubicBezTo>
                <a:cubicBezTo>
                  <a:pt x="135001" y="483361"/>
                  <a:pt x="135382" y="468629"/>
                  <a:pt x="135382" y="458850"/>
                </a:cubicBezTo>
                <a:cubicBezTo>
                  <a:pt x="135382" y="425831"/>
                  <a:pt x="132969" y="355219"/>
                  <a:pt x="128015" y="246888"/>
                </a:cubicBezTo>
                <a:cubicBezTo>
                  <a:pt x="111125" y="245998"/>
                  <a:pt x="85597" y="243839"/>
                  <a:pt x="51307" y="240157"/>
                </a:cubicBezTo>
                <a:cubicBezTo>
                  <a:pt x="17017" y="236473"/>
                  <a:pt x="0" y="218693"/>
                  <a:pt x="0" y="187070"/>
                </a:cubicBezTo>
                <a:cubicBezTo>
                  <a:pt x="0" y="171830"/>
                  <a:pt x="5079" y="158877"/>
                  <a:pt x="15494" y="148208"/>
                </a:cubicBezTo>
                <a:cubicBezTo>
                  <a:pt x="25907" y="137540"/>
                  <a:pt x="39242" y="132207"/>
                  <a:pt x="55626" y="132207"/>
                </a:cubicBezTo>
                <a:cubicBezTo>
                  <a:pt x="65658" y="132207"/>
                  <a:pt x="88900" y="133858"/>
                  <a:pt x="125222" y="137159"/>
                </a:cubicBezTo>
                <a:cubicBezTo>
                  <a:pt x="124967" y="128396"/>
                  <a:pt x="124205" y="113919"/>
                  <a:pt x="123189" y="93726"/>
                </a:cubicBezTo>
                <a:cubicBezTo>
                  <a:pt x="122046" y="76327"/>
                  <a:pt x="121538" y="62864"/>
                  <a:pt x="121538" y="53212"/>
                </a:cubicBezTo>
                <a:cubicBezTo>
                  <a:pt x="121538" y="37972"/>
                  <a:pt x="127127" y="25272"/>
                  <a:pt x="138303" y="15239"/>
                </a:cubicBezTo>
                <a:cubicBezTo>
                  <a:pt x="149478" y="5079"/>
                  <a:pt x="162941" y="0"/>
                  <a:pt x="178815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3311398" y="533781"/>
            <a:ext cx="532510" cy="617220"/>
          </a:xfrm>
          <a:custGeom>
            <a:avLst/>
            <a:gdLst>
              <a:gd name="connsiteX0" fmla="*/ 350011 w 532510"/>
              <a:gd name="connsiteY0" fmla="*/ 0 h 617220"/>
              <a:gd name="connsiteX1" fmla="*/ 410082 w 532510"/>
              <a:gd name="connsiteY1" fmla="*/ 54483 h 617220"/>
              <a:gd name="connsiteX2" fmla="*/ 435863 w 532510"/>
              <a:gd name="connsiteY2" fmla="*/ 185928 h 617220"/>
              <a:gd name="connsiteX3" fmla="*/ 496950 w 532510"/>
              <a:gd name="connsiteY3" fmla="*/ 455548 h 617220"/>
              <a:gd name="connsiteX4" fmla="*/ 517778 w 532510"/>
              <a:gd name="connsiteY4" fmla="*/ 509651 h 617220"/>
              <a:gd name="connsiteX5" fmla="*/ 532510 w 532510"/>
              <a:gd name="connsiteY5" fmla="*/ 562356 h 617220"/>
              <a:gd name="connsiteX6" fmla="*/ 514731 w 532510"/>
              <a:gd name="connsiteY6" fmla="*/ 602107 h 617220"/>
              <a:gd name="connsiteX7" fmla="*/ 474344 w 532510"/>
              <a:gd name="connsiteY7" fmla="*/ 617220 h 617220"/>
              <a:gd name="connsiteX8" fmla="*/ 409320 w 532510"/>
              <a:gd name="connsiteY8" fmla="*/ 541147 h 617220"/>
              <a:gd name="connsiteX9" fmla="*/ 372109 w 532510"/>
              <a:gd name="connsiteY9" fmla="*/ 429767 h 617220"/>
              <a:gd name="connsiteX10" fmla="*/ 273050 w 532510"/>
              <a:gd name="connsiteY10" fmla="*/ 438785 h 617220"/>
              <a:gd name="connsiteX11" fmla="*/ 173989 w 532510"/>
              <a:gd name="connsiteY11" fmla="*/ 449453 h 617220"/>
              <a:gd name="connsiteX12" fmla="*/ 108457 w 532510"/>
              <a:gd name="connsiteY12" fmla="*/ 584962 h 617220"/>
              <a:gd name="connsiteX13" fmla="*/ 58546 w 532510"/>
              <a:gd name="connsiteY13" fmla="*/ 614426 h 617220"/>
              <a:gd name="connsiteX14" fmla="*/ 18033 w 532510"/>
              <a:gd name="connsiteY14" fmla="*/ 599059 h 617220"/>
              <a:gd name="connsiteX15" fmla="*/ 0 w 532510"/>
              <a:gd name="connsiteY15" fmla="*/ 559943 h 617220"/>
              <a:gd name="connsiteX16" fmla="*/ 59816 w 532510"/>
              <a:gd name="connsiteY16" fmla="*/ 418338 h 617220"/>
              <a:gd name="connsiteX17" fmla="*/ 54863 w 532510"/>
              <a:gd name="connsiteY17" fmla="*/ 394589 h 617220"/>
              <a:gd name="connsiteX18" fmla="*/ 94614 w 532510"/>
              <a:gd name="connsiteY18" fmla="*/ 363855 h 617220"/>
              <a:gd name="connsiteX19" fmla="*/ 223900 w 532510"/>
              <a:gd name="connsiteY19" fmla="*/ 155194 h 617220"/>
              <a:gd name="connsiteX20" fmla="*/ 350011 w 532510"/>
              <a:gd name="connsiteY20" fmla="*/ 0 h 6172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532510" h="617220">
                <a:moveTo>
                  <a:pt x="350011" y="0"/>
                </a:moveTo>
                <a:cubicBezTo>
                  <a:pt x="379983" y="0"/>
                  <a:pt x="400050" y="18160"/>
                  <a:pt x="410082" y="54483"/>
                </a:cubicBezTo>
                <a:cubicBezTo>
                  <a:pt x="415543" y="83693"/>
                  <a:pt x="424179" y="127508"/>
                  <a:pt x="435863" y="185928"/>
                </a:cubicBezTo>
                <a:cubicBezTo>
                  <a:pt x="452500" y="264414"/>
                  <a:pt x="472947" y="354329"/>
                  <a:pt x="496950" y="455548"/>
                </a:cubicBezTo>
                <a:cubicBezTo>
                  <a:pt x="498855" y="463169"/>
                  <a:pt x="505713" y="481203"/>
                  <a:pt x="517778" y="509651"/>
                </a:cubicBezTo>
                <a:cubicBezTo>
                  <a:pt x="527557" y="533019"/>
                  <a:pt x="532510" y="550671"/>
                  <a:pt x="532510" y="562356"/>
                </a:cubicBezTo>
                <a:cubicBezTo>
                  <a:pt x="532510" y="578231"/>
                  <a:pt x="526541" y="591439"/>
                  <a:pt x="514731" y="602107"/>
                </a:cubicBezTo>
                <a:cubicBezTo>
                  <a:pt x="502792" y="612775"/>
                  <a:pt x="489331" y="617728"/>
                  <a:pt x="474344" y="617220"/>
                </a:cubicBezTo>
                <a:cubicBezTo>
                  <a:pt x="452881" y="616458"/>
                  <a:pt x="431164" y="591058"/>
                  <a:pt x="409320" y="541147"/>
                </a:cubicBezTo>
                <a:cubicBezTo>
                  <a:pt x="394842" y="508889"/>
                  <a:pt x="382396" y="471805"/>
                  <a:pt x="372109" y="429767"/>
                </a:cubicBezTo>
                <a:cubicBezTo>
                  <a:pt x="351916" y="432816"/>
                  <a:pt x="318896" y="435736"/>
                  <a:pt x="273050" y="438785"/>
                </a:cubicBezTo>
                <a:cubicBezTo>
                  <a:pt x="229869" y="441833"/>
                  <a:pt x="196850" y="445389"/>
                  <a:pt x="173989" y="449453"/>
                </a:cubicBezTo>
                <a:cubicBezTo>
                  <a:pt x="161416" y="479425"/>
                  <a:pt x="139572" y="524637"/>
                  <a:pt x="108457" y="584962"/>
                </a:cubicBezTo>
                <a:cubicBezTo>
                  <a:pt x="96519" y="604520"/>
                  <a:pt x="79882" y="614426"/>
                  <a:pt x="58546" y="614426"/>
                </a:cubicBezTo>
                <a:cubicBezTo>
                  <a:pt x="43560" y="614426"/>
                  <a:pt x="30098" y="609219"/>
                  <a:pt x="18033" y="599059"/>
                </a:cubicBezTo>
                <a:cubicBezTo>
                  <a:pt x="6095" y="588771"/>
                  <a:pt x="0" y="575817"/>
                  <a:pt x="0" y="559943"/>
                </a:cubicBezTo>
                <a:cubicBezTo>
                  <a:pt x="0" y="545973"/>
                  <a:pt x="19938" y="498856"/>
                  <a:pt x="59816" y="418338"/>
                </a:cubicBezTo>
                <a:cubicBezTo>
                  <a:pt x="56006" y="409828"/>
                  <a:pt x="54355" y="401955"/>
                  <a:pt x="54863" y="394589"/>
                </a:cubicBezTo>
                <a:cubicBezTo>
                  <a:pt x="56006" y="381508"/>
                  <a:pt x="69214" y="371220"/>
                  <a:pt x="94614" y="363855"/>
                </a:cubicBezTo>
                <a:cubicBezTo>
                  <a:pt x="133350" y="296798"/>
                  <a:pt x="176402" y="227203"/>
                  <a:pt x="223900" y="155194"/>
                </a:cubicBezTo>
                <a:cubicBezTo>
                  <a:pt x="292100" y="51816"/>
                  <a:pt x="334136" y="0"/>
                  <a:pt x="350011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Freeform 3"/>
          <p:cNvSpPr/>
          <p:nvPr/>
        </p:nvSpPr>
        <p:spPr>
          <a:xfrm>
            <a:off x="6800977" y="525652"/>
            <a:ext cx="128904" cy="121158"/>
          </a:xfrm>
          <a:custGeom>
            <a:avLst/>
            <a:gdLst>
              <a:gd name="connsiteX0" fmla="*/ 64642 w 128904"/>
              <a:gd name="connsiteY0" fmla="*/ 0 h 121158"/>
              <a:gd name="connsiteX1" fmla="*/ 109981 w 128904"/>
              <a:gd name="connsiteY1" fmla="*/ 17653 h 121158"/>
              <a:gd name="connsiteX2" fmla="*/ 128904 w 128904"/>
              <a:gd name="connsiteY2" fmla="*/ 60579 h 121158"/>
              <a:gd name="connsiteX3" fmla="*/ 109981 w 128904"/>
              <a:gd name="connsiteY3" fmla="*/ 103505 h 121158"/>
              <a:gd name="connsiteX4" fmla="*/ 64642 w 128904"/>
              <a:gd name="connsiteY4" fmla="*/ 121158 h 121158"/>
              <a:gd name="connsiteX5" fmla="*/ 19304 w 128904"/>
              <a:gd name="connsiteY5" fmla="*/ 103505 h 121158"/>
              <a:gd name="connsiteX6" fmla="*/ 0 w 128904"/>
              <a:gd name="connsiteY6" fmla="*/ 60579 h 121158"/>
              <a:gd name="connsiteX7" fmla="*/ 19304 w 128904"/>
              <a:gd name="connsiteY7" fmla="*/ 17653 h 121158"/>
              <a:gd name="connsiteX8" fmla="*/ 64642 w 128904"/>
              <a:gd name="connsiteY8" fmla="*/ 0 h 1211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28904" h="121158">
                <a:moveTo>
                  <a:pt x="64642" y="0"/>
                </a:moveTo>
                <a:cubicBezTo>
                  <a:pt x="82169" y="0"/>
                  <a:pt x="97281" y="5842"/>
                  <a:pt x="109981" y="17653"/>
                </a:cubicBezTo>
                <a:cubicBezTo>
                  <a:pt x="122554" y="29337"/>
                  <a:pt x="128904" y="43688"/>
                  <a:pt x="128904" y="60579"/>
                </a:cubicBezTo>
                <a:cubicBezTo>
                  <a:pt x="128904" y="77470"/>
                  <a:pt x="122554" y="91821"/>
                  <a:pt x="109981" y="103505"/>
                </a:cubicBezTo>
                <a:cubicBezTo>
                  <a:pt x="97281" y="115316"/>
                  <a:pt x="82169" y="121158"/>
                  <a:pt x="64642" y="121158"/>
                </a:cubicBezTo>
                <a:cubicBezTo>
                  <a:pt x="47244" y="121158"/>
                  <a:pt x="32130" y="115316"/>
                  <a:pt x="19304" y="103505"/>
                </a:cubicBezTo>
                <a:cubicBezTo>
                  <a:pt x="6477" y="91821"/>
                  <a:pt x="0" y="77470"/>
                  <a:pt x="0" y="60579"/>
                </a:cubicBezTo>
                <a:cubicBezTo>
                  <a:pt x="0" y="43688"/>
                  <a:pt x="6477" y="29337"/>
                  <a:pt x="19304" y="17653"/>
                </a:cubicBezTo>
                <a:cubicBezTo>
                  <a:pt x="32130" y="5842"/>
                  <a:pt x="47244" y="0"/>
                  <a:pt x="64642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3932809" y="486409"/>
            <a:ext cx="440816" cy="671195"/>
          </a:xfrm>
          <a:custGeom>
            <a:avLst/>
            <a:gdLst>
              <a:gd name="connsiteX0" fmla="*/ 387222 w 440816"/>
              <a:gd name="connsiteY0" fmla="*/ 0 h 671195"/>
              <a:gd name="connsiteX1" fmla="*/ 426084 w 440816"/>
              <a:gd name="connsiteY1" fmla="*/ 15621 h 671195"/>
              <a:gd name="connsiteX2" fmla="*/ 440816 w 440816"/>
              <a:gd name="connsiteY2" fmla="*/ 54102 h 671195"/>
              <a:gd name="connsiteX3" fmla="*/ 431545 w 440816"/>
              <a:gd name="connsiteY3" fmla="*/ 232664 h 671195"/>
              <a:gd name="connsiteX4" fmla="*/ 422401 w 440816"/>
              <a:gd name="connsiteY4" fmla="*/ 411226 h 671195"/>
              <a:gd name="connsiteX5" fmla="*/ 431800 w 440816"/>
              <a:gd name="connsiteY5" fmla="*/ 607060 h 671195"/>
              <a:gd name="connsiteX6" fmla="*/ 432942 w 440816"/>
              <a:gd name="connsiteY6" fmla="*/ 619125 h 671195"/>
              <a:gd name="connsiteX7" fmla="*/ 416686 w 440816"/>
              <a:gd name="connsiteY7" fmla="*/ 656463 h 671195"/>
              <a:gd name="connsiteX8" fmla="*/ 378586 w 440816"/>
              <a:gd name="connsiteY8" fmla="*/ 671195 h 671195"/>
              <a:gd name="connsiteX9" fmla="*/ 333501 w 440816"/>
              <a:gd name="connsiteY9" fmla="*/ 644144 h 671195"/>
              <a:gd name="connsiteX10" fmla="*/ 275843 w 440816"/>
              <a:gd name="connsiteY10" fmla="*/ 665988 h 671195"/>
              <a:gd name="connsiteX11" fmla="*/ 213994 w 440816"/>
              <a:gd name="connsiteY11" fmla="*/ 671195 h 671195"/>
              <a:gd name="connsiteX12" fmla="*/ 61848 w 440816"/>
              <a:gd name="connsiteY12" fmla="*/ 612648 h 671195"/>
              <a:gd name="connsiteX13" fmla="*/ 0 w 440816"/>
              <a:gd name="connsiteY13" fmla="*/ 460375 h 671195"/>
              <a:gd name="connsiteX14" fmla="*/ 62229 w 440816"/>
              <a:gd name="connsiteY14" fmla="*/ 282575 h 671195"/>
              <a:gd name="connsiteX15" fmla="*/ 224662 w 440816"/>
              <a:gd name="connsiteY15" fmla="*/ 214757 h 671195"/>
              <a:gd name="connsiteX16" fmla="*/ 279526 w 440816"/>
              <a:gd name="connsiteY16" fmla="*/ 221360 h 671195"/>
              <a:gd name="connsiteX17" fmla="*/ 321309 w 440816"/>
              <a:gd name="connsiteY17" fmla="*/ 241046 h 671195"/>
              <a:gd name="connsiteX18" fmla="*/ 334009 w 440816"/>
              <a:gd name="connsiteY18" fmla="*/ 48260 h 671195"/>
              <a:gd name="connsiteX19" fmla="*/ 387222 w 440816"/>
              <a:gd name="connsiteY19" fmla="*/ 0 h 6711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</a:cxnLst>
            <a:rect l="l" t="t" r="r" b="b"/>
            <a:pathLst>
              <a:path w="440816" h="671195">
                <a:moveTo>
                  <a:pt x="387222" y="0"/>
                </a:moveTo>
                <a:cubicBezTo>
                  <a:pt x="403224" y="0"/>
                  <a:pt x="416178" y="5207"/>
                  <a:pt x="426084" y="15621"/>
                </a:cubicBezTo>
                <a:cubicBezTo>
                  <a:pt x="435863" y="26161"/>
                  <a:pt x="440816" y="38989"/>
                  <a:pt x="440816" y="54102"/>
                </a:cubicBezTo>
                <a:cubicBezTo>
                  <a:pt x="440816" y="94107"/>
                  <a:pt x="437769" y="153542"/>
                  <a:pt x="431545" y="232664"/>
                </a:cubicBezTo>
                <a:cubicBezTo>
                  <a:pt x="425450" y="311658"/>
                  <a:pt x="422401" y="371221"/>
                  <a:pt x="422401" y="411226"/>
                </a:cubicBezTo>
                <a:cubicBezTo>
                  <a:pt x="422401" y="508761"/>
                  <a:pt x="425450" y="574040"/>
                  <a:pt x="431800" y="607060"/>
                </a:cubicBezTo>
                <a:cubicBezTo>
                  <a:pt x="432561" y="611505"/>
                  <a:pt x="432942" y="615441"/>
                  <a:pt x="432942" y="619125"/>
                </a:cubicBezTo>
                <a:cubicBezTo>
                  <a:pt x="432942" y="634238"/>
                  <a:pt x="427608" y="646684"/>
                  <a:pt x="416686" y="656463"/>
                </a:cubicBezTo>
                <a:cubicBezTo>
                  <a:pt x="405764" y="666241"/>
                  <a:pt x="393064" y="671195"/>
                  <a:pt x="378586" y="671195"/>
                </a:cubicBezTo>
                <a:cubicBezTo>
                  <a:pt x="358393" y="671195"/>
                  <a:pt x="343408" y="662178"/>
                  <a:pt x="333501" y="644144"/>
                </a:cubicBezTo>
                <a:cubicBezTo>
                  <a:pt x="314959" y="655320"/>
                  <a:pt x="295782" y="662686"/>
                  <a:pt x="275843" y="665988"/>
                </a:cubicBezTo>
                <a:cubicBezTo>
                  <a:pt x="255904" y="669417"/>
                  <a:pt x="235330" y="671195"/>
                  <a:pt x="213994" y="671195"/>
                </a:cubicBezTo>
                <a:cubicBezTo>
                  <a:pt x="152908" y="671195"/>
                  <a:pt x="102108" y="651637"/>
                  <a:pt x="61848" y="612648"/>
                </a:cubicBezTo>
                <a:cubicBezTo>
                  <a:pt x="20573" y="572770"/>
                  <a:pt x="0" y="522097"/>
                  <a:pt x="0" y="460375"/>
                </a:cubicBezTo>
                <a:cubicBezTo>
                  <a:pt x="0" y="386969"/>
                  <a:pt x="20700" y="327660"/>
                  <a:pt x="62229" y="282575"/>
                </a:cubicBezTo>
                <a:cubicBezTo>
                  <a:pt x="103631" y="237363"/>
                  <a:pt x="157860" y="214757"/>
                  <a:pt x="224662" y="214757"/>
                </a:cubicBezTo>
                <a:cubicBezTo>
                  <a:pt x="245109" y="214757"/>
                  <a:pt x="263397" y="217042"/>
                  <a:pt x="279526" y="221360"/>
                </a:cubicBezTo>
                <a:cubicBezTo>
                  <a:pt x="295655" y="225679"/>
                  <a:pt x="309498" y="232283"/>
                  <a:pt x="321309" y="241046"/>
                </a:cubicBezTo>
                <a:cubicBezTo>
                  <a:pt x="324865" y="147955"/>
                  <a:pt x="329056" y="83692"/>
                  <a:pt x="334009" y="48260"/>
                </a:cubicBezTo>
                <a:cubicBezTo>
                  <a:pt x="338581" y="16002"/>
                  <a:pt x="356361" y="0"/>
                  <a:pt x="387222" y="0"/>
                </a:cubicBezTo>
              </a:path>
            </a:pathLst>
          </a:custGeom>
          <a:solidFill>
            <a:srgbClr val="00B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Freeform 3"/>
          <p:cNvSpPr/>
          <p:nvPr/>
        </p:nvSpPr>
        <p:spPr>
          <a:xfrm>
            <a:off x="5061712" y="810006"/>
            <a:ext cx="191896" cy="258063"/>
          </a:xfrm>
          <a:custGeom>
            <a:avLst/>
            <a:gdLst>
              <a:gd name="connsiteX0" fmla="*/ 120522 w 191896"/>
              <a:gd name="connsiteY0" fmla="*/ 14477 h 258063"/>
              <a:gd name="connsiteX1" fmla="*/ 68071 w 191896"/>
              <a:gd name="connsiteY1" fmla="*/ 26542 h 258063"/>
              <a:gd name="connsiteX2" fmla="*/ 14478 w 191896"/>
              <a:gd name="connsiteY2" fmla="*/ 62737 h 258063"/>
              <a:gd name="connsiteX3" fmla="*/ 19430 w 191896"/>
              <a:gd name="connsiteY3" fmla="*/ 231774 h 258063"/>
              <a:gd name="connsiteX4" fmla="*/ 92328 w 191896"/>
              <a:gd name="connsiteY4" fmla="*/ 243585 h 258063"/>
              <a:gd name="connsiteX5" fmla="*/ 156971 w 191896"/>
              <a:gd name="connsiteY5" fmla="*/ 213741 h 258063"/>
              <a:gd name="connsiteX6" fmla="*/ 177419 w 191896"/>
              <a:gd name="connsiteY6" fmla="*/ 140842 h 258063"/>
              <a:gd name="connsiteX7" fmla="*/ 172466 w 191896"/>
              <a:gd name="connsiteY7" fmla="*/ 64388 h 258063"/>
              <a:gd name="connsiteX8" fmla="*/ 120522 w 191896"/>
              <a:gd name="connsiteY8" fmla="*/ 14477 h 2580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91896" h="258063">
                <a:moveTo>
                  <a:pt x="120522" y="14477"/>
                </a:moveTo>
                <a:cubicBezTo>
                  <a:pt x="103378" y="14477"/>
                  <a:pt x="85851" y="18414"/>
                  <a:pt x="68071" y="26542"/>
                </a:cubicBezTo>
                <a:cubicBezTo>
                  <a:pt x="50419" y="34543"/>
                  <a:pt x="32511" y="46608"/>
                  <a:pt x="14478" y="62737"/>
                </a:cubicBezTo>
                <a:cubicBezTo>
                  <a:pt x="17779" y="118872"/>
                  <a:pt x="19430" y="175260"/>
                  <a:pt x="19430" y="231774"/>
                </a:cubicBezTo>
                <a:cubicBezTo>
                  <a:pt x="43688" y="239649"/>
                  <a:pt x="67945" y="243585"/>
                  <a:pt x="92328" y="243585"/>
                </a:cubicBezTo>
                <a:cubicBezTo>
                  <a:pt x="120396" y="243585"/>
                  <a:pt x="141986" y="233680"/>
                  <a:pt x="156971" y="213741"/>
                </a:cubicBezTo>
                <a:cubicBezTo>
                  <a:pt x="170560" y="195706"/>
                  <a:pt x="177419" y="171449"/>
                  <a:pt x="177419" y="140842"/>
                </a:cubicBezTo>
                <a:cubicBezTo>
                  <a:pt x="177419" y="104012"/>
                  <a:pt x="175767" y="78485"/>
                  <a:pt x="172466" y="64388"/>
                </a:cubicBezTo>
                <a:cubicBezTo>
                  <a:pt x="164591" y="31114"/>
                  <a:pt x="147192" y="14477"/>
                  <a:pt x="120522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7107681" y="807847"/>
            <a:ext cx="202057" cy="261873"/>
          </a:xfrm>
          <a:custGeom>
            <a:avLst/>
            <a:gdLst>
              <a:gd name="connsiteX0" fmla="*/ 118491 w 202057"/>
              <a:gd name="connsiteY0" fmla="*/ 14477 h 261873"/>
              <a:gd name="connsiteX1" fmla="*/ 39116 w 202057"/>
              <a:gd name="connsiteY1" fmla="*/ 60324 h 261873"/>
              <a:gd name="connsiteX2" fmla="*/ 14478 w 202057"/>
              <a:gd name="connsiteY2" fmla="*/ 151257 h 261873"/>
              <a:gd name="connsiteX3" fmla="*/ 42291 w 202057"/>
              <a:gd name="connsiteY3" fmla="*/ 226568 h 261873"/>
              <a:gd name="connsiteX4" fmla="*/ 93853 w 202057"/>
              <a:gd name="connsiteY4" fmla="*/ 247395 h 261873"/>
              <a:gd name="connsiteX5" fmla="*/ 155702 w 202057"/>
              <a:gd name="connsiteY5" fmla="*/ 223266 h 261873"/>
              <a:gd name="connsiteX6" fmla="*/ 187580 w 202057"/>
              <a:gd name="connsiteY6" fmla="*/ 146685 h 261873"/>
              <a:gd name="connsiteX7" fmla="*/ 118491 w 202057"/>
              <a:gd name="connsiteY7" fmla="*/ 14477 h 2618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202057" h="261873">
                <a:moveTo>
                  <a:pt x="118491" y="14477"/>
                </a:moveTo>
                <a:cubicBezTo>
                  <a:pt x="84963" y="14223"/>
                  <a:pt x="58420" y="29591"/>
                  <a:pt x="39116" y="60324"/>
                </a:cubicBezTo>
                <a:cubicBezTo>
                  <a:pt x="22733" y="86232"/>
                  <a:pt x="14478" y="116585"/>
                  <a:pt x="14478" y="151257"/>
                </a:cubicBezTo>
                <a:cubicBezTo>
                  <a:pt x="14478" y="184023"/>
                  <a:pt x="23749" y="209042"/>
                  <a:pt x="42291" y="226568"/>
                </a:cubicBezTo>
                <a:cubicBezTo>
                  <a:pt x="57022" y="240411"/>
                  <a:pt x="74295" y="247395"/>
                  <a:pt x="93853" y="247395"/>
                </a:cubicBezTo>
                <a:cubicBezTo>
                  <a:pt x="117602" y="247395"/>
                  <a:pt x="138303" y="239394"/>
                  <a:pt x="155702" y="223266"/>
                </a:cubicBezTo>
                <a:cubicBezTo>
                  <a:pt x="175642" y="204469"/>
                  <a:pt x="186309" y="178943"/>
                  <a:pt x="187580" y="146685"/>
                </a:cubicBezTo>
                <a:cubicBezTo>
                  <a:pt x="191135" y="58927"/>
                  <a:pt x="168148" y="14858"/>
                  <a:pt x="118491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5939535" y="794766"/>
            <a:ext cx="198374" cy="283590"/>
          </a:xfrm>
          <a:custGeom>
            <a:avLst/>
            <a:gdLst>
              <a:gd name="connsiteX0" fmla="*/ 153670 w 198374"/>
              <a:gd name="connsiteY0" fmla="*/ 14477 h 283590"/>
              <a:gd name="connsiteX1" fmla="*/ 56261 w 198374"/>
              <a:gd name="connsiteY1" fmla="*/ 58039 h 283590"/>
              <a:gd name="connsiteX2" fmla="*/ 14478 w 198374"/>
              <a:gd name="connsiteY2" fmla="*/ 159004 h 283590"/>
              <a:gd name="connsiteX3" fmla="*/ 34163 w 198374"/>
              <a:gd name="connsiteY3" fmla="*/ 241426 h 283590"/>
              <a:gd name="connsiteX4" fmla="*/ 93091 w 198374"/>
              <a:gd name="connsiteY4" fmla="*/ 269112 h 283590"/>
              <a:gd name="connsiteX5" fmla="*/ 141224 w 198374"/>
              <a:gd name="connsiteY5" fmla="*/ 260731 h 283590"/>
              <a:gd name="connsiteX6" fmla="*/ 183896 w 198374"/>
              <a:gd name="connsiteY6" fmla="*/ 235966 h 283590"/>
              <a:gd name="connsiteX7" fmla="*/ 171704 w 198374"/>
              <a:gd name="connsiteY7" fmla="*/ 90170 h 283590"/>
              <a:gd name="connsiteX8" fmla="*/ 173482 w 198374"/>
              <a:gd name="connsiteY8" fmla="*/ 60198 h 283590"/>
              <a:gd name="connsiteX9" fmla="*/ 179070 w 198374"/>
              <a:gd name="connsiteY9" fmla="*/ 22224 h 283590"/>
              <a:gd name="connsiteX10" fmla="*/ 164465 w 198374"/>
              <a:gd name="connsiteY10" fmla="*/ 16382 h 283590"/>
              <a:gd name="connsiteX11" fmla="*/ 153670 w 198374"/>
              <a:gd name="connsiteY11" fmla="*/ 14477 h 2835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98374" h="283590">
                <a:moveTo>
                  <a:pt x="153670" y="14477"/>
                </a:moveTo>
                <a:cubicBezTo>
                  <a:pt x="116586" y="14477"/>
                  <a:pt x="84074" y="29082"/>
                  <a:pt x="56261" y="58039"/>
                </a:cubicBezTo>
                <a:cubicBezTo>
                  <a:pt x="28448" y="87122"/>
                  <a:pt x="14478" y="120776"/>
                  <a:pt x="14478" y="159004"/>
                </a:cubicBezTo>
                <a:cubicBezTo>
                  <a:pt x="14478" y="195580"/>
                  <a:pt x="21082" y="223012"/>
                  <a:pt x="34163" y="241426"/>
                </a:cubicBezTo>
                <a:cubicBezTo>
                  <a:pt x="47244" y="259842"/>
                  <a:pt x="66929" y="269112"/>
                  <a:pt x="93091" y="269112"/>
                </a:cubicBezTo>
                <a:cubicBezTo>
                  <a:pt x="109982" y="269112"/>
                  <a:pt x="125984" y="266319"/>
                  <a:pt x="141224" y="260731"/>
                </a:cubicBezTo>
                <a:cubicBezTo>
                  <a:pt x="156337" y="255143"/>
                  <a:pt x="170561" y="246888"/>
                  <a:pt x="183896" y="235966"/>
                </a:cubicBezTo>
                <a:cubicBezTo>
                  <a:pt x="175768" y="170942"/>
                  <a:pt x="171704" y="122427"/>
                  <a:pt x="171704" y="90170"/>
                </a:cubicBezTo>
                <a:cubicBezTo>
                  <a:pt x="171704" y="81533"/>
                  <a:pt x="172212" y="71500"/>
                  <a:pt x="173482" y="60198"/>
                </a:cubicBezTo>
                <a:cubicBezTo>
                  <a:pt x="174752" y="48768"/>
                  <a:pt x="176530" y="36194"/>
                  <a:pt x="179070" y="22224"/>
                </a:cubicBezTo>
                <a:cubicBezTo>
                  <a:pt x="173609" y="19558"/>
                  <a:pt x="168783" y="17525"/>
                  <a:pt x="164465" y="16382"/>
                </a:cubicBezTo>
                <a:cubicBezTo>
                  <a:pt x="160274" y="15112"/>
                  <a:pt x="156591" y="14477"/>
                  <a:pt x="153670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4552696" y="794766"/>
            <a:ext cx="198373" cy="283590"/>
          </a:xfrm>
          <a:custGeom>
            <a:avLst/>
            <a:gdLst>
              <a:gd name="connsiteX0" fmla="*/ 153670 w 198373"/>
              <a:gd name="connsiteY0" fmla="*/ 14477 h 283590"/>
              <a:gd name="connsiteX1" fmla="*/ 56261 w 198373"/>
              <a:gd name="connsiteY1" fmla="*/ 58039 h 283590"/>
              <a:gd name="connsiteX2" fmla="*/ 14478 w 198373"/>
              <a:gd name="connsiteY2" fmla="*/ 159004 h 283590"/>
              <a:gd name="connsiteX3" fmla="*/ 34163 w 198373"/>
              <a:gd name="connsiteY3" fmla="*/ 241426 h 283590"/>
              <a:gd name="connsiteX4" fmla="*/ 93091 w 198373"/>
              <a:gd name="connsiteY4" fmla="*/ 269112 h 283590"/>
              <a:gd name="connsiteX5" fmla="*/ 141224 w 198373"/>
              <a:gd name="connsiteY5" fmla="*/ 260731 h 283590"/>
              <a:gd name="connsiteX6" fmla="*/ 183896 w 198373"/>
              <a:gd name="connsiteY6" fmla="*/ 235966 h 283590"/>
              <a:gd name="connsiteX7" fmla="*/ 171704 w 198373"/>
              <a:gd name="connsiteY7" fmla="*/ 90170 h 283590"/>
              <a:gd name="connsiteX8" fmla="*/ 173482 w 198373"/>
              <a:gd name="connsiteY8" fmla="*/ 60198 h 283590"/>
              <a:gd name="connsiteX9" fmla="*/ 179070 w 198373"/>
              <a:gd name="connsiteY9" fmla="*/ 22224 h 283590"/>
              <a:gd name="connsiteX10" fmla="*/ 164465 w 198373"/>
              <a:gd name="connsiteY10" fmla="*/ 16382 h 283590"/>
              <a:gd name="connsiteX11" fmla="*/ 153670 w 198373"/>
              <a:gd name="connsiteY11" fmla="*/ 14477 h 2835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198373" h="283590">
                <a:moveTo>
                  <a:pt x="153670" y="14477"/>
                </a:moveTo>
                <a:cubicBezTo>
                  <a:pt x="116586" y="14477"/>
                  <a:pt x="84074" y="29082"/>
                  <a:pt x="56261" y="58039"/>
                </a:cubicBezTo>
                <a:cubicBezTo>
                  <a:pt x="28448" y="87122"/>
                  <a:pt x="14478" y="120776"/>
                  <a:pt x="14478" y="159004"/>
                </a:cubicBezTo>
                <a:cubicBezTo>
                  <a:pt x="14478" y="195580"/>
                  <a:pt x="21082" y="223012"/>
                  <a:pt x="34163" y="241426"/>
                </a:cubicBezTo>
                <a:cubicBezTo>
                  <a:pt x="47244" y="259842"/>
                  <a:pt x="66929" y="269112"/>
                  <a:pt x="93091" y="269112"/>
                </a:cubicBezTo>
                <a:cubicBezTo>
                  <a:pt x="109982" y="269112"/>
                  <a:pt x="125984" y="266319"/>
                  <a:pt x="141224" y="260731"/>
                </a:cubicBezTo>
                <a:cubicBezTo>
                  <a:pt x="156337" y="255143"/>
                  <a:pt x="170561" y="246888"/>
                  <a:pt x="183896" y="235966"/>
                </a:cubicBezTo>
                <a:cubicBezTo>
                  <a:pt x="175767" y="170942"/>
                  <a:pt x="171704" y="122427"/>
                  <a:pt x="171704" y="90170"/>
                </a:cubicBezTo>
                <a:cubicBezTo>
                  <a:pt x="171704" y="81533"/>
                  <a:pt x="172212" y="71500"/>
                  <a:pt x="173482" y="60198"/>
                </a:cubicBezTo>
                <a:cubicBezTo>
                  <a:pt x="174752" y="48768"/>
                  <a:pt x="176529" y="36194"/>
                  <a:pt x="179070" y="22224"/>
                </a:cubicBezTo>
                <a:cubicBezTo>
                  <a:pt x="173609" y="19558"/>
                  <a:pt x="168783" y="17525"/>
                  <a:pt x="164465" y="16382"/>
                </a:cubicBezTo>
                <a:cubicBezTo>
                  <a:pt x="160274" y="15112"/>
                  <a:pt x="156591" y="14477"/>
                  <a:pt x="153670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4023486" y="790701"/>
            <a:ext cx="236854" cy="276225"/>
          </a:xfrm>
          <a:custGeom>
            <a:avLst/>
            <a:gdLst>
              <a:gd name="connsiteX0" fmla="*/ 135636 w 236854"/>
              <a:gd name="connsiteY0" fmla="*/ 14477 h 276225"/>
              <a:gd name="connsiteX1" fmla="*/ 44831 w 236854"/>
              <a:gd name="connsiteY1" fmla="*/ 49530 h 276225"/>
              <a:gd name="connsiteX2" fmla="*/ 14478 w 236854"/>
              <a:gd name="connsiteY2" fmla="*/ 154432 h 276225"/>
              <a:gd name="connsiteX3" fmla="*/ 47244 w 236854"/>
              <a:gd name="connsiteY3" fmla="*/ 230124 h 276225"/>
              <a:gd name="connsiteX4" fmla="*/ 123317 w 236854"/>
              <a:gd name="connsiteY4" fmla="*/ 261747 h 276225"/>
              <a:gd name="connsiteX5" fmla="*/ 171196 w 236854"/>
              <a:gd name="connsiteY5" fmla="*/ 254380 h 276225"/>
              <a:gd name="connsiteX6" fmla="*/ 208915 w 236854"/>
              <a:gd name="connsiteY6" fmla="*/ 228092 h 276225"/>
              <a:gd name="connsiteX7" fmla="*/ 222377 w 236854"/>
              <a:gd name="connsiteY7" fmla="*/ 215392 h 276225"/>
              <a:gd name="connsiteX8" fmla="*/ 222377 w 236854"/>
              <a:gd name="connsiteY8" fmla="*/ 65658 h 276225"/>
              <a:gd name="connsiteX9" fmla="*/ 187198 w 236854"/>
              <a:gd name="connsiteY9" fmla="*/ 27177 h 276225"/>
              <a:gd name="connsiteX10" fmla="*/ 135636 w 236854"/>
              <a:gd name="connsiteY10" fmla="*/ 14477 h 2762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236854" h="276225">
                <a:moveTo>
                  <a:pt x="135636" y="14477"/>
                </a:moveTo>
                <a:cubicBezTo>
                  <a:pt x="95250" y="14477"/>
                  <a:pt x="65024" y="26162"/>
                  <a:pt x="44831" y="49530"/>
                </a:cubicBezTo>
                <a:cubicBezTo>
                  <a:pt x="24638" y="72770"/>
                  <a:pt x="14478" y="107823"/>
                  <a:pt x="14478" y="154432"/>
                </a:cubicBezTo>
                <a:cubicBezTo>
                  <a:pt x="14478" y="183895"/>
                  <a:pt x="25400" y="209168"/>
                  <a:pt x="47244" y="230124"/>
                </a:cubicBezTo>
                <a:cubicBezTo>
                  <a:pt x="69088" y="251206"/>
                  <a:pt x="94488" y="261747"/>
                  <a:pt x="123317" y="261747"/>
                </a:cubicBezTo>
                <a:cubicBezTo>
                  <a:pt x="144399" y="261747"/>
                  <a:pt x="160274" y="259207"/>
                  <a:pt x="171196" y="254380"/>
                </a:cubicBezTo>
                <a:cubicBezTo>
                  <a:pt x="178562" y="251079"/>
                  <a:pt x="191135" y="242316"/>
                  <a:pt x="208915" y="228092"/>
                </a:cubicBezTo>
                <a:cubicBezTo>
                  <a:pt x="213487" y="224282"/>
                  <a:pt x="218059" y="220091"/>
                  <a:pt x="222377" y="215392"/>
                </a:cubicBezTo>
                <a:cubicBezTo>
                  <a:pt x="221869" y="202311"/>
                  <a:pt x="221869" y="152399"/>
                  <a:pt x="222377" y="65658"/>
                </a:cubicBezTo>
                <a:cubicBezTo>
                  <a:pt x="213360" y="48514"/>
                  <a:pt x="201676" y="35687"/>
                  <a:pt x="187198" y="27177"/>
                </a:cubicBezTo>
                <a:cubicBezTo>
                  <a:pt x="172720" y="18668"/>
                  <a:pt x="155575" y="14477"/>
                  <a:pt x="135636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3530600" y="716661"/>
            <a:ext cx="144017" cy="178307"/>
          </a:xfrm>
          <a:custGeom>
            <a:avLst/>
            <a:gdLst>
              <a:gd name="connsiteX0" fmla="*/ 102489 w 144017"/>
              <a:gd name="connsiteY0" fmla="*/ 14477 h 178307"/>
              <a:gd name="connsiteX1" fmla="*/ 14478 w 144017"/>
              <a:gd name="connsiteY1" fmla="*/ 163829 h 178307"/>
              <a:gd name="connsiteX2" fmla="*/ 71882 w 144017"/>
              <a:gd name="connsiteY2" fmla="*/ 157225 h 178307"/>
              <a:gd name="connsiteX3" fmla="*/ 129540 w 144017"/>
              <a:gd name="connsiteY3" fmla="*/ 152780 h 178307"/>
              <a:gd name="connsiteX4" fmla="*/ 102489 w 144017"/>
              <a:gd name="connsiteY4" fmla="*/ 14477 h 1783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44017" h="178307">
                <a:moveTo>
                  <a:pt x="102489" y="14477"/>
                </a:moveTo>
                <a:cubicBezTo>
                  <a:pt x="81279" y="51054"/>
                  <a:pt x="51942" y="100837"/>
                  <a:pt x="14478" y="163829"/>
                </a:cubicBezTo>
                <a:cubicBezTo>
                  <a:pt x="26797" y="161163"/>
                  <a:pt x="45847" y="158876"/>
                  <a:pt x="71882" y="157225"/>
                </a:cubicBezTo>
                <a:cubicBezTo>
                  <a:pt x="102361" y="155320"/>
                  <a:pt x="121665" y="153924"/>
                  <a:pt x="129540" y="152780"/>
                </a:cubicBezTo>
                <a:cubicBezTo>
                  <a:pt x="122935" y="117348"/>
                  <a:pt x="114045" y="71247"/>
                  <a:pt x="102489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Freeform 3"/>
          <p:cNvSpPr/>
          <p:nvPr/>
        </p:nvSpPr>
        <p:spPr>
          <a:xfrm>
            <a:off x="6994398" y="699897"/>
            <a:ext cx="425069" cy="477520"/>
          </a:xfrm>
          <a:custGeom>
            <a:avLst/>
            <a:gdLst>
              <a:gd name="connsiteX0" fmla="*/ 237109 w 425069"/>
              <a:gd name="connsiteY0" fmla="*/ 14477 h 477520"/>
              <a:gd name="connsiteX1" fmla="*/ 367156 w 425069"/>
              <a:gd name="connsiteY1" fmla="*/ 79882 h 477520"/>
              <a:gd name="connsiteX2" fmla="*/ 410591 w 425069"/>
              <a:gd name="connsiteY2" fmla="*/ 226060 h 477520"/>
              <a:gd name="connsiteX3" fmla="*/ 359791 w 425069"/>
              <a:gd name="connsiteY3" fmla="*/ 388112 h 477520"/>
              <a:gd name="connsiteX4" fmla="*/ 207136 w 425069"/>
              <a:gd name="connsiteY4" fmla="*/ 463042 h 477520"/>
              <a:gd name="connsiteX5" fmla="*/ 77089 w 425069"/>
              <a:gd name="connsiteY5" fmla="*/ 410972 h 477520"/>
              <a:gd name="connsiteX6" fmla="*/ 14478 w 425069"/>
              <a:gd name="connsiteY6" fmla="*/ 259207 h 477520"/>
              <a:gd name="connsiteX7" fmla="*/ 64008 w 425069"/>
              <a:gd name="connsiteY7" fmla="*/ 97917 h 477520"/>
              <a:gd name="connsiteX8" fmla="*/ 237109 w 425069"/>
              <a:gd name="connsiteY8" fmla="*/ 14477 h 4775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25069" h="477520">
                <a:moveTo>
                  <a:pt x="237109" y="14477"/>
                </a:moveTo>
                <a:cubicBezTo>
                  <a:pt x="291592" y="14477"/>
                  <a:pt x="335026" y="36194"/>
                  <a:pt x="367156" y="79882"/>
                </a:cubicBezTo>
                <a:cubicBezTo>
                  <a:pt x="396113" y="119252"/>
                  <a:pt x="410591" y="167893"/>
                  <a:pt x="410591" y="226060"/>
                </a:cubicBezTo>
                <a:cubicBezTo>
                  <a:pt x="410591" y="289305"/>
                  <a:pt x="393700" y="343408"/>
                  <a:pt x="359791" y="388112"/>
                </a:cubicBezTo>
                <a:cubicBezTo>
                  <a:pt x="321945" y="438023"/>
                  <a:pt x="271018" y="463042"/>
                  <a:pt x="207136" y="463042"/>
                </a:cubicBezTo>
                <a:cubicBezTo>
                  <a:pt x="156718" y="463042"/>
                  <a:pt x="113283" y="445643"/>
                  <a:pt x="77089" y="410972"/>
                </a:cubicBezTo>
                <a:cubicBezTo>
                  <a:pt x="37210" y="373125"/>
                  <a:pt x="16383" y="322453"/>
                  <a:pt x="14478" y="259207"/>
                </a:cubicBezTo>
                <a:cubicBezTo>
                  <a:pt x="12573" y="198881"/>
                  <a:pt x="29083" y="145161"/>
                  <a:pt x="64008" y="97917"/>
                </a:cubicBezTo>
                <a:cubicBezTo>
                  <a:pt x="105409" y="42291"/>
                  <a:pt x="163068" y="14477"/>
                  <a:pt x="237109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Freeform 3"/>
          <p:cNvSpPr/>
          <p:nvPr/>
        </p:nvSpPr>
        <p:spPr>
          <a:xfrm>
            <a:off x="5826124" y="696976"/>
            <a:ext cx="455930" cy="478789"/>
          </a:xfrm>
          <a:custGeom>
            <a:avLst/>
            <a:gdLst>
              <a:gd name="connsiteX0" fmla="*/ 261747 w 455930"/>
              <a:gd name="connsiteY0" fmla="*/ 14477 h 478789"/>
              <a:gd name="connsiteX1" fmla="*/ 351790 w 455930"/>
              <a:gd name="connsiteY1" fmla="*/ 36321 h 478789"/>
              <a:gd name="connsiteX2" fmla="*/ 413639 w 455930"/>
              <a:gd name="connsiteY2" fmla="*/ 97535 h 478789"/>
              <a:gd name="connsiteX3" fmla="*/ 404114 w 455930"/>
              <a:gd name="connsiteY3" fmla="*/ 123062 h 478789"/>
              <a:gd name="connsiteX4" fmla="*/ 397764 w 455930"/>
              <a:gd name="connsiteY4" fmla="*/ 163829 h 478789"/>
              <a:gd name="connsiteX5" fmla="*/ 395605 w 455930"/>
              <a:gd name="connsiteY5" fmla="*/ 221106 h 478789"/>
              <a:gd name="connsiteX6" fmla="*/ 406654 w 455930"/>
              <a:gd name="connsiteY6" fmla="*/ 332612 h 478789"/>
              <a:gd name="connsiteX7" fmla="*/ 425450 w 455930"/>
              <a:gd name="connsiteY7" fmla="*/ 374776 h 478789"/>
              <a:gd name="connsiteX8" fmla="*/ 441452 w 455930"/>
              <a:gd name="connsiteY8" fmla="*/ 414400 h 478789"/>
              <a:gd name="connsiteX9" fmla="*/ 424815 w 455930"/>
              <a:gd name="connsiteY9" fmla="*/ 450087 h 478789"/>
              <a:gd name="connsiteX10" fmla="*/ 386588 w 455930"/>
              <a:gd name="connsiteY10" fmla="*/ 464311 h 478789"/>
              <a:gd name="connsiteX11" fmla="*/ 326771 w 455930"/>
              <a:gd name="connsiteY11" fmla="*/ 427862 h 478789"/>
              <a:gd name="connsiteX12" fmla="*/ 260477 w 455930"/>
              <a:gd name="connsiteY12" fmla="*/ 455040 h 478789"/>
              <a:gd name="connsiteX13" fmla="*/ 211836 w 455930"/>
              <a:gd name="connsiteY13" fmla="*/ 464311 h 478789"/>
              <a:gd name="connsiteX14" fmla="*/ 63881 w 455930"/>
              <a:gd name="connsiteY14" fmla="*/ 411479 h 478789"/>
              <a:gd name="connsiteX15" fmla="*/ 14478 w 455930"/>
              <a:gd name="connsiteY15" fmla="*/ 253491 h 478789"/>
              <a:gd name="connsiteX16" fmla="*/ 87376 w 455930"/>
              <a:gd name="connsiteY16" fmla="*/ 84708 h 478789"/>
              <a:gd name="connsiteX17" fmla="*/ 261747 w 455930"/>
              <a:gd name="connsiteY17" fmla="*/ 14477 h 4787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455930" h="478789">
                <a:moveTo>
                  <a:pt x="261747" y="14477"/>
                </a:moveTo>
                <a:cubicBezTo>
                  <a:pt x="287655" y="14477"/>
                  <a:pt x="317627" y="21716"/>
                  <a:pt x="351790" y="36321"/>
                </a:cubicBezTo>
                <a:cubicBezTo>
                  <a:pt x="392938" y="53974"/>
                  <a:pt x="413639" y="74294"/>
                  <a:pt x="413639" y="97535"/>
                </a:cubicBezTo>
                <a:cubicBezTo>
                  <a:pt x="413639" y="107314"/>
                  <a:pt x="410464" y="115823"/>
                  <a:pt x="404114" y="123062"/>
                </a:cubicBezTo>
                <a:cubicBezTo>
                  <a:pt x="401447" y="133857"/>
                  <a:pt x="399288" y="147446"/>
                  <a:pt x="397764" y="163829"/>
                </a:cubicBezTo>
                <a:cubicBezTo>
                  <a:pt x="396367" y="180212"/>
                  <a:pt x="395605" y="199262"/>
                  <a:pt x="395605" y="221106"/>
                </a:cubicBezTo>
                <a:cubicBezTo>
                  <a:pt x="395605" y="272795"/>
                  <a:pt x="399288" y="309879"/>
                  <a:pt x="406654" y="332612"/>
                </a:cubicBezTo>
                <a:cubicBezTo>
                  <a:pt x="407416" y="335025"/>
                  <a:pt x="413766" y="349122"/>
                  <a:pt x="425450" y="374776"/>
                </a:cubicBezTo>
                <a:cubicBezTo>
                  <a:pt x="436118" y="398017"/>
                  <a:pt x="441452" y="411225"/>
                  <a:pt x="441452" y="414400"/>
                </a:cubicBezTo>
                <a:cubicBezTo>
                  <a:pt x="441452" y="428751"/>
                  <a:pt x="435864" y="440689"/>
                  <a:pt x="424815" y="450087"/>
                </a:cubicBezTo>
                <a:cubicBezTo>
                  <a:pt x="413766" y="459612"/>
                  <a:pt x="401066" y="464311"/>
                  <a:pt x="386588" y="464311"/>
                </a:cubicBezTo>
                <a:cubicBezTo>
                  <a:pt x="374015" y="464311"/>
                  <a:pt x="354076" y="452119"/>
                  <a:pt x="326771" y="427862"/>
                </a:cubicBezTo>
                <a:cubicBezTo>
                  <a:pt x="301752" y="439800"/>
                  <a:pt x="279654" y="448944"/>
                  <a:pt x="260477" y="455040"/>
                </a:cubicBezTo>
                <a:cubicBezTo>
                  <a:pt x="241427" y="461263"/>
                  <a:pt x="225171" y="464311"/>
                  <a:pt x="211836" y="464311"/>
                </a:cubicBezTo>
                <a:cubicBezTo>
                  <a:pt x="146050" y="464311"/>
                  <a:pt x="96774" y="446658"/>
                  <a:pt x="63881" y="411479"/>
                </a:cubicBezTo>
                <a:cubicBezTo>
                  <a:pt x="30988" y="376300"/>
                  <a:pt x="14478" y="323595"/>
                  <a:pt x="14478" y="253491"/>
                </a:cubicBezTo>
                <a:cubicBezTo>
                  <a:pt x="14478" y="187705"/>
                  <a:pt x="38862" y="131444"/>
                  <a:pt x="87376" y="84708"/>
                </a:cubicBezTo>
                <a:cubicBezTo>
                  <a:pt x="136017" y="37845"/>
                  <a:pt x="194056" y="14477"/>
                  <a:pt x="261747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Freeform 3"/>
          <p:cNvSpPr/>
          <p:nvPr/>
        </p:nvSpPr>
        <p:spPr>
          <a:xfrm>
            <a:off x="4439285" y="696976"/>
            <a:ext cx="455929" cy="478789"/>
          </a:xfrm>
          <a:custGeom>
            <a:avLst/>
            <a:gdLst>
              <a:gd name="connsiteX0" fmla="*/ 261747 w 455929"/>
              <a:gd name="connsiteY0" fmla="*/ 14477 h 478789"/>
              <a:gd name="connsiteX1" fmla="*/ 351790 w 455929"/>
              <a:gd name="connsiteY1" fmla="*/ 36321 h 478789"/>
              <a:gd name="connsiteX2" fmla="*/ 413639 w 455929"/>
              <a:gd name="connsiteY2" fmla="*/ 97535 h 478789"/>
              <a:gd name="connsiteX3" fmla="*/ 404114 w 455929"/>
              <a:gd name="connsiteY3" fmla="*/ 123062 h 478789"/>
              <a:gd name="connsiteX4" fmla="*/ 397764 w 455929"/>
              <a:gd name="connsiteY4" fmla="*/ 163829 h 478789"/>
              <a:gd name="connsiteX5" fmla="*/ 395605 w 455929"/>
              <a:gd name="connsiteY5" fmla="*/ 221106 h 478789"/>
              <a:gd name="connsiteX6" fmla="*/ 406654 w 455929"/>
              <a:gd name="connsiteY6" fmla="*/ 332612 h 478789"/>
              <a:gd name="connsiteX7" fmla="*/ 425450 w 455929"/>
              <a:gd name="connsiteY7" fmla="*/ 374776 h 478789"/>
              <a:gd name="connsiteX8" fmla="*/ 441452 w 455929"/>
              <a:gd name="connsiteY8" fmla="*/ 414400 h 478789"/>
              <a:gd name="connsiteX9" fmla="*/ 424815 w 455929"/>
              <a:gd name="connsiteY9" fmla="*/ 450087 h 478789"/>
              <a:gd name="connsiteX10" fmla="*/ 386588 w 455929"/>
              <a:gd name="connsiteY10" fmla="*/ 464311 h 478789"/>
              <a:gd name="connsiteX11" fmla="*/ 326771 w 455929"/>
              <a:gd name="connsiteY11" fmla="*/ 427862 h 478789"/>
              <a:gd name="connsiteX12" fmla="*/ 260477 w 455929"/>
              <a:gd name="connsiteY12" fmla="*/ 455040 h 478789"/>
              <a:gd name="connsiteX13" fmla="*/ 211836 w 455929"/>
              <a:gd name="connsiteY13" fmla="*/ 464311 h 478789"/>
              <a:gd name="connsiteX14" fmla="*/ 63880 w 455929"/>
              <a:gd name="connsiteY14" fmla="*/ 411479 h 478789"/>
              <a:gd name="connsiteX15" fmla="*/ 14478 w 455929"/>
              <a:gd name="connsiteY15" fmla="*/ 253491 h 478789"/>
              <a:gd name="connsiteX16" fmla="*/ 87376 w 455929"/>
              <a:gd name="connsiteY16" fmla="*/ 84708 h 478789"/>
              <a:gd name="connsiteX17" fmla="*/ 261747 w 455929"/>
              <a:gd name="connsiteY17" fmla="*/ 14477 h 4787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455929" h="478789">
                <a:moveTo>
                  <a:pt x="261747" y="14477"/>
                </a:moveTo>
                <a:cubicBezTo>
                  <a:pt x="287655" y="14477"/>
                  <a:pt x="317627" y="21716"/>
                  <a:pt x="351790" y="36321"/>
                </a:cubicBezTo>
                <a:cubicBezTo>
                  <a:pt x="392938" y="53974"/>
                  <a:pt x="413639" y="74294"/>
                  <a:pt x="413639" y="97535"/>
                </a:cubicBezTo>
                <a:cubicBezTo>
                  <a:pt x="413639" y="107314"/>
                  <a:pt x="410464" y="115823"/>
                  <a:pt x="404114" y="123062"/>
                </a:cubicBezTo>
                <a:cubicBezTo>
                  <a:pt x="401447" y="133857"/>
                  <a:pt x="399288" y="147446"/>
                  <a:pt x="397764" y="163829"/>
                </a:cubicBezTo>
                <a:cubicBezTo>
                  <a:pt x="396367" y="180212"/>
                  <a:pt x="395605" y="199262"/>
                  <a:pt x="395605" y="221106"/>
                </a:cubicBezTo>
                <a:cubicBezTo>
                  <a:pt x="395605" y="272795"/>
                  <a:pt x="399288" y="309879"/>
                  <a:pt x="406654" y="332612"/>
                </a:cubicBezTo>
                <a:cubicBezTo>
                  <a:pt x="407416" y="335025"/>
                  <a:pt x="413766" y="349122"/>
                  <a:pt x="425450" y="374776"/>
                </a:cubicBezTo>
                <a:cubicBezTo>
                  <a:pt x="436117" y="398017"/>
                  <a:pt x="441452" y="411225"/>
                  <a:pt x="441452" y="414400"/>
                </a:cubicBezTo>
                <a:cubicBezTo>
                  <a:pt x="441452" y="428751"/>
                  <a:pt x="435864" y="440689"/>
                  <a:pt x="424815" y="450087"/>
                </a:cubicBezTo>
                <a:cubicBezTo>
                  <a:pt x="413766" y="459612"/>
                  <a:pt x="401066" y="464311"/>
                  <a:pt x="386588" y="464311"/>
                </a:cubicBezTo>
                <a:cubicBezTo>
                  <a:pt x="374015" y="464311"/>
                  <a:pt x="354076" y="452119"/>
                  <a:pt x="326771" y="427862"/>
                </a:cubicBezTo>
                <a:cubicBezTo>
                  <a:pt x="301752" y="439800"/>
                  <a:pt x="279654" y="448944"/>
                  <a:pt x="260477" y="455040"/>
                </a:cubicBezTo>
                <a:cubicBezTo>
                  <a:pt x="241427" y="461263"/>
                  <a:pt x="225171" y="464311"/>
                  <a:pt x="211836" y="464311"/>
                </a:cubicBezTo>
                <a:cubicBezTo>
                  <a:pt x="146050" y="464311"/>
                  <a:pt x="96774" y="446658"/>
                  <a:pt x="63880" y="411479"/>
                </a:cubicBezTo>
                <a:cubicBezTo>
                  <a:pt x="30988" y="376300"/>
                  <a:pt x="14478" y="323595"/>
                  <a:pt x="14478" y="253491"/>
                </a:cubicBezTo>
                <a:cubicBezTo>
                  <a:pt x="14478" y="187705"/>
                  <a:pt x="38862" y="131444"/>
                  <a:pt x="87376" y="84708"/>
                </a:cubicBezTo>
                <a:cubicBezTo>
                  <a:pt x="136017" y="37845"/>
                  <a:pt x="194055" y="14477"/>
                  <a:pt x="261747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Freeform 3"/>
          <p:cNvSpPr/>
          <p:nvPr/>
        </p:nvSpPr>
        <p:spPr>
          <a:xfrm>
            <a:off x="6773037" y="695324"/>
            <a:ext cx="150114" cy="470154"/>
          </a:xfrm>
          <a:custGeom>
            <a:avLst/>
            <a:gdLst>
              <a:gd name="connsiteX0" fmla="*/ 79120 w 150114"/>
              <a:gd name="connsiteY0" fmla="*/ 14477 h 470154"/>
              <a:gd name="connsiteX1" fmla="*/ 119634 w 150114"/>
              <a:gd name="connsiteY1" fmla="*/ 29845 h 470154"/>
              <a:gd name="connsiteX2" fmla="*/ 135636 w 150114"/>
              <a:gd name="connsiteY2" fmla="*/ 68961 h 470154"/>
              <a:gd name="connsiteX3" fmla="*/ 131571 w 150114"/>
              <a:gd name="connsiteY3" fmla="*/ 160147 h 470154"/>
              <a:gd name="connsiteX4" fmla="*/ 127380 w 150114"/>
              <a:gd name="connsiteY4" fmla="*/ 251460 h 470154"/>
              <a:gd name="connsiteX5" fmla="*/ 128905 w 150114"/>
              <a:gd name="connsiteY5" fmla="*/ 326390 h 470154"/>
              <a:gd name="connsiteX6" fmla="*/ 130302 w 150114"/>
              <a:gd name="connsiteY6" fmla="*/ 401320 h 470154"/>
              <a:gd name="connsiteX7" fmla="*/ 114300 w 150114"/>
              <a:gd name="connsiteY7" fmla="*/ 440309 h 470154"/>
              <a:gd name="connsiteX8" fmla="*/ 73786 w 150114"/>
              <a:gd name="connsiteY8" fmla="*/ 455676 h 470154"/>
              <a:gd name="connsiteX9" fmla="*/ 33274 w 150114"/>
              <a:gd name="connsiteY9" fmla="*/ 440309 h 470154"/>
              <a:gd name="connsiteX10" fmla="*/ 17398 w 150114"/>
              <a:gd name="connsiteY10" fmla="*/ 401320 h 470154"/>
              <a:gd name="connsiteX11" fmla="*/ 15875 w 150114"/>
              <a:gd name="connsiteY11" fmla="*/ 326390 h 470154"/>
              <a:gd name="connsiteX12" fmla="*/ 14478 w 150114"/>
              <a:gd name="connsiteY12" fmla="*/ 251460 h 470154"/>
              <a:gd name="connsiteX13" fmla="*/ 18542 w 150114"/>
              <a:gd name="connsiteY13" fmla="*/ 160147 h 470154"/>
              <a:gd name="connsiteX14" fmla="*/ 22606 w 150114"/>
              <a:gd name="connsiteY14" fmla="*/ 68961 h 470154"/>
              <a:gd name="connsiteX15" fmla="*/ 38607 w 150114"/>
              <a:gd name="connsiteY15" fmla="*/ 29845 h 470154"/>
              <a:gd name="connsiteX16" fmla="*/ 79120 w 150114"/>
              <a:gd name="connsiteY16" fmla="*/ 14477 h 4701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150114" h="470154">
                <a:moveTo>
                  <a:pt x="79120" y="14477"/>
                </a:moveTo>
                <a:cubicBezTo>
                  <a:pt x="95504" y="14477"/>
                  <a:pt x="108966" y="19557"/>
                  <a:pt x="119634" y="29845"/>
                </a:cubicBezTo>
                <a:cubicBezTo>
                  <a:pt x="130302" y="40132"/>
                  <a:pt x="135636" y="53086"/>
                  <a:pt x="135636" y="68961"/>
                </a:cubicBezTo>
                <a:cubicBezTo>
                  <a:pt x="135636" y="93218"/>
                  <a:pt x="134239" y="123698"/>
                  <a:pt x="131571" y="160147"/>
                </a:cubicBezTo>
                <a:cubicBezTo>
                  <a:pt x="128778" y="196723"/>
                  <a:pt x="127380" y="227203"/>
                  <a:pt x="127380" y="251460"/>
                </a:cubicBezTo>
                <a:cubicBezTo>
                  <a:pt x="127380" y="267081"/>
                  <a:pt x="127889" y="291973"/>
                  <a:pt x="128905" y="326390"/>
                </a:cubicBezTo>
                <a:cubicBezTo>
                  <a:pt x="129794" y="360807"/>
                  <a:pt x="130302" y="385699"/>
                  <a:pt x="130302" y="401320"/>
                </a:cubicBezTo>
                <a:cubicBezTo>
                  <a:pt x="130302" y="417068"/>
                  <a:pt x="124967" y="430149"/>
                  <a:pt x="114300" y="440309"/>
                </a:cubicBezTo>
                <a:cubicBezTo>
                  <a:pt x="103632" y="450595"/>
                  <a:pt x="90170" y="455676"/>
                  <a:pt x="73786" y="455676"/>
                </a:cubicBezTo>
                <a:cubicBezTo>
                  <a:pt x="57404" y="455676"/>
                  <a:pt x="43942" y="450595"/>
                  <a:pt x="33274" y="440309"/>
                </a:cubicBezTo>
                <a:cubicBezTo>
                  <a:pt x="22606" y="430149"/>
                  <a:pt x="17398" y="417068"/>
                  <a:pt x="17398" y="401320"/>
                </a:cubicBezTo>
                <a:cubicBezTo>
                  <a:pt x="17398" y="385699"/>
                  <a:pt x="16890" y="360807"/>
                  <a:pt x="15875" y="326390"/>
                </a:cubicBezTo>
                <a:cubicBezTo>
                  <a:pt x="14986" y="291973"/>
                  <a:pt x="14478" y="267081"/>
                  <a:pt x="14478" y="251460"/>
                </a:cubicBezTo>
                <a:cubicBezTo>
                  <a:pt x="14478" y="227203"/>
                  <a:pt x="15875" y="196723"/>
                  <a:pt x="18542" y="160147"/>
                </a:cubicBezTo>
                <a:cubicBezTo>
                  <a:pt x="21336" y="123698"/>
                  <a:pt x="22606" y="93218"/>
                  <a:pt x="22606" y="68961"/>
                </a:cubicBezTo>
                <a:cubicBezTo>
                  <a:pt x="22606" y="53086"/>
                  <a:pt x="27940" y="40132"/>
                  <a:pt x="38607" y="29845"/>
                </a:cubicBezTo>
                <a:cubicBezTo>
                  <a:pt x="49276" y="19557"/>
                  <a:pt x="62738" y="14477"/>
                  <a:pt x="79120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4" name="Freeform 3"/>
          <p:cNvSpPr/>
          <p:nvPr/>
        </p:nvSpPr>
        <p:spPr>
          <a:xfrm>
            <a:off x="7929245" y="687578"/>
            <a:ext cx="384936" cy="490220"/>
          </a:xfrm>
          <a:custGeom>
            <a:avLst/>
            <a:gdLst>
              <a:gd name="connsiteX0" fmla="*/ 275081 w 384936"/>
              <a:gd name="connsiteY0" fmla="*/ 14477 h 490220"/>
              <a:gd name="connsiteX1" fmla="*/ 335660 w 384936"/>
              <a:gd name="connsiteY1" fmla="*/ 25146 h 490220"/>
              <a:gd name="connsiteX2" fmla="*/ 362711 w 384936"/>
              <a:gd name="connsiteY2" fmla="*/ 77850 h 490220"/>
              <a:gd name="connsiteX3" fmla="*/ 322960 w 384936"/>
              <a:gd name="connsiteY3" fmla="*/ 151638 h 490220"/>
              <a:gd name="connsiteX4" fmla="*/ 274319 w 384936"/>
              <a:gd name="connsiteY4" fmla="*/ 117601 h 490220"/>
              <a:gd name="connsiteX5" fmla="*/ 240791 w 384936"/>
              <a:gd name="connsiteY5" fmla="*/ 114681 h 490220"/>
              <a:gd name="connsiteX6" fmla="*/ 142112 w 384936"/>
              <a:gd name="connsiteY6" fmla="*/ 141731 h 490220"/>
              <a:gd name="connsiteX7" fmla="*/ 201421 w 384936"/>
              <a:gd name="connsiteY7" fmla="*/ 184785 h 490220"/>
              <a:gd name="connsiteX8" fmla="*/ 311149 w 384936"/>
              <a:gd name="connsiteY8" fmla="*/ 242823 h 490220"/>
              <a:gd name="connsiteX9" fmla="*/ 370458 w 384936"/>
              <a:gd name="connsiteY9" fmla="*/ 339851 h 490220"/>
              <a:gd name="connsiteX10" fmla="*/ 305053 w 384936"/>
              <a:gd name="connsiteY10" fmla="*/ 446658 h 490220"/>
              <a:gd name="connsiteX11" fmla="*/ 175259 w 384936"/>
              <a:gd name="connsiteY11" fmla="*/ 475742 h 490220"/>
              <a:gd name="connsiteX12" fmla="*/ 75818 w 384936"/>
              <a:gd name="connsiteY12" fmla="*/ 458978 h 490220"/>
              <a:gd name="connsiteX13" fmla="*/ 14478 w 384936"/>
              <a:gd name="connsiteY13" fmla="*/ 391413 h 490220"/>
              <a:gd name="connsiteX14" fmla="*/ 63118 w 384936"/>
              <a:gd name="connsiteY14" fmla="*/ 350519 h 490220"/>
              <a:gd name="connsiteX15" fmla="*/ 117601 w 384936"/>
              <a:gd name="connsiteY15" fmla="*/ 362331 h 490220"/>
              <a:gd name="connsiteX16" fmla="*/ 172466 w 384936"/>
              <a:gd name="connsiteY16" fmla="*/ 374269 h 490220"/>
              <a:gd name="connsiteX17" fmla="*/ 255904 w 384936"/>
              <a:gd name="connsiteY17" fmla="*/ 340613 h 490220"/>
              <a:gd name="connsiteX18" fmla="*/ 198246 w 384936"/>
              <a:gd name="connsiteY18" fmla="*/ 294386 h 490220"/>
              <a:gd name="connsiteX19" fmla="*/ 90169 w 384936"/>
              <a:gd name="connsiteY19" fmla="*/ 240792 h 490220"/>
              <a:gd name="connsiteX20" fmla="*/ 32384 w 384936"/>
              <a:gd name="connsiteY20" fmla="*/ 142112 h 490220"/>
              <a:gd name="connsiteX21" fmla="*/ 119633 w 384936"/>
              <a:gd name="connsiteY21" fmla="*/ 31242 h 490220"/>
              <a:gd name="connsiteX22" fmla="*/ 275081 w 384936"/>
              <a:gd name="connsiteY22" fmla="*/ 14477 h 4902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384936" h="490220">
                <a:moveTo>
                  <a:pt x="275081" y="14477"/>
                </a:moveTo>
                <a:cubicBezTo>
                  <a:pt x="302386" y="14477"/>
                  <a:pt x="322579" y="18033"/>
                  <a:pt x="335660" y="25146"/>
                </a:cubicBezTo>
                <a:cubicBezTo>
                  <a:pt x="353694" y="34670"/>
                  <a:pt x="362711" y="52197"/>
                  <a:pt x="362711" y="77850"/>
                </a:cubicBezTo>
                <a:cubicBezTo>
                  <a:pt x="362711" y="127000"/>
                  <a:pt x="349503" y="151638"/>
                  <a:pt x="322960" y="151638"/>
                </a:cubicBezTo>
                <a:cubicBezTo>
                  <a:pt x="296036" y="151638"/>
                  <a:pt x="279780" y="140208"/>
                  <a:pt x="274319" y="117601"/>
                </a:cubicBezTo>
                <a:cubicBezTo>
                  <a:pt x="263397" y="115697"/>
                  <a:pt x="252221" y="114681"/>
                  <a:pt x="240791" y="114681"/>
                </a:cubicBezTo>
                <a:cubicBezTo>
                  <a:pt x="175005" y="114681"/>
                  <a:pt x="142112" y="123698"/>
                  <a:pt x="142112" y="141731"/>
                </a:cubicBezTo>
                <a:cubicBezTo>
                  <a:pt x="142112" y="152400"/>
                  <a:pt x="161924" y="166750"/>
                  <a:pt x="201421" y="184785"/>
                </a:cubicBezTo>
                <a:cubicBezTo>
                  <a:pt x="255523" y="209550"/>
                  <a:pt x="292099" y="228981"/>
                  <a:pt x="311149" y="242823"/>
                </a:cubicBezTo>
                <a:cubicBezTo>
                  <a:pt x="350773" y="271526"/>
                  <a:pt x="370458" y="303783"/>
                  <a:pt x="370458" y="339851"/>
                </a:cubicBezTo>
                <a:cubicBezTo>
                  <a:pt x="370458" y="386714"/>
                  <a:pt x="348614" y="422401"/>
                  <a:pt x="305053" y="446658"/>
                </a:cubicBezTo>
                <a:cubicBezTo>
                  <a:pt x="269874" y="466089"/>
                  <a:pt x="226567" y="475742"/>
                  <a:pt x="175259" y="475742"/>
                </a:cubicBezTo>
                <a:cubicBezTo>
                  <a:pt x="138938" y="475742"/>
                  <a:pt x="105790" y="470154"/>
                  <a:pt x="75818" y="458978"/>
                </a:cubicBezTo>
                <a:cubicBezTo>
                  <a:pt x="34924" y="443611"/>
                  <a:pt x="14478" y="421131"/>
                  <a:pt x="14478" y="391413"/>
                </a:cubicBezTo>
                <a:cubicBezTo>
                  <a:pt x="14478" y="364108"/>
                  <a:pt x="30606" y="350519"/>
                  <a:pt x="63118" y="350519"/>
                </a:cubicBezTo>
                <a:cubicBezTo>
                  <a:pt x="75691" y="350519"/>
                  <a:pt x="93852" y="354457"/>
                  <a:pt x="117601" y="362331"/>
                </a:cubicBezTo>
                <a:cubicBezTo>
                  <a:pt x="141351" y="370204"/>
                  <a:pt x="159639" y="374269"/>
                  <a:pt x="172466" y="374269"/>
                </a:cubicBezTo>
                <a:cubicBezTo>
                  <a:pt x="227838" y="374269"/>
                  <a:pt x="255651" y="363092"/>
                  <a:pt x="255904" y="340613"/>
                </a:cubicBezTo>
                <a:cubicBezTo>
                  <a:pt x="255904" y="326770"/>
                  <a:pt x="236601" y="311277"/>
                  <a:pt x="198246" y="294386"/>
                </a:cubicBezTo>
                <a:cubicBezTo>
                  <a:pt x="141985" y="269620"/>
                  <a:pt x="105917" y="251713"/>
                  <a:pt x="90169" y="240792"/>
                </a:cubicBezTo>
                <a:cubicBezTo>
                  <a:pt x="51689" y="213741"/>
                  <a:pt x="32384" y="180848"/>
                  <a:pt x="32384" y="142112"/>
                </a:cubicBezTo>
                <a:cubicBezTo>
                  <a:pt x="32384" y="87376"/>
                  <a:pt x="61467" y="50292"/>
                  <a:pt x="119633" y="31242"/>
                </a:cubicBezTo>
                <a:cubicBezTo>
                  <a:pt x="153669" y="20066"/>
                  <a:pt x="205612" y="14477"/>
                  <a:pt x="275081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5" name="Freeform 3"/>
          <p:cNvSpPr/>
          <p:nvPr/>
        </p:nvSpPr>
        <p:spPr>
          <a:xfrm>
            <a:off x="7470902" y="677291"/>
            <a:ext cx="422274" cy="504952"/>
          </a:xfrm>
          <a:custGeom>
            <a:avLst/>
            <a:gdLst>
              <a:gd name="connsiteX0" fmla="*/ 80391 w 422274"/>
              <a:gd name="connsiteY0" fmla="*/ 14477 h 504952"/>
              <a:gd name="connsiteX1" fmla="*/ 137667 w 422274"/>
              <a:gd name="connsiteY1" fmla="*/ 78739 h 504952"/>
              <a:gd name="connsiteX2" fmla="*/ 138048 w 422274"/>
              <a:gd name="connsiteY2" fmla="*/ 83311 h 504952"/>
              <a:gd name="connsiteX3" fmla="*/ 264159 w 422274"/>
              <a:gd name="connsiteY3" fmla="*/ 23114 h 504952"/>
              <a:gd name="connsiteX4" fmla="*/ 370967 w 422274"/>
              <a:gd name="connsiteY4" fmla="*/ 87756 h 504952"/>
              <a:gd name="connsiteX5" fmla="*/ 390652 w 422274"/>
              <a:gd name="connsiteY5" fmla="*/ 217550 h 504952"/>
              <a:gd name="connsiteX6" fmla="*/ 390652 w 422274"/>
              <a:gd name="connsiteY6" fmla="*/ 246633 h 504952"/>
              <a:gd name="connsiteX7" fmla="*/ 390271 w 422274"/>
              <a:gd name="connsiteY7" fmla="*/ 273176 h 504952"/>
              <a:gd name="connsiteX8" fmla="*/ 399033 w 422274"/>
              <a:gd name="connsiteY8" fmla="*/ 355473 h 504952"/>
              <a:gd name="connsiteX9" fmla="*/ 407796 w 422274"/>
              <a:gd name="connsiteY9" fmla="*/ 437260 h 504952"/>
              <a:gd name="connsiteX10" fmla="*/ 391414 w 422274"/>
              <a:gd name="connsiteY10" fmla="*/ 475360 h 504952"/>
              <a:gd name="connsiteX11" fmla="*/ 350901 w 422274"/>
              <a:gd name="connsiteY11" fmla="*/ 490474 h 504952"/>
              <a:gd name="connsiteX12" fmla="*/ 294894 w 422274"/>
              <a:gd name="connsiteY12" fmla="*/ 440944 h 504952"/>
              <a:gd name="connsiteX13" fmla="*/ 283336 w 422274"/>
              <a:gd name="connsiteY13" fmla="*/ 356235 h 504952"/>
              <a:gd name="connsiteX14" fmla="*/ 277241 w 422274"/>
              <a:gd name="connsiteY14" fmla="*/ 271525 h 504952"/>
              <a:gd name="connsiteX15" fmla="*/ 278638 w 422274"/>
              <a:gd name="connsiteY15" fmla="*/ 235076 h 504952"/>
              <a:gd name="connsiteX16" fmla="*/ 280161 w 422274"/>
              <a:gd name="connsiteY16" fmla="*/ 198755 h 504952"/>
              <a:gd name="connsiteX17" fmla="*/ 280923 w 422274"/>
              <a:gd name="connsiteY17" fmla="*/ 184149 h 504952"/>
              <a:gd name="connsiteX18" fmla="*/ 281813 w 422274"/>
              <a:gd name="connsiteY18" fmla="*/ 165099 h 504952"/>
              <a:gd name="connsiteX19" fmla="*/ 265429 w 422274"/>
              <a:gd name="connsiteY19" fmla="*/ 131191 h 504952"/>
              <a:gd name="connsiteX20" fmla="*/ 196595 w 422274"/>
              <a:gd name="connsiteY20" fmla="*/ 176275 h 504952"/>
              <a:gd name="connsiteX21" fmla="*/ 143764 w 422274"/>
              <a:gd name="connsiteY21" fmla="*/ 290449 h 504952"/>
              <a:gd name="connsiteX22" fmla="*/ 140334 w 422274"/>
              <a:gd name="connsiteY22" fmla="*/ 327406 h 504952"/>
              <a:gd name="connsiteX23" fmla="*/ 138048 w 422274"/>
              <a:gd name="connsiteY23" fmla="*/ 364363 h 504952"/>
              <a:gd name="connsiteX24" fmla="*/ 135382 w 422274"/>
              <a:gd name="connsiteY24" fmla="*/ 399795 h 504952"/>
              <a:gd name="connsiteX25" fmla="*/ 132715 w 422274"/>
              <a:gd name="connsiteY25" fmla="*/ 435101 h 504952"/>
              <a:gd name="connsiteX26" fmla="*/ 116585 w 422274"/>
              <a:gd name="connsiteY26" fmla="*/ 474725 h 504952"/>
              <a:gd name="connsiteX27" fmla="*/ 75945 w 422274"/>
              <a:gd name="connsiteY27" fmla="*/ 490474 h 504952"/>
              <a:gd name="connsiteX28" fmla="*/ 35305 w 422274"/>
              <a:gd name="connsiteY28" fmla="*/ 474853 h 504952"/>
              <a:gd name="connsiteX29" fmla="*/ 19431 w 422274"/>
              <a:gd name="connsiteY29" fmla="*/ 435483 h 504952"/>
              <a:gd name="connsiteX30" fmla="*/ 16891 w 422274"/>
              <a:gd name="connsiteY30" fmla="*/ 400304 h 504952"/>
              <a:gd name="connsiteX31" fmla="*/ 14478 w 422274"/>
              <a:gd name="connsiteY31" fmla="*/ 364998 h 504952"/>
              <a:gd name="connsiteX32" fmla="*/ 20192 w 422274"/>
              <a:gd name="connsiteY32" fmla="*/ 253745 h 504952"/>
              <a:gd name="connsiteX33" fmla="*/ 25907 w 422274"/>
              <a:gd name="connsiteY33" fmla="*/ 142494 h 504952"/>
              <a:gd name="connsiteX34" fmla="*/ 24510 w 422274"/>
              <a:gd name="connsiteY34" fmla="*/ 105156 h 504952"/>
              <a:gd name="connsiteX35" fmla="*/ 23114 w 422274"/>
              <a:gd name="connsiteY35" fmla="*/ 68325 h 504952"/>
              <a:gd name="connsiteX36" fmla="*/ 39623 w 422274"/>
              <a:gd name="connsiteY36" fmla="*/ 29718 h 504952"/>
              <a:gd name="connsiteX37" fmla="*/ 80391 w 422274"/>
              <a:gd name="connsiteY37" fmla="*/ 14477 h 5049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</a:cxnLst>
            <a:rect l="l" t="t" r="r" b="b"/>
            <a:pathLst>
              <a:path w="422274" h="504952">
                <a:moveTo>
                  <a:pt x="80391" y="14477"/>
                </a:moveTo>
                <a:cubicBezTo>
                  <a:pt x="116078" y="14477"/>
                  <a:pt x="135255" y="35941"/>
                  <a:pt x="137667" y="78739"/>
                </a:cubicBezTo>
                <a:lnTo>
                  <a:pt x="138048" y="83311"/>
                </a:lnTo>
                <a:cubicBezTo>
                  <a:pt x="177927" y="43179"/>
                  <a:pt x="219964" y="23114"/>
                  <a:pt x="264159" y="23114"/>
                </a:cubicBezTo>
                <a:cubicBezTo>
                  <a:pt x="315721" y="23114"/>
                  <a:pt x="351282" y="44704"/>
                  <a:pt x="370967" y="87756"/>
                </a:cubicBezTo>
                <a:cubicBezTo>
                  <a:pt x="384047" y="116713"/>
                  <a:pt x="390652" y="159893"/>
                  <a:pt x="390652" y="217550"/>
                </a:cubicBezTo>
                <a:lnTo>
                  <a:pt x="390652" y="246633"/>
                </a:lnTo>
                <a:cubicBezTo>
                  <a:pt x="390397" y="259079"/>
                  <a:pt x="390271" y="267969"/>
                  <a:pt x="390271" y="273176"/>
                </a:cubicBezTo>
                <a:cubicBezTo>
                  <a:pt x="390271" y="294513"/>
                  <a:pt x="393192" y="321945"/>
                  <a:pt x="399033" y="355473"/>
                </a:cubicBezTo>
                <a:cubicBezTo>
                  <a:pt x="404875" y="389000"/>
                  <a:pt x="407796" y="416306"/>
                  <a:pt x="407796" y="437260"/>
                </a:cubicBezTo>
                <a:cubicBezTo>
                  <a:pt x="407796" y="452628"/>
                  <a:pt x="402335" y="465328"/>
                  <a:pt x="391414" y="475360"/>
                </a:cubicBezTo>
                <a:cubicBezTo>
                  <a:pt x="380492" y="485520"/>
                  <a:pt x="367029" y="490474"/>
                  <a:pt x="350901" y="490474"/>
                </a:cubicBezTo>
                <a:cubicBezTo>
                  <a:pt x="317372" y="490474"/>
                  <a:pt x="298704" y="473964"/>
                  <a:pt x="294894" y="440944"/>
                </a:cubicBezTo>
                <a:cubicBezTo>
                  <a:pt x="291083" y="412876"/>
                  <a:pt x="287273" y="384683"/>
                  <a:pt x="283336" y="356235"/>
                </a:cubicBezTo>
                <a:cubicBezTo>
                  <a:pt x="279272" y="326263"/>
                  <a:pt x="277241" y="298068"/>
                  <a:pt x="277241" y="271525"/>
                </a:cubicBezTo>
                <a:cubicBezTo>
                  <a:pt x="277241" y="264414"/>
                  <a:pt x="277748" y="252349"/>
                  <a:pt x="278638" y="235076"/>
                </a:cubicBezTo>
                <a:cubicBezTo>
                  <a:pt x="279654" y="217931"/>
                  <a:pt x="280161" y="205739"/>
                  <a:pt x="280161" y="198755"/>
                </a:cubicBezTo>
                <a:cubicBezTo>
                  <a:pt x="280161" y="196849"/>
                  <a:pt x="280415" y="191897"/>
                  <a:pt x="280923" y="184149"/>
                </a:cubicBezTo>
                <a:cubicBezTo>
                  <a:pt x="281432" y="176403"/>
                  <a:pt x="281813" y="170053"/>
                  <a:pt x="281813" y="165099"/>
                </a:cubicBezTo>
                <a:cubicBezTo>
                  <a:pt x="281813" y="142494"/>
                  <a:pt x="276352" y="131191"/>
                  <a:pt x="265429" y="131191"/>
                </a:cubicBezTo>
                <a:cubicBezTo>
                  <a:pt x="242061" y="131191"/>
                  <a:pt x="219075" y="146176"/>
                  <a:pt x="196595" y="176275"/>
                </a:cubicBezTo>
                <a:cubicBezTo>
                  <a:pt x="174117" y="206248"/>
                  <a:pt x="156464" y="244348"/>
                  <a:pt x="143764" y="290449"/>
                </a:cubicBezTo>
                <a:cubicBezTo>
                  <a:pt x="143255" y="299719"/>
                  <a:pt x="142113" y="312038"/>
                  <a:pt x="140334" y="327406"/>
                </a:cubicBezTo>
                <a:cubicBezTo>
                  <a:pt x="138810" y="339979"/>
                  <a:pt x="138048" y="352298"/>
                  <a:pt x="138048" y="364363"/>
                </a:cubicBezTo>
                <a:cubicBezTo>
                  <a:pt x="138048" y="372110"/>
                  <a:pt x="137159" y="383920"/>
                  <a:pt x="135382" y="399795"/>
                </a:cubicBezTo>
                <a:cubicBezTo>
                  <a:pt x="133604" y="415544"/>
                  <a:pt x="132715" y="427355"/>
                  <a:pt x="132715" y="435101"/>
                </a:cubicBezTo>
                <a:cubicBezTo>
                  <a:pt x="132715" y="451104"/>
                  <a:pt x="127381" y="464311"/>
                  <a:pt x="116585" y="474725"/>
                </a:cubicBezTo>
                <a:cubicBezTo>
                  <a:pt x="105791" y="485267"/>
                  <a:pt x="92202" y="490474"/>
                  <a:pt x="75945" y="490474"/>
                </a:cubicBezTo>
                <a:cubicBezTo>
                  <a:pt x="59563" y="490474"/>
                  <a:pt x="45973" y="485267"/>
                  <a:pt x="35305" y="474853"/>
                </a:cubicBezTo>
                <a:cubicBezTo>
                  <a:pt x="24765" y="464438"/>
                  <a:pt x="19431" y="451357"/>
                  <a:pt x="19431" y="435483"/>
                </a:cubicBezTo>
                <a:cubicBezTo>
                  <a:pt x="19431" y="427736"/>
                  <a:pt x="18542" y="415925"/>
                  <a:pt x="16891" y="400304"/>
                </a:cubicBezTo>
                <a:cubicBezTo>
                  <a:pt x="15367" y="384556"/>
                  <a:pt x="14478" y="372872"/>
                  <a:pt x="14478" y="364998"/>
                </a:cubicBezTo>
                <a:cubicBezTo>
                  <a:pt x="14478" y="338328"/>
                  <a:pt x="16382" y="301244"/>
                  <a:pt x="20192" y="253745"/>
                </a:cubicBezTo>
                <a:cubicBezTo>
                  <a:pt x="24002" y="206248"/>
                  <a:pt x="25907" y="169164"/>
                  <a:pt x="25907" y="142494"/>
                </a:cubicBezTo>
                <a:cubicBezTo>
                  <a:pt x="25907" y="134111"/>
                  <a:pt x="25527" y="121666"/>
                  <a:pt x="24510" y="105156"/>
                </a:cubicBezTo>
                <a:cubicBezTo>
                  <a:pt x="23621" y="88645"/>
                  <a:pt x="23114" y="76326"/>
                  <a:pt x="23114" y="68325"/>
                </a:cubicBezTo>
                <a:cubicBezTo>
                  <a:pt x="23114" y="52705"/>
                  <a:pt x="28575" y="39877"/>
                  <a:pt x="39623" y="29718"/>
                </a:cubicBezTo>
                <a:cubicBezTo>
                  <a:pt x="50672" y="19557"/>
                  <a:pt x="64261" y="14477"/>
                  <a:pt x="80391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6" name="Freeform 3"/>
          <p:cNvSpPr/>
          <p:nvPr/>
        </p:nvSpPr>
        <p:spPr>
          <a:xfrm>
            <a:off x="4941062" y="674497"/>
            <a:ext cx="425449" cy="716533"/>
          </a:xfrm>
          <a:custGeom>
            <a:avLst/>
            <a:gdLst>
              <a:gd name="connsiteX0" fmla="*/ 77089 w 425449"/>
              <a:gd name="connsiteY0" fmla="*/ 14477 h 716533"/>
              <a:gd name="connsiteX1" fmla="*/ 115570 w 425449"/>
              <a:gd name="connsiteY1" fmla="*/ 29972 h 716533"/>
              <a:gd name="connsiteX2" fmla="*/ 131063 w 425449"/>
              <a:gd name="connsiteY2" fmla="*/ 67310 h 716533"/>
              <a:gd name="connsiteX3" fmla="*/ 130682 w 425449"/>
              <a:gd name="connsiteY3" fmla="*/ 71373 h 716533"/>
              <a:gd name="connsiteX4" fmla="*/ 185673 w 425449"/>
              <a:gd name="connsiteY4" fmla="*/ 48260 h 716533"/>
              <a:gd name="connsiteX5" fmla="*/ 241172 w 425449"/>
              <a:gd name="connsiteY5" fmla="*/ 40639 h 716533"/>
              <a:gd name="connsiteX6" fmla="*/ 378713 w 425449"/>
              <a:gd name="connsiteY6" fmla="*/ 120395 h 716533"/>
              <a:gd name="connsiteX7" fmla="*/ 410971 w 425449"/>
              <a:gd name="connsiteY7" fmla="*/ 276351 h 716533"/>
              <a:gd name="connsiteX8" fmla="*/ 359917 w 425449"/>
              <a:gd name="connsiteY8" fmla="*/ 424942 h 716533"/>
              <a:gd name="connsiteX9" fmla="*/ 212978 w 425449"/>
              <a:gd name="connsiteY9" fmla="*/ 488442 h 716533"/>
              <a:gd name="connsiteX10" fmla="*/ 138810 w 425449"/>
              <a:gd name="connsiteY10" fmla="*/ 480187 h 716533"/>
              <a:gd name="connsiteX11" fmla="*/ 138429 w 425449"/>
              <a:gd name="connsiteY11" fmla="*/ 647192 h 716533"/>
              <a:gd name="connsiteX12" fmla="*/ 122428 w 425449"/>
              <a:gd name="connsiteY12" fmla="*/ 686435 h 716533"/>
              <a:gd name="connsiteX13" fmla="*/ 81915 w 425449"/>
              <a:gd name="connsiteY13" fmla="*/ 702055 h 716533"/>
              <a:gd name="connsiteX14" fmla="*/ 41401 w 425449"/>
              <a:gd name="connsiteY14" fmla="*/ 686435 h 716533"/>
              <a:gd name="connsiteX15" fmla="*/ 25527 w 425449"/>
              <a:gd name="connsiteY15" fmla="*/ 647192 h 716533"/>
              <a:gd name="connsiteX16" fmla="*/ 26289 w 425449"/>
              <a:gd name="connsiteY16" fmla="*/ 494538 h 716533"/>
              <a:gd name="connsiteX17" fmla="*/ 26289 w 425449"/>
              <a:gd name="connsiteY17" fmla="*/ 332867 h 716533"/>
              <a:gd name="connsiteX18" fmla="*/ 20573 w 425449"/>
              <a:gd name="connsiteY18" fmla="*/ 180593 h 716533"/>
              <a:gd name="connsiteX19" fmla="*/ 14478 w 425449"/>
              <a:gd name="connsiteY19" fmla="*/ 99949 h 716533"/>
              <a:gd name="connsiteX20" fmla="*/ 29590 w 425449"/>
              <a:gd name="connsiteY20" fmla="*/ 41910 h 716533"/>
              <a:gd name="connsiteX21" fmla="*/ 77089 w 425449"/>
              <a:gd name="connsiteY21" fmla="*/ 14477 h 7165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</a:cxnLst>
            <a:rect l="l" t="t" r="r" b="b"/>
            <a:pathLst>
              <a:path w="425449" h="716533">
                <a:moveTo>
                  <a:pt x="77089" y="14477"/>
                </a:moveTo>
                <a:cubicBezTo>
                  <a:pt x="92328" y="14477"/>
                  <a:pt x="105155" y="19685"/>
                  <a:pt x="115570" y="29972"/>
                </a:cubicBezTo>
                <a:cubicBezTo>
                  <a:pt x="125857" y="40385"/>
                  <a:pt x="131063" y="52831"/>
                  <a:pt x="131063" y="67310"/>
                </a:cubicBezTo>
                <a:lnTo>
                  <a:pt x="130682" y="71373"/>
                </a:lnTo>
                <a:cubicBezTo>
                  <a:pt x="148971" y="60960"/>
                  <a:pt x="167259" y="53212"/>
                  <a:pt x="185673" y="48260"/>
                </a:cubicBezTo>
                <a:cubicBezTo>
                  <a:pt x="204089" y="43180"/>
                  <a:pt x="222630" y="40639"/>
                  <a:pt x="241172" y="40639"/>
                </a:cubicBezTo>
                <a:cubicBezTo>
                  <a:pt x="303910" y="40639"/>
                  <a:pt x="349758" y="67310"/>
                  <a:pt x="378713" y="120395"/>
                </a:cubicBezTo>
                <a:cubicBezTo>
                  <a:pt x="400177" y="160528"/>
                  <a:pt x="410971" y="212598"/>
                  <a:pt x="410971" y="276351"/>
                </a:cubicBezTo>
                <a:cubicBezTo>
                  <a:pt x="410971" y="336169"/>
                  <a:pt x="393953" y="385699"/>
                  <a:pt x="359917" y="424942"/>
                </a:cubicBezTo>
                <a:cubicBezTo>
                  <a:pt x="323341" y="467232"/>
                  <a:pt x="274320" y="488442"/>
                  <a:pt x="212978" y="488442"/>
                </a:cubicBezTo>
                <a:cubicBezTo>
                  <a:pt x="189483" y="488442"/>
                  <a:pt x="164719" y="485648"/>
                  <a:pt x="138810" y="480187"/>
                </a:cubicBezTo>
                <a:lnTo>
                  <a:pt x="138429" y="647192"/>
                </a:lnTo>
                <a:cubicBezTo>
                  <a:pt x="138429" y="663067"/>
                  <a:pt x="133096" y="676148"/>
                  <a:pt x="122428" y="686435"/>
                </a:cubicBezTo>
                <a:cubicBezTo>
                  <a:pt x="111886" y="696849"/>
                  <a:pt x="98297" y="702055"/>
                  <a:pt x="81915" y="702055"/>
                </a:cubicBezTo>
                <a:cubicBezTo>
                  <a:pt x="65532" y="702055"/>
                  <a:pt x="52070" y="696849"/>
                  <a:pt x="41401" y="686435"/>
                </a:cubicBezTo>
                <a:cubicBezTo>
                  <a:pt x="30733" y="676148"/>
                  <a:pt x="25527" y="663067"/>
                  <a:pt x="25527" y="647192"/>
                </a:cubicBezTo>
                <a:cubicBezTo>
                  <a:pt x="25527" y="634364"/>
                  <a:pt x="25780" y="583438"/>
                  <a:pt x="26289" y="494538"/>
                </a:cubicBezTo>
                <a:cubicBezTo>
                  <a:pt x="26797" y="428498"/>
                  <a:pt x="26797" y="374650"/>
                  <a:pt x="26289" y="332867"/>
                </a:cubicBezTo>
                <a:cubicBezTo>
                  <a:pt x="25527" y="273939"/>
                  <a:pt x="23621" y="223139"/>
                  <a:pt x="20573" y="180593"/>
                </a:cubicBezTo>
                <a:cubicBezTo>
                  <a:pt x="16509" y="121919"/>
                  <a:pt x="14478" y="95123"/>
                  <a:pt x="14478" y="99949"/>
                </a:cubicBezTo>
                <a:cubicBezTo>
                  <a:pt x="14478" y="77343"/>
                  <a:pt x="19430" y="57912"/>
                  <a:pt x="29590" y="41910"/>
                </a:cubicBezTo>
                <a:cubicBezTo>
                  <a:pt x="41275" y="23622"/>
                  <a:pt x="57150" y="14477"/>
                  <a:pt x="77089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8" name="Freeform 3"/>
          <p:cNvSpPr/>
          <p:nvPr/>
        </p:nvSpPr>
        <p:spPr>
          <a:xfrm>
            <a:off x="6305804" y="552450"/>
            <a:ext cx="405891" cy="626998"/>
          </a:xfrm>
          <a:custGeom>
            <a:avLst/>
            <a:gdLst>
              <a:gd name="connsiteX0" fmla="*/ 193294 w 405891"/>
              <a:gd name="connsiteY0" fmla="*/ 14477 h 626998"/>
              <a:gd name="connsiteX1" fmla="*/ 253873 w 405891"/>
              <a:gd name="connsiteY1" fmla="*/ 116458 h 626998"/>
              <a:gd name="connsiteX2" fmla="*/ 252984 w 405891"/>
              <a:gd name="connsiteY2" fmla="*/ 149986 h 626998"/>
              <a:gd name="connsiteX3" fmla="*/ 294386 w 405891"/>
              <a:gd name="connsiteY3" fmla="*/ 146304 h 626998"/>
              <a:gd name="connsiteX4" fmla="*/ 358648 w 405891"/>
              <a:gd name="connsiteY4" fmla="*/ 152399 h 626998"/>
              <a:gd name="connsiteX5" fmla="*/ 391413 w 405891"/>
              <a:gd name="connsiteY5" fmla="*/ 202437 h 626998"/>
              <a:gd name="connsiteX6" fmla="*/ 375412 w 405891"/>
              <a:gd name="connsiteY6" fmla="*/ 241299 h 626998"/>
              <a:gd name="connsiteX7" fmla="*/ 334899 w 405891"/>
              <a:gd name="connsiteY7" fmla="*/ 256793 h 626998"/>
              <a:gd name="connsiteX8" fmla="*/ 314579 w 405891"/>
              <a:gd name="connsiteY8" fmla="*/ 256158 h 626998"/>
              <a:gd name="connsiteX9" fmla="*/ 294386 w 405891"/>
              <a:gd name="connsiteY9" fmla="*/ 255650 h 626998"/>
              <a:gd name="connsiteX10" fmla="*/ 255523 w 405891"/>
              <a:gd name="connsiteY10" fmla="*/ 258825 h 626998"/>
              <a:gd name="connsiteX11" fmla="*/ 262890 w 405891"/>
              <a:gd name="connsiteY11" fmla="*/ 474979 h 626998"/>
              <a:gd name="connsiteX12" fmla="*/ 263271 w 405891"/>
              <a:gd name="connsiteY12" fmla="*/ 494791 h 626998"/>
              <a:gd name="connsiteX13" fmla="*/ 263652 w 405891"/>
              <a:gd name="connsiteY13" fmla="*/ 518413 h 626998"/>
              <a:gd name="connsiteX14" fmla="*/ 204342 w 405891"/>
              <a:gd name="connsiteY14" fmla="*/ 612520 h 626998"/>
              <a:gd name="connsiteX15" fmla="*/ 165480 w 405891"/>
              <a:gd name="connsiteY15" fmla="*/ 598550 h 626998"/>
              <a:gd name="connsiteX16" fmla="*/ 147447 w 405891"/>
              <a:gd name="connsiteY16" fmla="*/ 561720 h 626998"/>
              <a:gd name="connsiteX17" fmla="*/ 148717 w 405891"/>
              <a:gd name="connsiteY17" fmla="*/ 517524 h 626998"/>
              <a:gd name="connsiteX18" fmla="*/ 149859 w 405891"/>
              <a:gd name="connsiteY18" fmla="*/ 473328 h 626998"/>
              <a:gd name="connsiteX19" fmla="*/ 142494 w 405891"/>
              <a:gd name="connsiteY19" fmla="*/ 261366 h 626998"/>
              <a:gd name="connsiteX20" fmla="*/ 65786 w 405891"/>
              <a:gd name="connsiteY20" fmla="*/ 254635 h 626998"/>
              <a:gd name="connsiteX21" fmla="*/ 14478 w 405891"/>
              <a:gd name="connsiteY21" fmla="*/ 201548 h 626998"/>
              <a:gd name="connsiteX22" fmla="*/ 29971 w 405891"/>
              <a:gd name="connsiteY22" fmla="*/ 162686 h 626998"/>
              <a:gd name="connsiteX23" fmla="*/ 70104 w 405891"/>
              <a:gd name="connsiteY23" fmla="*/ 146685 h 626998"/>
              <a:gd name="connsiteX24" fmla="*/ 139700 w 405891"/>
              <a:gd name="connsiteY24" fmla="*/ 151637 h 626998"/>
              <a:gd name="connsiteX25" fmla="*/ 137667 w 405891"/>
              <a:gd name="connsiteY25" fmla="*/ 108204 h 626998"/>
              <a:gd name="connsiteX26" fmla="*/ 136017 w 405891"/>
              <a:gd name="connsiteY26" fmla="*/ 67690 h 626998"/>
              <a:gd name="connsiteX27" fmla="*/ 152780 w 405891"/>
              <a:gd name="connsiteY27" fmla="*/ 29717 h 626998"/>
              <a:gd name="connsiteX28" fmla="*/ 193294 w 405891"/>
              <a:gd name="connsiteY28" fmla="*/ 14477 h 626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05891" h="626998">
                <a:moveTo>
                  <a:pt x="193294" y="14477"/>
                </a:moveTo>
                <a:cubicBezTo>
                  <a:pt x="233680" y="14477"/>
                  <a:pt x="253873" y="48513"/>
                  <a:pt x="253873" y="116458"/>
                </a:cubicBezTo>
                <a:lnTo>
                  <a:pt x="252984" y="149986"/>
                </a:lnTo>
                <a:cubicBezTo>
                  <a:pt x="270002" y="147574"/>
                  <a:pt x="283717" y="146304"/>
                  <a:pt x="294386" y="146304"/>
                </a:cubicBezTo>
                <a:cubicBezTo>
                  <a:pt x="325754" y="146304"/>
                  <a:pt x="347217" y="148336"/>
                  <a:pt x="358648" y="152399"/>
                </a:cubicBezTo>
                <a:cubicBezTo>
                  <a:pt x="380492" y="160147"/>
                  <a:pt x="391413" y="176783"/>
                  <a:pt x="391413" y="202437"/>
                </a:cubicBezTo>
                <a:cubicBezTo>
                  <a:pt x="391413" y="217931"/>
                  <a:pt x="386080" y="230886"/>
                  <a:pt x="375412" y="241299"/>
                </a:cubicBezTo>
                <a:cubicBezTo>
                  <a:pt x="364744" y="251586"/>
                  <a:pt x="351282" y="256793"/>
                  <a:pt x="334899" y="256793"/>
                </a:cubicBezTo>
                <a:cubicBezTo>
                  <a:pt x="329184" y="256793"/>
                  <a:pt x="322453" y="256666"/>
                  <a:pt x="314579" y="256158"/>
                </a:cubicBezTo>
                <a:cubicBezTo>
                  <a:pt x="306832" y="255778"/>
                  <a:pt x="300100" y="255650"/>
                  <a:pt x="294386" y="255650"/>
                </a:cubicBezTo>
                <a:cubicBezTo>
                  <a:pt x="283210" y="255650"/>
                  <a:pt x="270256" y="256666"/>
                  <a:pt x="255523" y="258825"/>
                </a:cubicBezTo>
                <a:cubicBezTo>
                  <a:pt x="260350" y="369061"/>
                  <a:pt x="262890" y="441197"/>
                  <a:pt x="262890" y="474979"/>
                </a:cubicBezTo>
                <a:cubicBezTo>
                  <a:pt x="262890" y="478536"/>
                  <a:pt x="263017" y="485139"/>
                  <a:pt x="263271" y="494791"/>
                </a:cubicBezTo>
                <a:cubicBezTo>
                  <a:pt x="263525" y="504570"/>
                  <a:pt x="263652" y="512317"/>
                  <a:pt x="263652" y="518413"/>
                </a:cubicBezTo>
                <a:cubicBezTo>
                  <a:pt x="263652" y="581151"/>
                  <a:pt x="243840" y="612520"/>
                  <a:pt x="204342" y="612520"/>
                </a:cubicBezTo>
                <a:cubicBezTo>
                  <a:pt x="189357" y="612520"/>
                  <a:pt x="176403" y="607821"/>
                  <a:pt x="165480" y="598550"/>
                </a:cubicBezTo>
                <a:cubicBezTo>
                  <a:pt x="153416" y="588771"/>
                  <a:pt x="147447" y="576452"/>
                  <a:pt x="147447" y="561720"/>
                </a:cubicBezTo>
                <a:cubicBezTo>
                  <a:pt x="147447" y="551941"/>
                  <a:pt x="147828" y="537209"/>
                  <a:pt x="148717" y="517524"/>
                </a:cubicBezTo>
                <a:cubicBezTo>
                  <a:pt x="149479" y="497839"/>
                  <a:pt x="149859" y="483107"/>
                  <a:pt x="149859" y="473328"/>
                </a:cubicBezTo>
                <a:cubicBezTo>
                  <a:pt x="149859" y="440308"/>
                  <a:pt x="147447" y="369697"/>
                  <a:pt x="142494" y="261366"/>
                </a:cubicBezTo>
                <a:cubicBezTo>
                  <a:pt x="125603" y="260476"/>
                  <a:pt x="100076" y="258317"/>
                  <a:pt x="65786" y="254635"/>
                </a:cubicBezTo>
                <a:cubicBezTo>
                  <a:pt x="31496" y="250951"/>
                  <a:pt x="14478" y="233171"/>
                  <a:pt x="14478" y="201548"/>
                </a:cubicBezTo>
                <a:cubicBezTo>
                  <a:pt x="14478" y="186308"/>
                  <a:pt x="19558" y="173355"/>
                  <a:pt x="29971" y="162686"/>
                </a:cubicBezTo>
                <a:cubicBezTo>
                  <a:pt x="40386" y="152018"/>
                  <a:pt x="53721" y="146685"/>
                  <a:pt x="70104" y="146685"/>
                </a:cubicBezTo>
                <a:cubicBezTo>
                  <a:pt x="80136" y="146685"/>
                  <a:pt x="103378" y="148336"/>
                  <a:pt x="139700" y="151637"/>
                </a:cubicBezTo>
                <a:cubicBezTo>
                  <a:pt x="139446" y="142874"/>
                  <a:pt x="138684" y="128397"/>
                  <a:pt x="137667" y="108204"/>
                </a:cubicBezTo>
                <a:cubicBezTo>
                  <a:pt x="136525" y="90805"/>
                  <a:pt x="136017" y="77342"/>
                  <a:pt x="136017" y="67690"/>
                </a:cubicBezTo>
                <a:cubicBezTo>
                  <a:pt x="136017" y="52450"/>
                  <a:pt x="141605" y="39750"/>
                  <a:pt x="152780" y="29717"/>
                </a:cubicBezTo>
                <a:cubicBezTo>
                  <a:pt x="163957" y="19557"/>
                  <a:pt x="177419" y="14477"/>
                  <a:pt x="193294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9" name="Freeform 3"/>
          <p:cNvSpPr/>
          <p:nvPr/>
        </p:nvSpPr>
        <p:spPr>
          <a:xfrm>
            <a:off x="5392928" y="552450"/>
            <a:ext cx="405891" cy="626998"/>
          </a:xfrm>
          <a:custGeom>
            <a:avLst/>
            <a:gdLst>
              <a:gd name="connsiteX0" fmla="*/ 193294 w 405891"/>
              <a:gd name="connsiteY0" fmla="*/ 14477 h 626998"/>
              <a:gd name="connsiteX1" fmla="*/ 253873 w 405891"/>
              <a:gd name="connsiteY1" fmla="*/ 116458 h 626998"/>
              <a:gd name="connsiteX2" fmla="*/ 252984 w 405891"/>
              <a:gd name="connsiteY2" fmla="*/ 149986 h 626998"/>
              <a:gd name="connsiteX3" fmla="*/ 294385 w 405891"/>
              <a:gd name="connsiteY3" fmla="*/ 146304 h 626998"/>
              <a:gd name="connsiteX4" fmla="*/ 358647 w 405891"/>
              <a:gd name="connsiteY4" fmla="*/ 152399 h 626998"/>
              <a:gd name="connsiteX5" fmla="*/ 391414 w 405891"/>
              <a:gd name="connsiteY5" fmla="*/ 202437 h 626998"/>
              <a:gd name="connsiteX6" fmla="*/ 375412 w 405891"/>
              <a:gd name="connsiteY6" fmla="*/ 241299 h 626998"/>
              <a:gd name="connsiteX7" fmla="*/ 334899 w 405891"/>
              <a:gd name="connsiteY7" fmla="*/ 256793 h 626998"/>
              <a:gd name="connsiteX8" fmla="*/ 314579 w 405891"/>
              <a:gd name="connsiteY8" fmla="*/ 256158 h 626998"/>
              <a:gd name="connsiteX9" fmla="*/ 294385 w 405891"/>
              <a:gd name="connsiteY9" fmla="*/ 255650 h 626998"/>
              <a:gd name="connsiteX10" fmla="*/ 255524 w 405891"/>
              <a:gd name="connsiteY10" fmla="*/ 258825 h 626998"/>
              <a:gd name="connsiteX11" fmla="*/ 262890 w 405891"/>
              <a:gd name="connsiteY11" fmla="*/ 474979 h 626998"/>
              <a:gd name="connsiteX12" fmla="*/ 263271 w 405891"/>
              <a:gd name="connsiteY12" fmla="*/ 494791 h 626998"/>
              <a:gd name="connsiteX13" fmla="*/ 263652 w 405891"/>
              <a:gd name="connsiteY13" fmla="*/ 518413 h 626998"/>
              <a:gd name="connsiteX14" fmla="*/ 204343 w 405891"/>
              <a:gd name="connsiteY14" fmla="*/ 612520 h 626998"/>
              <a:gd name="connsiteX15" fmla="*/ 165481 w 405891"/>
              <a:gd name="connsiteY15" fmla="*/ 598550 h 626998"/>
              <a:gd name="connsiteX16" fmla="*/ 147447 w 405891"/>
              <a:gd name="connsiteY16" fmla="*/ 561720 h 626998"/>
              <a:gd name="connsiteX17" fmla="*/ 148716 w 405891"/>
              <a:gd name="connsiteY17" fmla="*/ 517524 h 626998"/>
              <a:gd name="connsiteX18" fmla="*/ 149860 w 405891"/>
              <a:gd name="connsiteY18" fmla="*/ 473328 h 626998"/>
              <a:gd name="connsiteX19" fmla="*/ 142494 w 405891"/>
              <a:gd name="connsiteY19" fmla="*/ 261366 h 626998"/>
              <a:gd name="connsiteX20" fmla="*/ 65785 w 405891"/>
              <a:gd name="connsiteY20" fmla="*/ 254635 h 626998"/>
              <a:gd name="connsiteX21" fmla="*/ 14478 w 405891"/>
              <a:gd name="connsiteY21" fmla="*/ 201548 h 626998"/>
              <a:gd name="connsiteX22" fmla="*/ 29972 w 405891"/>
              <a:gd name="connsiteY22" fmla="*/ 162686 h 626998"/>
              <a:gd name="connsiteX23" fmla="*/ 70104 w 405891"/>
              <a:gd name="connsiteY23" fmla="*/ 146685 h 626998"/>
              <a:gd name="connsiteX24" fmla="*/ 139700 w 405891"/>
              <a:gd name="connsiteY24" fmla="*/ 151637 h 626998"/>
              <a:gd name="connsiteX25" fmla="*/ 137667 w 405891"/>
              <a:gd name="connsiteY25" fmla="*/ 108204 h 626998"/>
              <a:gd name="connsiteX26" fmla="*/ 136016 w 405891"/>
              <a:gd name="connsiteY26" fmla="*/ 67690 h 626998"/>
              <a:gd name="connsiteX27" fmla="*/ 152781 w 405891"/>
              <a:gd name="connsiteY27" fmla="*/ 29717 h 626998"/>
              <a:gd name="connsiteX28" fmla="*/ 193294 w 405891"/>
              <a:gd name="connsiteY28" fmla="*/ 14477 h 626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05891" h="626998">
                <a:moveTo>
                  <a:pt x="193294" y="14477"/>
                </a:moveTo>
                <a:cubicBezTo>
                  <a:pt x="233680" y="14477"/>
                  <a:pt x="253873" y="48513"/>
                  <a:pt x="253873" y="116458"/>
                </a:cubicBezTo>
                <a:lnTo>
                  <a:pt x="252984" y="149986"/>
                </a:lnTo>
                <a:cubicBezTo>
                  <a:pt x="270002" y="147574"/>
                  <a:pt x="283717" y="146304"/>
                  <a:pt x="294385" y="146304"/>
                </a:cubicBezTo>
                <a:cubicBezTo>
                  <a:pt x="325755" y="146304"/>
                  <a:pt x="347217" y="148336"/>
                  <a:pt x="358647" y="152399"/>
                </a:cubicBezTo>
                <a:cubicBezTo>
                  <a:pt x="380492" y="160147"/>
                  <a:pt x="391414" y="176783"/>
                  <a:pt x="391414" y="202437"/>
                </a:cubicBezTo>
                <a:cubicBezTo>
                  <a:pt x="391414" y="217931"/>
                  <a:pt x="386080" y="230886"/>
                  <a:pt x="375412" y="241299"/>
                </a:cubicBezTo>
                <a:cubicBezTo>
                  <a:pt x="364744" y="251586"/>
                  <a:pt x="351282" y="256793"/>
                  <a:pt x="334899" y="256793"/>
                </a:cubicBezTo>
                <a:cubicBezTo>
                  <a:pt x="329184" y="256793"/>
                  <a:pt x="322453" y="256666"/>
                  <a:pt x="314579" y="256158"/>
                </a:cubicBezTo>
                <a:cubicBezTo>
                  <a:pt x="306832" y="255778"/>
                  <a:pt x="300101" y="255650"/>
                  <a:pt x="294385" y="255650"/>
                </a:cubicBezTo>
                <a:cubicBezTo>
                  <a:pt x="283210" y="255650"/>
                  <a:pt x="270256" y="256666"/>
                  <a:pt x="255524" y="258825"/>
                </a:cubicBezTo>
                <a:cubicBezTo>
                  <a:pt x="260350" y="369061"/>
                  <a:pt x="262890" y="441197"/>
                  <a:pt x="262890" y="474979"/>
                </a:cubicBezTo>
                <a:cubicBezTo>
                  <a:pt x="262890" y="478536"/>
                  <a:pt x="263016" y="485139"/>
                  <a:pt x="263271" y="494791"/>
                </a:cubicBezTo>
                <a:cubicBezTo>
                  <a:pt x="263525" y="504570"/>
                  <a:pt x="263652" y="512317"/>
                  <a:pt x="263652" y="518413"/>
                </a:cubicBezTo>
                <a:cubicBezTo>
                  <a:pt x="263652" y="581151"/>
                  <a:pt x="243840" y="612520"/>
                  <a:pt x="204343" y="612520"/>
                </a:cubicBezTo>
                <a:cubicBezTo>
                  <a:pt x="189357" y="612520"/>
                  <a:pt x="176403" y="607821"/>
                  <a:pt x="165481" y="598550"/>
                </a:cubicBezTo>
                <a:cubicBezTo>
                  <a:pt x="153416" y="588771"/>
                  <a:pt x="147447" y="576452"/>
                  <a:pt x="147447" y="561720"/>
                </a:cubicBezTo>
                <a:cubicBezTo>
                  <a:pt x="147447" y="551941"/>
                  <a:pt x="147828" y="537209"/>
                  <a:pt x="148716" y="517524"/>
                </a:cubicBezTo>
                <a:cubicBezTo>
                  <a:pt x="149479" y="497839"/>
                  <a:pt x="149860" y="483107"/>
                  <a:pt x="149860" y="473328"/>
                </a:cubicBezTo>
                <a:cubicBezTo>
                  <a:pt x="149860" y="440308"/>
                  <a:pt x="147447" y="369697"/>
                  <a:pt x="142494" y="261366"/>
                </a:cubicBezTo>
                <a:cubicBezTo>
                  <a:pt x="125603" y="260476"/>
                  <a:pt x="100076" y="258317"/>
                  <a:pt x="65785" y="254635"/>
                </a:cubicBezTo>
                <a:cubicBezTo>
                  <a:pt x="31496" y="250951"/>
                  <a:pt x="14478" y="233171"/>
                  <a:pt x="14478" y="201548"/>
                </a:cubicBezTo>
                <a:cubicBezTo>
                  <a:pt x="14478" y="186308"/>
                  <a:pt x="19558" y="173355"/>
                  <a:pt x="29972" y="162686"/>
                </a:cubicBezTo>
                <a:cubicBezTo>
                  <a:pt x="40385" y="152018"/>
                  <a:pt x="53721" y="146685"/>
                  <a:pt x="70104" y="146685"/>
                </a:cubicBezTo>
                <a:cubicBezTo>
                  <a:pt x="80136" y="146685"/>
                  <a:pt x="103378" y="148336"/>
                  <a:pt x="139700" y="151637"/>
                </a:cubicBezTo>
                <a:cubicBezTo>
                  <a:pt x="139446" y="142874"/>
                  <a:pt x="138684" y="128397"/>
                  <a:pt x="137667" y="108204"/>
                </a:cubicBezTo>
                <a:cubicBezTo>
                  <a:pt x="136525" y="90805"/>
                  <a:pt x="136016" y="77342"/>
                  <a:pt x="136016" y="67690"/>
                </a:cubicBezTo>
                <a:cubicBezTo>
                  <a:pt x="136016" y="52450"/>
                  <a:pt x="141605" y="39750"/>
                  <a:pt x="152781" y="29717"/>
                </a:cubicBezTo>
                <a:cubicBezTo>
                  <a:pt x="163957" y="19557"/>
                  <a:pt x="177419" y="14477"/>
                  <a:pt x="193294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0" name="Freeform 3"/>
          <p:cNvSpPr/>
          <p:nvPr/>
        </p:nvSpPr>
        <p:spPr>
          <a:xfrm>
            <a:off x="3296920" y="519303"/>
            <a:ext cx="561466" cy="646176"/>
          </a:xfrm>
          <a:custGeom>
            <a:avLst/>
            <a:gdLst>
              <a:gd name="connsiteX0" fmla="*/ 364489 w 561466"/>
              <a:gd name="connsiteY0" fmla="*/ 14477 h 646176"/>
              <a:gd name="connsiteX1" fmla="*/ 424560 w 561466"/>
              <a:gd name="connsiteY1" fmla="*/ 68961 h 646176"/>
              <a:gd name="connsiteX2" fmla="*/ 450341 w 561466"/>
              <a:gd name="connsiteY2" fmla="*/ 200406 h 646176"/>
              <a:gd name="connsiteX3" fmla="*/ 511428 w 561466"/>
              <a:gd name="connsiteY3" fmla="*/ 470026 h 646176"/>
              <a:gd name="connsiteX4" fmla="*/ 532257 w 561466"/>
              <a:gd name="connsiteY4" fmla="*/ 524129 h 646176"/>
              <a:gd name="connsiteX5" fmla="*/ 546989 w 561466"/>
              <a:gd name="connsiteY5" fmla="*/ 576834 h 646176"/>
              <a:gd name="connsiteX6" fmla="*/ 529209 w 561466"/>
              <a:gd name="connsiteY6" fmla="*/ 616585 h 646176"/>
              <a:gd name="connsiteX7" fmla="*/ 488822 w 561466"/>
              <a:gd name="connsiteY7" fmla="*/ 631698 h 646176"/>
              <a:gd name="connsiteX8" fmla="*/ 423798 w 561466"/>
              <a:gd name="connsiteY8" fmla="*/ 555625 h 646176"/>
              <a:gd name="connsiteX9" fmla="*/ 386588 w 561466"/>
              <a:gd name="connsiteY9" fmla="*/ 444245 h 646176"/>
              <a:gd name="connsiteX10" fmla="*/ 287528 w 561466"/>
              <a:gd name="connsiteY10" fmla="*/ 453263 h 646176"/>
              <a:gd name="connsiteX11" fmla="*/ 188467 w 561466"/>
              <a:gd name="connsiteY11" fmla="*/ 463931 h 646176"/>
              <a:gd name="connsiteX12" fmla="*/ 122935 w 561466"/>
              <a:gd name="connsiteY12" fmla="*/ 599439 h 646176"/>
              <a:gd name="connsiteX13" fmla="*/ 73024 w 561466"/>
              <a:gd name="connsiteY13" fmla="*/ 628904 h 646176"/>
              <a:gd name="connsiteX14" fmla="*/ 32511 w 561466"/>
              <a:gd name="connsiteY14" fmla="*/ 613537 h 646176"/>
              <a:gd name="connsiteX15" fmla="*/ 14478 w 561466"/>
              <a:gd name="connsiteY15" fmla="*/ 574421 h 646176"/>
              <a:gd name="connsiteX16" fmla="*/ 74294 w 561466"/>
              <a:gd name="connsiteY16" fmla="*/ 432816 h 646176"/>
              <a:gd name="connsiteX17" fmla="*/ 69341 w 561466"/>
              <a:gd name="connsiteY17" fmla="*/ 409067 h 646176"/>
              <a:gd name="connsiteX18" fmla="*/ 109092 w 561466"/>
              <a:gd name="connsiteY18" fmla="*/ 378333 h 646176"/>
              <a:gd name="connsiteX19" fmla="*/ 238378 w 561466"/>
              <a:gd name="connsiteY19" fmla="*/ 169672 h 646176"/>
              <a:gd name="connsiteX20" fmla="*/ 364489 w 561466"/>
              <a:gd name="connsiteY20" fmla="*/ 14477 h 6461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561466" h="646176">
                <a:moveTo>
                  <a:pt x="364489" y="14477"/>
                </a:moveTo>
                <a:cubicBezTo>
                  <a:pt x="394461" y="14477"/>
                  <a:pt x="414528" y="32638"/>
                  <a:pt x="424560" y="68961"/>
                </a:cubicBezTo>
                <a:cubicBezTo>
                  <a:pt x="430021" y="98171"/>
                  <a:pt x="438658" y="141986"/>
                  <a:pt x="450341" y="200406"/>
                </a:cubicBezTo>
                <a:cubicBezTo>
                  <a:pt x="466978" y="278892"/>
                  <a:pt x="487425" y="368807"/>
                  <a:pt x="511428" y="470026"/>
                </a:cubicBezTo>
                <a:cubicBezTo>
                  <a:pt x="513333" y="477647"/>
                  <a:pt x="520191" y="495681"/>
                  <a:pt x="532257" y="524129"/>
                </a:cubicBezTo>
                <a:cubicBezTo>
                  <a:pt x="542035" y="547497"/>
                  <a:pt x="546989" y="565149"/>
                  <a:pt x="546989" y="576834"/>
                </a:cubicBezTo>
                <a:cubicBezTo>
                  <a:pt x="546989" y="592709"/>
                  <a:pt x="541020" y="605917"/>
                  <a:pt x="529209" y="616585"/>
                </a:cubicBezTo>
                <a:cubicBezTo>
                  <a:pt x="517270" y="627253"/>
                  <a:pt x="503809" y="632206"/>
                  <a:pt x="488822" y="631698"/>
                </a:cubicBezTo>
                <a:cubicBezTo>
                  <a:pt x="467359" y="630936"/>
                  <a:pt x="445642" y="605536"/>
                  <a:pt x="423798" y="555625"/>
                </a:cubicBezTo>
                <a:cubicBezTo>
                  <a:pt x="409320" y="523367"/>
                  <a:pt x="396874" y="486283"/>
                  <a:pt x="386588" y="444245"/>
                </a:cubicBezTo>
                <a:cubicBezTo>
                  <a:pt x="366394" y="447294"/>
                  <a:pt x="333374" y="450214"/>
                  <a:pt x="287528" y="453263"/>
                </a:cubicBezTo>
                <a:cubicBezTo>
                  <a:pt x="244347" y="456311"/>
                  <a:pt x="211328" y="459867"/>
                  <a:pt x="188467" y="463931"/>
                </a:cubicBezTo>
                <a:cubicBezTo>
                  <a:pt x="175894" y="493903"/>
                  <a:pt x="154051" y="539114"/>
                  <a:pt x="122935" y="599439"/>
                </a:cubicBezTo>
                <a:cubicBezTo>
                  <a:pt x="110997" y="618998"/>
                  <a:pt x="94360" y="628904"/>
                  <a:pt x="73024" y="628904"/>
                </a:cubicBezTo>
                <a:cubicBezTo>
                  <a:pt x="58039" y="628904"/>
                  <a:pt x="44577" y="623697"/>
                  <a:pt x="32511" y="613537"/>
                </a:cubicBezTo>
                <a:cubicBezTo>
                  <a:pt x="20573" y="603249"/>
                  <a:pt x="14478" y="590295"/>
                  <a:pt x="14478" y="574421"/>
                </a:cubicBezTo>
                <a:cubicBezTo>
                  <a:pt x="14478" y="560451"/>
                  <a:pt x="34416" y="513333"/>
                  <a:pt x="74294" y="432816"/>
                </a:cubicBezTo>
                <a:cubicBezTo>
                  <a:pt x="70484" y="424306"/>
                  <a:pt x="68833" y="416433"/>
                  <a:pt x="69341" y="409067"/>
                </a:cubicBezTo>
                <a:cubicBezTo>
                  <a:pt x="70484" y="395986"/>
                  <a:pt x="83692" y="385698"/>
                  <a:pt x="109092" y="378333"/>
                </a:cubicBezTo>
                <a:cubicBezTo>
                  <a:pt x="147828" y="311276"/>
                  <a:pt x="190880" y="241681"/>
                  <a:pt x="238378" y="169672"/>
                </a:cubicBezTo>
                <a:cubicBezTo>
                  <a:pt x="306578" y="66294"/>
                  <a:pt x="348614" y="14477"/>
                  <a:pt x="364489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1" name="Freeform 3"/>
          <p:cNvSpPr/>
          <p:nvPr/>
        </p:nvSpPr>
        <p:spPr>
          <a:xfrm>
            <a:off x="6786499" y="511174"/>
            <a:ext cx="157860" cy="150114"/>
          </a:xfrm>
          <a:custGeom>
            <a:avLst/>
            <a:gdLst>
              <a:gd name="connsiteX0" fmla="*/ 79120 w 157860"/>
              <a:gd name="connsiteY0" fmla="*/ 14477 h 150114"/>
              <a:gd name="connsiteX1" fmla="*/ 124459 w 157860"/>
              <a:gd name="connsiteY1" fmla="*/ 32131 h 150114"/>
              <a:gd name="connsiteX2" fmla="*/ 143382 w 157860"/>
              <a:gd name="connsiteY2" fmla="*/ 75057 h 150114"/>
              <a:gd name="connsiteX3" fmla="*/ 124459 w 157860"/>
              <a:gd name="connsiteY3" fmla="*/ 117983 h 150114"/>
              <a:gd name="connsiteX4" fmla="*/ 79120 w 157860"/>
              <a:gd name="connsiteY4" fmla="*/ 135636 h 150114"/>
              <a:gd name="connsiteX5" fmla="*/ 33782 w 157860"/>
              <a:gd name="connsiteY5" fmla="*/ 117983 h 150114"/>
              <a:gd name="connsiteX6" fmla="*/ 14478 w 157860"/>
              <a:gd name="connsiteY6" fmla="*/ 75057 h 150114"/>
              <a:gd name="connsiteX7" fmla="*/ 33782 w 157860"/>
              <a:gd name="connsiteY7" fmla="*/ 32131 h 150114"/>
              <a:gd name="connsiteX8" fmla="*/ 79120 w 157860"/>
              <a:gd name="connsiteY8" fmla="*/ 14477 h 1501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57860" h="150114">
                <a:moveTo>
                  <a:pt x="79120" y="14477"/>
                </a:moveTo>
                <a:cubicBezTo>
                  <a:pt x="96647" y="14477"/>
                  <a:pt x="111759" y="20320"/>
                  <a:pt x="124459" y="32131"/>
                </a:cubicBezTo>
                <a:cubicBezTo>
                  <a:pt x="137032" y="43815"/>
                  <a:pt x="143382" y="58166"/>
                  <a:pt x="143382" y="75057"/>
                </a:cubicBezTo>
                <a:cubicBezTo>
                  <a:pt x="143382" y="91948"/>
                  <a:pt x="137032" y="106299"/>
                  <a:pt x="124459" y="117983"/>
                </a:cubicBezTo>
                <a:cubicBezTo>
                  <a:pt x="111759" y="129794"/>
                  <a:pt x="96647" y="135636"/>
                  <a:pt x="79120" y="135636"/>
                </a:cubicBezTo>
                <a:cubicBezTo>
                  <a:pt x="61722" y="135636"/>
                  <a:pt x="46608" y="129794"/>
                  <a:pt x="33782" y="117983"/>
                </a:cubicBezTo>
                <a:cubicBezTo>
                  <a:pt x="20955" y="106299"/>
                  <a:pt x="14478" y="91948"/>
                  <a:pt x="14478" y="75057"/>
                </a:cubicBezTo>
                <a:cubicBezTo>
                  <a:pt x="14478" y="58166"/>
                  <a:pt x="20955" y="43815"/>
                  <a:pt x="33782" y="32131"/>
                </a:cubicBezTo>
                <a:cubicBezTo>
                  <a:pt x="46608" y="20320"/>
                  <a:pt x="61722" y="14477"/>
                  <a:pt x="79120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2" name="Freeform 3"/>
          <p:cNvSpPr/>
          <p:nvPr/>
        </p:nvSpPr>
        <p:spPr>
          <a:xfrm>
            <a:off x="3918331" y="471931"/>
            <a:ext cx="469772" cy="700151"/>
          </a:xfrm>
          <a:custGeom>
            <a:avLst/>
            <a:gdLst>
              <a:gd name="connsiteX0" fmla="*/ 401701 w 469772"/>
              <a:gd name="connsiteY0" fmla="*/ 14477 h 700151"/>
              <a:gd name="connsiteX1" fmla="*/ 440563 w 469772"/>
              <a:gd name="connsiteY1" fmla="*/ 30099 h 700151"/>
              <a:gd name="connsiteX2" fmla="*/ 455294 w 469772"/>
              <a:gd name="connsiteY2" fmla="*/ 68580 h 700151"/>
              <a:gd name="connsiteX3" fmla="*/ 446023 w 469772"/>
              <a:gd name="connsiteY3" fmla="*/ 247142 h 700151"/>
              <a:gd name="connsiteX4" fmla="*/ 436879 w 469772"/>
              <a:gd name="connsiteY4" fmla="*/ 425704 h 700151"/>
              <a:gd name="connsiteX5" fmla="*/ 446278 w 469772"/>
              <a:gd name="connsiteY5" fmla="*/ 621538 h 700151"/>
              <a:gd name="connsiteX6" fmla="*/ 447421 w 469772"/>
              <a:gd name="connsiteY6" fmla="*/ 633603 h 700151"/>
              <a:gd name="connsiteX7" fmla="*/ 431164 w 469772"/>
              <a:gd name="connsiteY7" fmla="*/ 670941 h 700151"/>
              <a:gd name="connsiteX8" fmla="*/ 393064 w 469772"/>
              <a:gd name="connsiteY8" fmla="*/ 685673 h 700151"/>
              <a:gd name="connsiteX9" fmla="*/ 347979 w 469772"/>
              <a:gd name="connsiteY9" fmla="*/ 658622 h 700151"/>
              <a:gd name="connsiteX10" fmla="*/ 290321 w 469772"/>
              <a:gd name="connsiteY10" fmla="*/ 680466 h 700151"/>
              <a:gd name="connsiteX11" fmla="*/ 228472 w 469772"/>
              <a:gd name="connsiteY11" fmla="*/ 685673 h 700151"/>
              <a:gd name="connsiteX12" fmla="*/ 76327 w 469772"/>
              <a:gd name="connsiteY12" fmla="*/ 627126 h 700151"/>
              <a:gd name="connsiteX13" fmla="*/ 14478 w 469772"/>
              <a:gd name="connsiteY13" fmla="*/ 474853 h 700151"/>
              <a:gd name="connsiteX14" fmla="*/ 76708 w 469772"/>
              <a:gd name="connsiteY14" fmla="*/ 297053 h 700151"/>
              <a:gd name="connsiteX15" fmla="*/ 239140 w 469772"/>
              <a:gd name="connsiteY15" fmla="*/ 229235 h 700151"/>
              <a:gd name="connsiteX16" fmla="*/ 294004 w 469772"/>
              <a:gd name="connsiteY16" fmla="*/ 235838 h 700151"/>
              <a:gd name="connsiteX17" fmla="*/ 335788 w 469772"/>
              <a:gd name="connsiteY17" fmla="*/ 255524 h 700151"/>
              <a:gd name="connsiteX18" fmla="*/ 348488 w 469772"/>
              <a:gd name="connsiteY18" fmla="*/ 62738 h 700151"/>
              <a:gd name="connsiteX19" fmla="*/ 401701 w 469772"/>
              <a:gd name="connsiteY19" fmla="*/ 14477 h 7001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</a:cxnLst>
            <a:rect l="l" t="t" r="r" b="b"/>
            <a:pathLst>
              <a:path w="469772" h="700151">
                <a:moveTo>
                  <a:pt x="401701" y="14477"/>
                </a:moveTo>
                <a:cubicBezTo>
                  <a:pt x="417702" y="14477"/>
                  <a:pt x="430657" y="19685"/>
                  <a:pt x="440563" y="30099"/>
                </a:cubicBezTo>
                <a:cubicBezTo>
                  <a:pt x="450341" y="40639"/>
                  <a:pt x="455294" y="53467"/>
                  <a:pt x="455294" y="68580"/>
                </a:cubicBezTo>
                <a:cubicBezTo>
                  <a:pt x="455294" y="108585"/>
                  <a:pt x="452247" y="168020"/>
                  <a:pt x="446023" y="247142"/>
                </a:cubicBezTo>
                <a:cubicBezTo>
                  <a:pt x="439928" y="326136"/>
                  <a:pt x="436879" y="385699"/>
                  <a:pt x="436879" y="425704"/>
                </a:cubicBezTo>
                <a:cubicBezTo>
                  <a:pt x="436879" y="523239"/>
                  <a:pt x="439928" y="588518"/>
                  <a:pt x="446278" y="621538"/>
                </a:cubicBezTo>
                <a:cubicBezTo>
                  <a:pt x="447040" y="625983"/>
                  <a:pt x="447421" y="629919"/>
                  <a:pt x="447421" y="633603"/>
                </a:cubicBezTo>
                <a:cubicBezTo>
                  <a:pt x="447421" y="648716"/>
                  <a:pt x="442086" y="661162"/>
                  <a:pt x="431164" y="670941"/>
                </a:cubicBezTo>
                <a:cubicBezTo>
                  <a:pt x="420242" y="680719"/>
                  <a:pt x="407542" y="685673"/>
                  <a:pt x="393064" y="685673"/>
                </a:cubicBezTo>
                <a:cubicBezTo>
                  <a:pt x="372871" y="685673"/>
                  <a:pt x="357886" y="676656"/>
                  <a:pt x="347979" y="658622"/>
                </a:cubicBezTo>
                <a:cubicBezTo>
                  <a:pt x="329438" y="669798"/>
                  <a:pt x="310260" y="677164"/>
                  <a:pt x="290321" y="680466"/>
                </a:cubicBezTo>
                <a:cubicBezTo>
                  <a:pt x="270382" y="683895"/>
                  <a:pt x="249809" y="685673"/>
                  <a:pt x="228472" y="685673"/>
                </a:cubicBezTo>
                <a:cubicBezTo>
                  <a:pt x="167386" y="685673"/>
                  <a:pt x="116586" y="666115"/>
                  <a:pt x="76327" y="627126"/>
                </a:cubicBezTo>
                <a:cubicBezTo>
                  <a:pt x="35052" y="587248"/>
                  <a:pt x="14478" y="536575"/>
                  <a:pt x="14478" y="474853"/>
                </a:cubicBezTo>
                <a:cubicBezTo>
                  <a:pt x="14478" y="401447"/>
                  <a:pt x="35178" y="342138"/>
                  <a:pt x="76708" y="297053"/>
                </a:cubicBezTo>
                <a:cubicBezTo>
                  <a:pt x="118109" y="251841"/>
                  <a:pt x="172339" y="229235"/>
                  <a:pt x="239140" y="229235"/>
                </a:cubicBezTo>
                <a:cubicBezTo>
                  <a:pt x="259588" y="229235"/>
                  <a:pt x="277876" y="231520"/>
                  <a:pt x="294004" y="235838"/>
                </a:cubicBezTo>
                <a:cubicBezTo>
                  <a:pt x="310133" y="240157"/>
                  <a:pt x="323977" y="246761"/>
                  <a:pt x="335788" y="255524"/>
                </a:cubicBezTo>
                <a:cubicBezTo>
                  <a:pt x="339344" y="162433"/>
                  <a:pt x="343534" y="98170"/>
                  <a:pt x="348488" y="62738"/>
                </a:cubicBezTo>
                <a:cubicBezTo>
                  <a:pt x="353059" y="30480"/>
                  <a:pt x="370840" y="14477"/>
                  <a:pt x="401701" y="1447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88900"/>
            <a:ext cx="8585200" cy="1295400"/>
          </a:xfrm>
          <a:prstGeom prst="rect">
            <a:avLst/>
          </a:prstGeom>
          <a:noFill/>
        </p:spPr>
      </p:pic>
      <p:pic>
        <p:nvPicPr>
          <p:cNvPr id="103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1765300"/>
            <a:ext cx="8026400" cy="3390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sz="3204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Plants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have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adaptations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to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help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them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live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and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grow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in</a:t>
            </a:r>
          </a:p>
          <a:p>
            <a:pPr>
              <a:lnSpc>
                <a:spcPts val="37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different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areas.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These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adaptations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might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make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it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very</a:t>
            </a:r>
          </a:p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difficult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for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the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plant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to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survive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in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a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different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place.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This</a:t>
            </a:r>
          </a:p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explains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why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certain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plants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are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found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in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one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area,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but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not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in</a:t>
            </a:r>
          </a:p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another.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For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example,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you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wouldn't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see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a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cactus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living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in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the</a:t>
            </a:r>
          </a:p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Arctic.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Nor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would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you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see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lots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of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really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tall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trees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living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in</a:t>
            </a:r>
          </a:p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dirty="0"/>
              <a:t>	</a:t>
            </a:r>
            <a:r>
              <a:rPr lang="en-US" altLang="zh-CN" sz="3204" dirty="0">
                <a:solidFill>
                  <a:srgbClr val="FFFFFF"/>
                </a:solidFill>
                <a:latin typeface="Agency FB" pitchFamily="18" charset="0"/>
                <a:cs typeface="Agency FB" pitchFamily="18" charset="0"/>
              </a:rPr>
              <a:t>grasslands.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368171" y="575437"/>
            <a:ext cx="506730" cy="471932"/>
          </a:xfrm>
          <a:custGeom>
            <a:avLst/>
            <a:gdLst>
              <a:gd name="connsiteX0" fmla="*/ 480949 w 506730"/>
              <a:gd name="connsiteY0" fmla="*/ 0 h 471932"/>
              <a:gd name="connsiteX1" fmla="*/ 490728 w 506730"/>
              <a:gd name="connsiteY1" fmla="*/ 8763 h 471932"/>
              <a:gd name="connsiteX2" fmla="*/ 433958 w 506730"/>
              <a:gd name="connsiteY2" fmla="*/ 93472 h 471932"/>
              <a:gd name="connsiteX3" fmla="*/ 389763 w 506730"/>
              <a:gd name="connsiteY3" fmla="*/ 226949 h 471932"/>
              <a:gd name="connsiteX4" fmla="*/ 343661 w 506730"/>
              <a:gd name="connsiteY4" fmla="*/ 394334 h 471932"/>
              <a:gd name="connsiteX5" fmla="*/ 346329 w 506730"/>
              <a:gd name="connsiteY5" fmla="*/ 404241 h 471932"/>
              <a:gd name="connsiteX6" fmla="*/ 393954 w 506730"/>
              <a:gd name="connsiteY6" fmla="*/ 228472 h 471932"/>
              <a:gd name="connsiteX7" fmla="*/ 436499 w 506730"/>
              <a:gd name="connsiteY7" fmla="*/ 104648 h 471932"/>
              <a:gd name="connsiteX8" fmla="*/ 494157 w 506730"/>
              <a:gd name="connsiteY8" fmla="*/ 19430 h 471932"/>
              <a:gd name="connsiteX9" fmla="*/ 506730 w 506730"/>
              <a:gd name="connsiteY9" fmla="*/ 28829 h 471932"/>
              <a:gd name="connsiteX10" fmla="*/ 453263 w 506730"/>
              <a:gd name="connsiteY10" fmla="*/ 111887 h 471932"/>
              <a:gd name="connsiteX11" fmla="*/ 411226 w 506730"/>
              <a:gd name="connsiteY11" fmla="*/ 234950 h 471932"/>
              <a:gd name="connsiteX12" fmla="*/ 364108 w 506730"/>
              <a:gd name="connsiteY12" fmla="*/ 405257 h 471932"/>
              <a:gd name="connsiteX13" fmla="*/ 415416 w 506730"/>
              <a:gd name="connsiteY13" fmla="*/ 471932 h 471932"/>
              <a:gd name="connsiteX14" fmla="*/ 269875 w 506730"/>
              <a:gd name="connsiteY14" fmla="*/ 471932 h 471932"/>
              <a:gd name="connsiteX15" fmla="*/ 260730 w 506730"/>
              <a:gd name="connsiteY15" fmla="*/ 453898 h 471932"/>
              <a:gd name="connsiteX16" fmla="*/ 387985 w 506730"/>
              <a:gd name="connsiteY16" fmla="*/ 453898 h 471932"/>
              <a:gd name="connsiteX17" fmla="*/ 365633 w 506730"/>
              <a:gd name="connsiteY17" fmla="*/ 431672 h 471932"/>
              <a:gd name="connsiteX18" fmla="*/ 382016 w 506730"/>
              <a:gd name="connsiteY18" fmla="*/ 449960 h 471932"/>
              <a:gd name="connsiteX19" fmla="*/ 248666 w 506730"/>
              <a:gd name="connsiteY19" fmla="*/ 449960 h 471932"/>
              <a:gd name="connsiteX20" fmla="*/ 283845 w 506730"/>
              <a:gd name="connsiteY20" fmla="*/ 413131 h 471932"/>
              <a:gd name="connsiteX21" fmla="*/ 241935 w 506730"/>
              <a:gd name="connsiteY21" fmla="*/ 248920 h 471932"/>
              <a:gd name="connsiteX22" fmla="*/ 201549 w 506730"/>
              <a:gd name="connsiteY22" fmla="*/ 410083 h 471932"/>
              <a:gd name="connsiteX23" fmla="*/ 247650 w 506730"/>
              <a:gd name="connsiteY23" fmla="*/ 471932 h 471932"/>
              <a:gd name="connsiteX24" fmla="*/ 102235 w 506730"/>
              <a:gd name="connsiteY24" fmla="*/ 471932 h 471932"/>
              <a:gd name="connsiteX25" fmla="*/ 94234 w 506730"/>
              <a:gd name="connsiteY25" fmla="*/ 453898 h 471932"/>
              <a:gd name="connsiteX26" fmla="*/ 221615 w 506730"/>
              <a:gd name="connsiteY26" fmla="*/ 453898 h 471932"/>
              <a:gd name="connsiteX27" fmla="*/ 202184 w 506730"/>
              <a:gd name="connsiteY27" fmla="*/ 434721 h 471932"/>
              <a:gd name="connsiteX28" fmla="*/ 215138 w 506730"/>
              <a:gd name="connsiteY28" fmla="*/ 449960 h 471932"/>
              <a:gd name="connsiteX29" fmla="*/ 81661 w 506730"/>
              <a:gd name="connsiteY29" fmla="*/ 449960 h 471932"/>
              <a:gd name="connsiteX30" fmla="*/ 117983 w 506730"/>
              <a:gd name="connsiteY30" fmla="*/ 413131 h 471932"/>
              <a:gd name="connsiteX31" fmla="*/ 40767 w 506730"/>
              <a:gd name="connsiteY31" fmla="*/ 137922 h 471932"/>
              <a:gd name="connsiteX32" fmla="*/ 0 w 506730"/>
              <a:gd name="connsiteY32" fmla="*/ 95503 h 471932"/>
              <a:gd name="connsiteX33" fmla="*/ 142113 w 506730"/>
              <a:gd name="connsiteY33" fmla="*/ 95503 h 471932"/>
              <a:gd name="connsiteX34" fmla="*/ 105410 w 506730"/>
              <a:gd name="connsiteY34" fmla="*/ 136525 h 471932"/>
              <a:gd name="connsiteX35" fmla="*/ 161163 w 506730"/>
              <a:gd name="connsiteY35" fmla="*/ 349884 h 471932"/>
              <a:gd name="connsiteX36" fmla="*/ 164846 w 506730"/>
              <a:gd name="connsiteY36" fmla="*/ 322960 h 471932"/>
              <a:gd name="connsiteX37" fmla="*/ 113284 w 506730"/>
              <a:gd name="connsiteY37" fmla="*/ 137033 h 471932"/>
              <a:gd name="connsiteX38" fmla="*/ 142621 w 506730"/>
              <a:gd name="connsiteY38" fmla="*/ 111633 h 471932"/>
              <a:gd name="connsiteX39" fmla="*/ 154940 w 506730"/>
              <a:gd name="connsiteY39" fmla="*/ 120903 h 471932"/>
              <a:gd name="connsiteX40" fmla="*/ 132715 w 506730"/>
              <a:gd name="connsiteY40" fmla="*/ 143002 h 471932"/>
              <a:gd name="connsiteX41" fmla="*/ 173863 w 506730"/>
              <a:gd name="connsiteY41" fmla="*/ 304164 h 471932"/>
              <a:gd name="connsiteX42" fmla="*/ 226949 w 506730"/>
              <a:gd name="connsiteY42" fmla="*/ 95503 h 471932"/>
              <a:gd name="connsiteX43" fmla="*/ 260730 w 506730"/>
              <a:gd name="connsiteY43" fmla="*/ 95503 h 471932"/>
              <a:gd name="connsiteX44" fmla="*/ 326135 w 506730"/>
              <a:gd name="connsiteY44" fmla="*/ 347853 h 471932"/>
              <a:gd name="connsiteX45" fmla="*/ 329057 w 506730"/>
              <a:gd name="connsiteY45" fmla="*/ 323088 h 471932"/>
              <a:gd name="connsiteX46" fmla="*/ 267461 w 506730"/>
              <a:gd name="connsiteY46" fmla="*/ 95503 h 471932"/>
              <a:gd name="connsiteX47" fmla="*/ 284734 w 506730"/>
              <a:gd name="connsiteY47" fmla="*/ 95503 h 471932"/>
              <a:gd name="connsiteX48" fmla="*/ 338074 w 506730"/>
              <a:gd name="connsiteY48" fmla="*/ 304164 h 471932"/>
              <a:gd name="connsiteX49" fmla="*/ 357758 w 506730"/>
              <a:gd name="connsiteY49" fmla="*/ 217678 h 471932"/>
              <a:gd name="connsiteX50" fmla="*/ 381126 w 506730"/>
              <a:gd name="connsiteY50" fmla="*/ 108203 h 471932"/>
              <a:gd name="connsiteX51" fmla="*/ 354457 w 506730"/>
              <a:gd name="connsiteY51" fmla="*/ 61595 h 471932"/>
              <a:gd name="connsiteX52" fmla="*/ 424815 w 506730"/>
              <a:gd name="connsiteY52" fmla="*/ 31369 h 471932"/>
              <a:gd name="connsiteX53" fmla="*/ 480949 w 506730"/>
              <a:gd name="connsiteY53" fmla="*/ 0 h 4719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</a:cxnLst>
            <a:rect l="l" t="t" r="r" b="b"/>
            <a:pathLst>
              <a:path w="506730" h="471932">
                <a:moveTo>
                  <a:pt x="480949" y="0"/>
                </a:moveTo>
                <a:lnTo>
                  <a:pt x="490728" y="8763"/>
                </a:lnTo>
                <a:cubicBezTo>
                  <a:pt x="465328" y="38353"/>
                  <a:pt x="446405" y="66548"/>
                  <a:pt x="433958" y="93472"/>
                </a:cubicBezTo>
                <a:cubicBezTo>
                  <a:pt x="421513" y="120269"/>
                  <a:pt x="406781" y="164719"/>
                  <a:pt x="389763" y="226949"/>
                </a:cubicBezTo>
                <a:lnTo>
                  <a:pt x="343661" y="394334"/>
                </a:lnTo>
                <a:lnTo>
                  <a:pt x="346329" y="404241"/>
                </a:lnTo>
                <a:lnTo>
                  <a:pt x="393954" y="228472"/>
                </a:lnTo>
                <a:cubicBezTo>
                  <a:pt x="408685" y="174879"/>
                  <a:pt x="422910" y="133603"/>
                  <a:pt x="436499" y="104648"/>
                </a:cubicBezTo>
                <a:cubicBezTo>
                  <a:pt x="449961" y="75564"/>
                  <a:pt x="469265" y="47244"/>
                  <a:pt x="494157" y="19430"/>
                </a:cubicBezTo>
                <a:lnTo>
                  <a:pt x="506730" y="28829"/>
                </a:lnTo>
                <a:cubicBezTo>
                  <a:pt x="484758" y="54991"/>
                  <a:pt x="466851" y="82677"/>
                  <a:pt x="453263" y="111887"/>
                </a:cubicBezTo>
                <a:cubicBezTo>
                  <a:pt x="439547" y="140970"/>
                  <a:pt x="425576" y="182118"/>
                  <a:pt x="411226" y="234950"/>
                </a:cubicBezTo>
                <a:lnTo>
                  <a:pt x="364108" y="405257"/>
                </a:lnTo>
                <a:lnTo>
                  <a:pt x="415416" y="471932"/>
                </a:lnTo>
                <a:lnTo>
                  <a:pt x="269875" y="471932"/>
                </a:lnTo>
                <a:lnTo>
                  <a:pt x="260730" y="453898"/>
                </a:lnTo>
                <a:lnTo>
                  <a:pt x="387985" y="453898"/>
                </a:lnTo>
                <a:lnTo>
                  <a:pt x="365633" y="431672"/>
                </a:lnTo>
                <a:lnTo>
                  <a:pt x="382016" y="449960"/>
                </a:lnTo>
                <a:lnTo>
                  <a:pt x="248666" y="449960"/>
                </a:lnTo>
                <a:lnTo>
                  <a:pt x="283845" y="413131"/>
                </a:lnTo>
                <a:lnTo>
                  <a:pt x="241935" y="248920"/>
                </a:lnTo>
                <a:lnTo>
                  <a:pt x="201549" y="410083"/>
                </a:lnTo>
                <a:lnTo>
                  <a:pt x="247650" y="471932"/>
                </a:lnTo>
                <a:lnTo>
                  <a:pt x="102235" y="471932"/>
                </a:lnTo>
                <a:lnTo>
                  <a:pt x="94234" y="453898"/>
                </a:lnTo>
                <a:lnTo>
                  <a:pt x="221615" y="453898"/>
                </a:lnTo>
                <a:lnTo>
                  <a:pt x="202184" y="434721"/>
                </a:lnTo>
                <a:lnTo>
                  <a:pt x="215138" y="449960"/>
                </a:lnTo>
                <a:lnTo>
                  <a:pt x="81661" y="449960"/>
                </a:lnTo>
                <a:lnTo>
                  <a:pt x="117983" y="413131"/>
                </a:lnTo>
                <a:lnTo>
                  <a:pt x="40767" y="137922"/>
                </a:lnTo>
                <a:lnTo>
                  <a:pt x="0" y="95503"/>
                </a:lnTo>
                <a:lnTo>
                  <a:pt x="142113" y="95503"/>
                </a:lnTo>
                <a:lnTo>
                  <a:pt x="105410" y="136525"/>
                </a:lnTo>
                <a:lnTo>
                  <a:pt x="161163" y="349884"/>
                </a:lnTo>
                <a:lnTo>
                  <a:pt x="164846" y="322960"/>
                </a:lnTo>
                <a:lnTo>
                  <a:pt x="113284" y="137033"/>
                </a:lnTo>
                <a:lnTo>
                  <a:pt x="142621" y="111633"/>
                </a:lnTo>
                <a:lnTo>
                  <a:pt x="154940" y="120903"/>
                </a:lnTo>
                <a:lnTo>
                  <a:pt x="132715" y="143002"/>
                </a:lnTo>
                <a:lnTo>
                  <a:pt x="173863" y="304164"/>
                </a:lnTo>
                <a:lnTo>
                  <a:pt x="226949" y="95503"/>
                </a:lnTo>
                <a:lnTo>
                  <a:pt x="260730" y="95503"/>
                </a:lnTo>
                <a:lnTo>
                  <a:pt x="326135" y="347853"/>
                </a:lnTo>
                <a:lnTo>
                  <a:pt x="329057" y="323088"/>
                </a:lnTo>
                <a:lnTo>
                  <a:pt x="267461" y="95503"/>
                </a:lnTo>
                <a:lnTo>
                  <a:pt x="284734" y="95503"/>
                </a:lnTo>
                <a:lnTo>
                  <a:pt x="338074" y="304164"/>
                </a:lnTo>
                <a:lnTo>
                  <a:pt x="357758" y="217678"/>
                </a:lnTo>
                <a:cubicBezTo>
                  <a:pt x="373380" y="161290"/>
                  <a:pt x="381126" y="124841"/>
                  <a:pt x="381126" y="108203"/>
                </a:cubicBezTo>
                <a:cubicBezTo>
                  <a:pt x="381126" y="91185"/>
                  <a:pt x="372236" y="75691"/>
                  <a:pt x="354457" y="61595"/>
                </a:cubicBezTo>
                <a:cubicBezTo>
                  <a:pt x="377951" y="52578"/>
                  <a:pt x="401320" y="42545"/>
                  <a:pt x="424815" y="31369"/>
                </a:cubicBezTo>
                <a:cubicBezTo>
                  <a:pt x="448310" y="20065"/>
                  <a:pt x="466979" y="9652"/>
                  <a:pt x="480949" y="0"/>
                </a:cubicBezTo>
              </a:path>
            </a:pathLst>
          </a:custGeom>
          <a:solidFill>
            <a:srgbClr val="F4F1E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700" y="317500"/>
            <a:ext cx="7112000" cy="914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368171" y="575437"/>
            <a:ext cx="506730" cy="471932"/>
          </a:xfrm>
          <a:custGeom>
            <a:avLst/>
            <a:gdLst>
              <a:gd name="connsiteX0" fmla="*/ 480949 w 506730"/>
              <a:gd name="connsiteY0" fmla="*/ 0 h 471932"/>
              <a:gd name="connsiteX1" fmla="*/ 490728 w 506730"/>
              <a:gd name="connsiteY1" fmla="*/ 8763 h 471932"/>
              <a:gd name="connsiteX2" fmla="*/ 433958 w 506730"/>
              <a:gd name="connsiteY2" fmla="*/ 93472 h 471932"/>
              <a:gd name="connsiteX3" fmla="*/ 389763 w 506730"/>
              <a:gd name="connsiteY3" fmla="*/ 226949 h 471932"/>
              <a:gd name="connsiteX4" fmla="*/ 343661 w 506730"/>
              <a:gd name="connsiteY4" fmla="*/ 394334 h 471932"/>
              <a:gd name="connsiteX5" fmla="*/ 346329 w 506730"/>
              <a:gd name="connsiteY5" fmla="*/ 404241 h 471932"/>
              <a:gd name="connsiteX6" fmla="*/ 393954 w 506730"/>
              <a:gd name="connsiteY6" fmla="*/ 228472 h 471932"/>
              <a:gd name="connsiteX7" fmla="*/ 436499 w 506730"/>
              <a:gd name="connsiteY7" fmla="*/ 104648 h 471932"/>
              <a:gd name="connsiteX8" fmla="*/ 494157 w 506730"/>
              <a:gd name="connsiteY8" fmla="*/ 19430 h 471932"/>
              <a:gd name="connsiteX9" fmla="*/ 506730 w 506730"/>
              <a:gd name="connsiteY9" fmla="*/ 28829 h 471932"/>
              <a:gd name="connsiteX10" fmla="*/ 453263 w 506730"/>
              <a:gd name="connsiteY10" fmla="*/ 111887 h 471932"/>
              <a:gd name="connsiteX11" fmla="*/ 411226 w 506730"/>
              <a:gd name="connsiteY11" fmla="*/ 234950 h 471932"/>
              <a:gd name="connsiteX12" fmla="*/ 364108 w 506730"/>
              <a:gd name="connsiteY12" fmla="*/ 405257 h 471932"/>
              <a:gd name="connsiteX13" fmla="*/ 415416 w 506730"/>
              <a:gd name="connsiteY13" fmla="*/ 471932 h 471932"/>
              <a:gd name="connsiteX14" fmla="*/ 269875 w 506730"/>
              <a:gd name="connsiteY14" fmla="*/ 471932 h 471932"/>
              <a:gd name="connsiteX15" fmla="*/ 260730 w 506730"/>
              <a:gd name="connsiteY15" fmla="*/ 453898 h 471932"/>
              <a:gd name="connsiteX16" fmla="*/ 387985 w 506730"/>
              <a:gd name="connsiteY16" fmla="*/ 453898 h 471932"/>
              <a:gd name="connsiteX17" fmla="*/ 365633 w 506730"/>
              <a:gd name="connsiteY17" fmla="*/ 431672 h 471932"/>
              <a:gd name="connsiteX18" fmla="*/ 382016 w 506730"/>
              <a:gd name="connsiteY18" fmla="*/ 449960 h 471932"/>
              <a:gd name="connsiteX19" fmla="*/ 248666 w 506730"/>
              <a:gd name="connsiteY19" fmla="*/ 449960 h 471932"/>
              <a:gd name="connsiteX20" fmla="*/ 283845 w 506730"/>
              <a:gd name="connsiteY20" fmla="*/ 413131 h 471932"/>
              <a:gd name="connsiteX21" fmla="*/ 241935 w 506730"/>
              <a:gd name="connsiteY21" fmla="*/ 248920 h 471932"/>
              <a:gd name="connsiteX22" fmla="*/ 201549 w 506730"/>
              <a:gd name="connsiteY22" fmla="*/ 410083 h 471932"/>
              <a:gd name="connsiteX23" fmla="*/ 247650 w 506730"/>
              <a:gd name="connsiteY23" fmla="*/ 471932 h 471932"/>
              <a:gd name="connsiteX24" fmla="*/ 102235 w 506730"/>
              <a:gd name="connsiteY24" fmla="*/ 471932 h 471932"/>
              <a:gd name="connsiteX25" fmla="*/ 94234 w 506730"/>
              <a:gd name="connsiteY25" fmla="*/ 453898 h 471932"/>
              <a:gd name="connsiteX26" fmla="*/ 221615 w 506730"/>
              <a:gd name="connsiteY26" fmla="*/ 453898 h 471932"/>
              <a:gd name="connsiteX27" fmla="*/ 202184 w 506730"/>
              <a:gd name="connsiteY27" fmla="*/ 434721 h 471932"/>
              <a:gd name="connsiteX28" fmla="*/ 215138 w 506730"/>
              <a:gd name="connsiteY28" fmla="*/ 449960 h 471932"/>
              <a:gd name="connsiteX29" fmla="*/ 81661 w 506730"/>
              <a:gd name="connsiteY29" fmla="*/ 449960 h 471932"/>
              <a:gd name="connsiteX30" fmla="*/ 117983 w 506730"/>
              <a:gd name="connsiteY30" fmla="*/ 413131 h 471932"/>
              <a:gd name="connsiteX31" fmla="*/ 40767 w 506730"/>
              <a:gd name="connsiteY31" fmla="*/ 137922 h 471932"/>
              <a:gd name="connsiteX32" fmla="*/ 0 w 506730"/>
              <a:gd name="connsiteY32" fmla="*/ 95503 h 471932"/>
              <a:gd name="connsiteX33" fmla="*/ 142113 w 506730"/>
              <a:gd name="connsiteY33" fmla="*/ 95503 h 471932"/>
              <a:gd name="connsiteX34" fmla="*/ 105410 w 506730"/>
              <a:gd name="connsiteY34" fmla="*/ 136525 h 471932"/>
              <a:gd name="connsiteX35" fmla="*/ 161163 w 506730"/>
              <a:gd name="connsiteY35" fmla="*/ 349884 h 471932"/>
              <a:gd name="connsiteX36" fmla="*/ 164846 w 506730"/>
              <a:gd name="connsiteY36" fmla="*/ 322960 h 471932"/>
              <a:gd name="connsiteX37" fmla="*/ 113284 w 506730"/>
              <a:gd name="connsiteY37" fmla="*/ 137033 h 471932"/>
              <a:gd name="connsiteX38" fmla="*/ 142621 w 506730"/>
              <a:gd name="connsiteY38" fmla="*/ 111633 h 471932"/>
              <a:gd name="connsiteX39" fmla="*/ 154940 w 506730"/>
              <a:gd name="connsiteY39" fmla="*/ 120903 h 471932"/>
              <a:gd name="connsiteX40" fmla="*/ 132715 w 506730"/>
              <a:gd name="connsiteY40" fmla="*/ 143002 h 471932"/>
              <a:gd name="connsiteX41" fmla="*/ 173863 w 506730"/>
              <a:gd name="connsiteY41" fmla="*/ 304164 h 471932"/>
              <a:gd name="connsiteX42" fmla="*/ 226949 w 506730"/>
              <a:gd name="connsiteY42" fmla="*/ 95503 h 471932"/>
              <a:gd name="connsiteX43" fmla="*/ 260730 w 506730"/>
              <a:gd name="connsiteY43" fmla="*/ 95503 h 471932"/>
              <a:gd name="connsiteX44" fmla="*/ 326135 w 506730"/>
              <a:gd name="connsiteY44" fmla="*/ 347853 h 471932"/>
              <a:gd name="connsiteX45" fmla="*/ 329057 w 506730"/>
              <a:gd name="connsiteY45" fmla="*/ 323088 h 471932"/>
              <a:gd name="connsiteX46" fmla="*/ 267461 w 506730"/>
              <a:gd name="connsiteY46" fmla="*/ 95503 h 471932"/>
              <a:gd name="connsiteX47" fmla="*/ 284734 w 506730"/>
              <a:gd name="connsiteY47" fmla="*/ 95503 h 471932"/>
              <a:gd name="connsiteX48" fmla="*/ 338074 w 506730"/>
              <a:gd name="connsiteY48" fmla="*/ 304164 h 471932"/>
              <a:gd name="connsiteX49" fmla="*/ 357758 w 506730"/>
              <a:gd name="connsiteY49" fmla="*/ 217678 h 471932"/>
              <a:gd name="connsiteX50" fmla="*/ 381126 w 506730"/>
              <a:gd name="connsiteY50" fmla="*/ 108203 h 471932"/>
              <a:gd name="connsiteX51" fmla="*/ 354457 w 506730"/>
              <a:gd name="connsiteY51" fmla="*/ 61595 h 471932"/>
              <a:gd name="connsiteX52" fmla="*/ 424815 w 506730"/>
              <a:gd name="connsiteY52" fmla="*/ 31369 h 471932"/>
              <a:gd name="connsiteX53" fmla="*/ 480949 w 506730"/>
              <a:gd name="connsiteY53" fmla="*/ 0 h 4719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</a:cxnLst>
            <a:rect l="l" t="t" r="r" b="b"/>
            <a:pathLst>
              <a:path w="506730" h="471932">
                <a:moveTo>
                  <a:pt x="480949" y="0"/>
                </a:moveTo>
                <a:lnTo>
                  <a:pt x="490728" y="8763"/>
                </a:lnTo>
                <a:cubicBezTo>
                  <a:pt x="465328" y="38353"/>
                  <a:pt x="446405" y="66548"/>
                  <a:pt x="433958" y="93472"/>
                </a:cubicBezTo>
                <a:cubicBezTo>
                  <a:pt x="421513" y="120269"/>
                  <a:pt x="406781" y="164719"/>
                  <a:pt x="389763" y="226949"/>
                </a:cubicBezTo>
                <a:lnTo>
                  <a:pt x="343661" y="394334"/>
                </a:lnTo>
                <a:lnTo>
                  <a:pt x="346329" y="404241"/>
                </a:lnTo>
                <a:lnTo>
                  <a:pt x="393954" y="228472"/>
                </a:lnTo>
                <a:cubicBezTo>
                  <a:pt x="408685" y="174879"/>
                  <a:pt x="422910" y="133603"/>
                  <a:pt x="436499" y="104648"/>
                </a:cubicBezTo>
                <a:cubicBezTo>
                  <a:pt x="449961" y="75564"/>
                  <a:pt x="469265" y="47244"/>
                  <a:pt x="494157" y="19430"/>
                </a:cubicBezTo>
                <a:lnTo>
                  <a:pt x="506730" y="28829"/>
                </a:lnTo>
                <a:cubicBezTo>
                  <a:pt x="484758" y="54991"/>
                  <a:pt x="466851" y="82677"/>
                  <a:pt x="453263" y="111887"/>
                </a:cubicBezTo>
                <a:cubicBezTo>
                  <a:pt x="439547" y="140970"/>
                  <a:pt x="425576" y="182118"/>
                  <a:pt x="411226" y="234950"/>
                </a:cubicBezTo>
                <a:lnTo>
                  <a:pt x="364108" y="405257"/>
                </a:lnTo>
                <a:lnTo>
                  <a:pt x="415416" y="471932"/>
                </a:lnTo>
                <a:lnTo>
                  <a:pt x="269875" y="471932"/>
                </a:lnTo>
                <a:lnTo>
                  <a:pt x="260730" y="453898"/>
                </a:lnTo>
                <a:lnTo>
                  <a:pt x="387985" y="453898"/>
                </a:lnTo>
                <a:lnTo>
                  <a:pt x="365633" y="431672"/>
                </a:lnTo>
                <a:lnTo>
                  <a:pt x="382016" y="449960"/>
                </a:lnTo>
                <a:lnTo>
                  <a:pt x="248666" y="449960"/>
                </a:lnTo>
                <a:lnTo>
                  <a:pt x="283845" y="413131"/>
                </a:lnTo>
                <a:lnTo>
                  <a:pt x="241935" y="248920"/>
                </a:lnTo>
                <a:lnTo>
                  <a:pt x="201549" y="410083"/>
                </a:lnTo>
                <a:lnTo>
                  <a:pt x="247650" y="471932"/>
                </a:lnTo>
                <a:lnTo>
                  <a:pt x="102235" y="471932"/>
                </a:lnTo>
                <a:lnTo>
                  <a:pt x="94234" y="453898"/>
                </a:lnTo>
                <a:lnTo>
                  <a:pt x="221615" y="453898"/>
                </a:lnTo>
                <a:lnTo>
                  <a:pt x="202184" y="434721"/>
                </a:lnTo>
                <a:lnTo>
                  <a:pt x="215138" y="449960"/>
                </a:lnTo>
                <a:lnTo>
                  <a:pt x="81661" y="449960"/>
                </a:lnTo>
                <a:lnTo>
                  <a:pt x="117983" y="413131"/>
                </a:lnTo>
                <a:lnTo>
                  <a:pt x="40767" y="137922"/>
                </a:lnTo>
                <a:lnTo>
                  <a:pt x="0" y="95503"/>
                </a:lnTo>
                <a:lnTo>
                  <a:pt x="142113" y="95503"/>
                </a:lnTo>
                <a:lnTo>
                  <a:pt x="105410" y="136525"/>
                </a:lnTo>
                <a:lnTo>
                  <a:pt x="161163" y="349884"/>
                </a:lnTo>
                <a:lnTo>
                  <a:pt x="164846" y="322960"/>
                </a:lnTo>
                <a:lnTo>
                  <a:pt x="113284" y="137033"/>
                </a:lnTo>
                <a:lnTo>
                  <a:pt x="142621" y="111633"/>
                </a:lnTo>
                <a:lnTo>
                  <a:pt x="154940" y="120903"/>
                </a:lnTo>
                <a:lnTo>
                  <a:pt x="132715" y="143002"/>
                </a:lnTo>
                <a:lnTo>
                  <a:pt x="173863" y="304164"/>
                </a:lnTo>
                <a:lnTo>
                  <a:pt x="226949" y="95503"/>
                </a:lnTo>
                <a:lnTo>
                  <a:pt x="260730" y="95503"/>
                </a:lnTo>
                <a:lnTo>
                  <a:pt x="326135" y="347853"/>
                </a:lnTo>
                <a:lnTo>
                  <a:pt x="329057" y="323088"/>
                </a:lnTo>
                <a:lnTo>
                  <a:pt x="267461" y="95503"/>
                </a:lnTo>
                <a:lnTo>
                  <a:pt x="284734" y="95503"/>
                </a:lnTo>
                <a:lnTo>
                  <a:pt x="338074" y="304164"/>
                </a:lnTo>
                <a:lnTo>
                  <a:pt x="357758" y="217678"/>
                </a:lnTo>
                <a:cubicBezTo>
                  <a:pt x="373380" y="161290"/>
                  <a:pt x="381126" y="124841"/>
                  <a:pt x="381126" y="108203"/>
                </a:cubicBezTo>
                <a:cubicBezTo>
                  <a:pt x="381126" y="91185"/>
                  <a:pt x="372236" y="75691"/>
                  <a:pt x="354457" y="61595"/>
                </a:cubicBezTo>
                <a:cubicBezTo>
                  <a:pt x="377951" y="52578"/>
                  <a:pt x="401320" y="42545"/>
                  <a:pt x="424815" y="31369"/>
                </a:cubicBezTo>
                <a:cubicBezTo>
                  <a:pt x="448310" y="20065"/>
                  <a:pt x="466979" y="9652"/>
                  <a:pt x="480949" y="0"/>
                </a:cubicBezTo>
              </a:path>
            </a:pathLst>
          </a:custGeom>
          <a:solidFill>
            <a:srgbClr val="F4F1E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6858000" y="2438400"/>
            <a:ext cx="1905000" cy="1066800"/>
          </a:xfrm>
          <a:custGeom>
            <a:avLst/>
            <a:gdLst>
              <a:gd name="connsiteX0" fmla="*/ 0 w 1905000"/>
              <a:gd name="connsiteY0" fmla="*/ 1066800 h 1066800"/>
              <a:gd name="connsiteX1" fmla="*/ 1905000 w 1905000"/>
              <a:gd name="connsiteY1" fmla="*/ 1066800 h 1066800"/>
              <a:gd name="connsiteX2" fmla="*/ 1905000 w 1905000"/>
              <a:gd name="connsiteY2" fmla="*/ 0 h 1066800"/>
              <a:gd name="connsiteX3" fmla="*/ 0 w 1905000"/>
              <a:gd name="connsiteY3" fmla="*/ 0 h 1066800"/>
              <a:gd name="connsiteX4" fmla="*/ 0 w 1905000"/>
              <a:gd name="connsiteY4" fmla="*/ 1066800 h 1066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05000" h="1066800">
                <a:moveTo>
                  <a:pt x="0" y="1066800"/>
                </a:moveTo>
                <a:lnTo>
                  <a:pt x="1905000" y="1066800"/>
                </a:lnTo>
                <a:lnTo>
                  <a:pt x="1905000" y="0"/>
                </a:lnTo>
                <a:lnTo>
                  <a:pt x="0" y="0"/>
                </a:lnTo>
                <a:lnTo>
                  <a:pt x="0" y="1066800"/>
                </a:lnTo>
              </a:path>
            </a:pathLst>
          </a:custGeom>
          <a:solidFill>
            <a:srgbClr val="4F81B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6845300" y="2425700"/>
            <a:ext cx="1930400" cy="1092200"/>
          </a:xfrm>
          <a:custGeom>
            <a:avLst/>
            <a:gdLst>
              <a:gd name="connsiteX0" fmla="*/ 12700 w 1930400"/>
              <a:gd name="connsiteY0" fmla="*/ 1079500 h 1092200"/>
              <a:gd name="connsiteX1" fmla="*/ 1917700 w 1930400"/>
              <a:gd name="connsiteY1" fmla="*/ 1079500 h 1092200"/>
              <a:gd name="connsiteX2" fmla="*/ 1917700 w 1930400"/>
              <a:gd name="connsiteY2" fmla="*/ 12700 h 1092200"/>
              <a:gd name="connsiteX3" fmla="*/ 12700 w 1930400"/>
              <a:gd name="connsiteY3" fmla="*/ 12700 h 1092200"/>
              <a:gd name="connsiteX4" fmla="*/ 12700 w 1930400"/>
              <a:gd name="connsiteY4" fmla="*/ 1079500 h 1092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30400" h="1092200">
                <a:moveTo>
                  <a:pt x="12700" y="1079500"/>
                </a:moveTo>
                <a:lnTo>
                  <a:pt x="1917700" y="1079500"/>
                </a:lnTo>
                <a:lnTo>
                  <a:pt x="1917700" y="12700"/>
                </a:lnTo>
                <a:lnTo>
                  <a:pt x="12700" y="12700"/>
                </a:lnTo>
                <a:lnTo>
                  <a:pt x="12700" y="107950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700" y="317500"/>
            <a:ext cx="7112000" cy="9144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905000"/>
            <a:ext cx="2476500" cy="18542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4038600"/>
            <a:ext cx="1905000" cy="24003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1663700"/>
            <a:ext cx="27940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4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For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Protection.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6946900" y="2882900"/>
            <a:ext cx="14732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Spikes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or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thorns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368171" y="575437"/>
            <a:ext cx="506730" cy="471932"/>
          </a:xfrm>
          <a:custGeom>
            <a:avLst/>
            <a:gdLst>
              <a:gd name="connsiteX0" fmla="*/ 480949 w 506730"/>
              <a:gd name="connsiteY0" fmla="*/ 0 h 471932"/>
              <a:gd name="connsiteX1" fmla="*/ 490728 w 506730"/>
              <a:gd name="connsiteY1" fmla="*/ 8763 h 471932"/>
              <a:gd name="connsiteX2" fmla="*/ 433958 w 506730"/>
              <a:gd name="connsiteY2" fmla="*/ 93472 h 471932"/>
              <a:gd name="connsiteX3" fmla="*/ 389763 w 506730"/>
              <a:gd name="connsiteY3" fmla="*/ 226949 h 471932"/>
              <a:gd name="connsiteX4" fmla="*/ 343661 w 506730"/>
              <a:gd name="connsiteY4" fmla="*/ 394334 h 471932"/>
              <a:gd name="connsiteX5" fmla="*/ 346329 w 506730"/>
              <a:gd name="connsiteY5" fmla="*/ 404241 h 471932"/>
              <a:gd name="connsiteX6" fmla="*/ 393954 w 506730"/>
              <a:gd name="connsiteY6" fmla="*/ 228472 h 471932"/>
              <a:gd name="connsiteX7" fmla="*/ 436499 w 506730"/>
              <a:gd name="connsiteY7" fmla="*/ 104648 h 471932"/>
              <a:gd name="connsiteX8" fmla="*/ 494157 w 506730"/>
              <a:gd name="connsiteY8" fmla="*/ 19430 h 471932"/>
              <a:gd name="connsiteX9" fmla="*/ 506730 w 506730"/>
              <a:gd name="connsiteY9" fmla="*/ 28829 h 471932"/>
              <a:gd name="connsiteX10" fmla="*/ 453263 w 506730"/>
              <a:gd name="connsiteY10" fmla="*/ 111887 h 471932"/>
              <a:gd name="connsiteX11" fmla="*/ 411226 w 506730"/>
              <a:gd name="connsiteY11" fmla="*/ 234950 h 471932"/>
              <a:gd name="connsiteX12" fmla="*/ 364108 w 506730"/>
              <a:gd name="connsiteY12" fmla="*/ 405257 h 471932"/>
              <a:gd name="connsiteX13" fmla="*/ 415416 w 506730"/>
              <a:gd name="connsiteY13" fmla="*/ 471932 h 471932"/>
              <a:gd name="connsiteX14" fmla="*/ 269875 w 506730"/>
              <a:gd name="connsiteY14" fmla="*/ 471932 h 471932"/>
              <a:gd name="connsiteX15" fmla="*/ 260730 w 506730"/>
              <a:gd name="connsiteY15" fmla="*/ 453898 h 471932"/>
              <a:gd name="connsiteX16" fmla="*/ 387985 w 506730"/>
              <a:gd name="connsiteY16" fmla="*/ 453898 h 471932"/>
              <a:gd name="connsiteX17" fmla="*/ 365633 w 506730"/>
              <a:gd name="connsiteY17" fmla="*/ 431672 h 471932"/>
              <a:gd name="connsiteX18" fmla="*/ 382016 w 506730"/>
              <a:gd name="connsiteY18" fmla="*/ 449960 h 471932"/>
              <a:gd name="connsiteX19" fmla="*/ 248666 w 506730"/>
              <a:gd name="connsiteY19" fmla="*/ 449960 h 471932"/>
              <a:gd name="connsiteX20" fmla="*/ 283845 w 506730"/>
              <a:gd name="connsiteY20" fmla="*/ 413131 h 471932"/>
              <a:gd name="connsiteX21" fmla="*/ 241935 w 506730"/>
              <a:gd name="connsiteY21" fmla="*/ 248920 h 471932"/>
              <a:gd name="connsiteX22" fmla="*/ 201549 w 506730"/>
              <a:gd name="connsiteY22" fmla="*/ 410083 h 471932"/>
              <a:gd name="connsiteX23" fmla="*/ 247650 w 506730"/>
              <a:gd name="connsiteY23" fmla="*/ 471932 h 471932"/>
              <a:gd name="connsiteX24" fmla="*/ 102235 w 506730"/>
              <a:gd name="connsiteY24" fmla="*/ 471932 h 471932"/>
              <a:gd name="connsiteX25" fmla="*/ 94234 w 506730"/>
              <a:gd name="connsiteY25" fmla="*/ 453898 h 471932"/>
              <a:gd name="connsiteX26" fmla="*/ 221615 w 506730"/>
              <a:gd name="connsiteY26" fmla="*/ 453898 h 471932"/>
              <a:gd name="connsiteX27" fmla="*/ 202184 w 506730"/>
              <a:gd name="connsiteY27" fmla="*/ 434721 h 471932"/>
              <a:gd name="connsiteX28" fmla="*/ 215138 w 506730"/>
              <a:gd name="connsiteY28" fmla="*/ 449960 h 471932"/>
              <a:gd name="connsiteX29" fmla="*/ 81661 w 506730"/>
              <a:gd name="connsiteY29" fmla="*/ 449960 h 471932"/>
              <a:gd name="connsiteX30" fmla="*/ 117983 w 506730"/>
              <a:gd name="connsiteY30" fmla="*/ 413131 h 471932"/>
              <a:gd name="connsiteX31" fmla="*/ 40767 w 506730"/>
              <a:gd name="connsiteY31" fmla="*/ 137922 h 471932"/>
              <a:gd name="connsiteX32" fmla="*/ 0 w 506730"/>
              <a:gd name="connsiteY32" fmla="*/ 95503 h 471932"/>
              <a:gd name="connsiteX33" fmla="*/ 142113 w 506730"/>
              <a:gd name="connsiteY33" fmla="*/ 95503 h 471932"/>
              <a:gd name="connsiteX34" fmla="*/ 105410 w 506730"/>
              <a:gd name="connsiteY34" fmla="*/ 136525 h 471932"/>
              <a:gd name="connsiteX35" fmla="*/ 161163 w 506730"/>
              <a:gd name="connsiteY35" fmla="*/ 349884 h 471932"/>
              <a:gd name="connsiteX36" fmla="*/ 164846 w 506730"/>
              <a:gd name="connsiteY36" fmla="*/ 322960 h 471932"/>
              <a:gd name="connsiteX37" fmla="*/ 113284 w 506730"/>
              <a:gd name="connsiteY37" fmla="*/ 137033 h 471932"/>
              <a:gd name="connsiteX38" fmla="*/ 142621 w 506730"/>
              <a:gd name="connsiteY38" fmla="*/ 111633 h 471932"/>
              <a:gd name="connsiteX39" fmla="*/ 154940 w 506730"/>
              <a:gd name="connsiteY39" fmla="*/ 120903 h 471932"/>
              <a:gd name="connsiteX40" fmla="*/ 132715 w 506730"/>
              <a:gd name="connsiteY40" fmla="*/ 143002 h 471932"/>
              <a:gd name="connsiteX41" fmla="*/ 173863 w 506730"/>
              <a:gd name="connsiteY41" fmla="*/ 304164 h 471932"/>
              <a:gd name="connsiteX42" fmla="*/ 226949 w 506730"/>
              <a:gd name="connsiteY42" fmla="*/ 95503 h 471932"/>
              <a:gd name="connsiteX43" fmla="*/ 260730 w 506730"/>
              <a:gd name="connsiteY43" fmla="*/ 95503 h 471932"/>
              <a:gd name="connsiteX44" fmla="*/ 326135 w 506730"/>
              <a:gd name="connsiteY44" fmla="*/ 347853 h 471932"/>
              <a:gd name="connsiteX45" fmla="*/ 329057 w 506730"/>
              <a:gd name="connsiteY45" fmla="*/ 323088 h 471932"/>
              <a:gd name="connsiteX46" fmla="*/ 267461 w 506730"/>
              <a:gd name="connsiteY46" fmla="*/ 95503 h 471932"/>
              <a:gd name="connsiteX47" fmla="*/ 284734 w 506730"/>
              <a:gd name="connsiteY47" fmla="*/ 95503 h 471932"/>
              <a:gd name="connsiteX48" fmla="*/ 338074 w 506730"/>
              <a:gd name="connsiteY48" fmla="*/ 304164 h 471932"/>
              <a:gd name="connsiteX49" fmla="*/ 357758 w 506730"/>
              <a:gd name="connsiteY49" fmla="*/ 217678 h 471932"/>
              <a:gd name="connsiteX50" fmla="*/ 381126 w 506730"/>
              <a:gd name="connsiteY50" fmla="*/ 108203 h 471932"/>
              <a:gd name="connsiteX51" fmla="*/ 354457 w 506730"/>
              <a:gd name="connsiteY51" fmla="*/ 61595 h 471932"/>
              <a:gd name="connsiteX52" fmla="*/ 424815 w 506730"/>
              <a:gd name="connsiteY52" fmla="*/ 31369 h 471932"/>
              <a:gd name="connsiteX53" fmla="*/ 480949 w 506730"/>
              <a:gd name="connsiteY53" fmla="*/ 0 h 4719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</a:cxnLst>
            <a:rect l="l" t="t" r="r" b="b"/>
            <a:pathLst>
              <a:path w="506730" h="471932">
                <a:moveTo>
                  <a:pt x="480949" y="0"/>
                </a:moveTo>
                <a:lnTo>
                  <a:pt x="490728" y="8763"/>
                </a:lnTo>
                <a:cubicBezTo>
                  <a:pt x="465328" y="38353"/>
                  <a:pt x="446405" y="66548"/>
                  <a:pt x="433958" y="93472"/>
                </a:cubicBezTo>
                <a:cubicBezTo>
                  <a:pt x="421513" y="120269"/>
                  <a:pt x="406781" y="164719"/>
                  <a:pt x="389763" y="226949"/>
                </a:cubicBezTo>
                <a:lnTo>
                  <a:pt x="343661" y="394334"/>
                </a:lnTo>
                <a:lnTo>
                  <a:pt x="346329" y="404241"/>
                </a:lnTo>
                <a:lnTo>
                  <a:pt x="393954" y="228472"/>
                </a:lnTo>
                <a:cubicBezTo>
                  <a:pt x="408685" y="174879"/>
                  <a:pt x="422910" y="133603"/>
                  <a:pt x="436499" y="104648"/>
                </a:cubicBezTo>
                <a:cubicBezTo>
                  <a:pt x="449961" y="75564"/>
                  <a:pt x="469265" y="47244"/>
                  <a:pt x="494157" y="19430"/>
                </a:cubicBezTo>
                <a:lnTo>
                  <a:pt x="506730" y="28829"/>
                </a:lnTo>
                <a:cubicBezTo>
                  <a:pt x="484758" y="54991"/>
                  <a:pt x="466851" y="82677"/>
                  <a:pt x="453263" y="111887"/>
                </a:cubicBezTo>
                <a:cubicBezTo>
                  <a:pt x="439547" y="140970"/>
                  <a:pt x="425576" y="182118"/>
                  <a:pt x="411226" y="234950"/>
                </a:cubicBezTo>
                <a:lnTo>
                  <a:pt x="364108" y="405257"/>
                </a:lnTo>
                <a:lnTo>
                  <a:pt x="415416" y="471932"/>
                </a:lnTo>
                <a:lnTo>
                  <a:pt x="269875" y="471932"/>
                </a:lnTo>
                <a:lnTo>
                  <a:pt x="260730" y="453898"/>
                </a:lnTo>
                <a:lnTo>
                  <a:pt x="387985" y="453898"/>
                </a:lnTo>
                <a:lnTo>
                  <a:pt x="365633" y="431672"/>
                </a:lnTo>
                <a:lnTo>
                  <a:pt x="382016" y="449960"/>
                </a:lnTo>
                <a:lnTo>
                  <a:pt x="248666" y="449960"/>
                </a:lnTo>
                <a:lnTo>
                  <a:pt x="283845" y="413131"/>
                </a:lnTo>
                <a:lnTo>
                  <a:pt x="241935" y="248920"/>
                </a:lnTo>
                <a:lnTo>
                  <a:pt x="201549" y="410083"/>
                </a:lnTo>
                <a:lnTo>
                  <a:pt x="247650" y="471932"/>
                </a:lnTo>
                <a:lnTo>
                  <a:pt x="102235" y="471932"/>
                </a:lnTo>
                <a:lnTo>
                  <a:pt x="94234" y="453898"/>
                </a:lnTo>
                <a:lnTo>
                  <a:pt x="221615" y="453898"/>
                </a:lnTo>
                <a:lnTo>
                  <a:pt x="202184" y="434721"/>
                </a:lnTo>
                <a:lnTo>
                  <a:pt x="215138" y="449960"/>
                </a:lnTo>
                <a:lnTo>
                  <a:pt x="81661" y="449960"/>
                </a:lnTo>
                <a:lnTo>
                  <a:pt x="117983" y="413131"/>
                </a:lnTo>
                <a:lnTo>
                  <a:pt x="40767" y="137922"/>
                </a:lnTo>
                <a:lnTo>
                  <a:pt x="0" y="95503"/>
                </a:lnTo>
                <a:lnTo>
                  <a:pt x="142113" y="95503"/>
                </a:lnTo>
                <a:lnTo>
                  <a:pt x="105410" y="136525"/>
                </a:lnTo>
                <a:lnTo>
                  <a:pt x="161163" y="349884"/>
                </a:lnTo>
                <a:lnTo>
                  <a:pt x="164846" y="322960"/>
                </a:lnTo>
                <a:lnTo>
                  <a:pt x="113284" y="137033"/>
                </a:lnTo>
                <a:lnTo>
                  <a:pt x="142621" y="111633"/>
                </a:lnTo>
                <a:lnTo>
                  <a:pt x="154940" y="120903"/>
                </a:lnTo>
                <a:lnTo>
                  <a:pt x="132715" y="143002"/>
                </a:lnTo>
                <a:lnTo>
                  <a:pt x="173863" y="304164"/>
                </a:lnTo>
                <a:lnTo>
                  <a:pt x="226949" y="95503"/>
                </a:lnTo>
                <a:lnTo>
                  <a:pt x="260730" y="95503"/>
                </a:lnTo>
                <a:lnTo>
                  <a:pt x="326135" y="347853"/>
                </a:lnTo>
                <a:lnTo>
                  <a:pt x="329057" y="323088"/>
                </a:lnTo>
                <a:lnTo>
                  <a:pt x="267461" y="95503"/>
                </a:lnTo>
                <a:lnTo>
                  <a:pt x="284734" y="95503"/>
                </a:lnTo>
                <a:lnTo>
                  <a:pt x="338074" y="304164"/>
                </a:lnTo>
                <a:lnTo>
                  <a:pt x="357758" y="217678"/>
                </a:lnTo>
                <a:cubicBezTo>
                  <a:pt x="373380" y="161290"/>
                  <a:pt x="381126" y="124841"/>
                  <a:pt x="381126" y="108203"/>
                </a:cubicBezTo>
                <a:cubicBezTo>
                  <a:pt x="381126" y="91185"/>
                  <a:pt x="372236" y="75691"/>
                  <a:pt x="354457" y="61595"/>
                </a:cubicBezTo>
                <a:cubicBezTo>
                  <a:pt x="377951" y="52578"/>
                  <a:pt x="401320" y="42545"/>
                  <a:pt x="424815" y="31369"/>
                </a:cubicBezTo>
                <a:cubicBezTo>
                  <a:pt x="448310" y="20065"/>
                  <a:pt x="466979" y="9652"/>
                  <a:pt x="480949" y="0"/>
                </a:cubicBezTo>
              </a:path>
            </a:pathLst>
          </a:custGeom>
          <a:solidFill>
            <a:srgbClr val="F4F1E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2895600" y="2438400"/>
            <a:ext cx="2057400" cy="1143000"/>
          </a:xfrm>
          <a:custGeom>
            <a:avLst/>
            <a:gdLst>
              <a:gd name="connsiteX0" fmla="*/ 0 w 2057400"/>
              <a:gd name="connsiteY0" fmla="*/ 190500 h 1143000"/>
              <a:gd name="connsiteX1" fmla="*/ 190500 w 2057400"/>
              <a:gd name="connsiteY1" fmla="*/ 0 h 1143000"/>
              <a:gd name="connsiteX2" fmla="*/ 190500 w 2057400"/>
              <a:gd name="connsiteY2" fmla="*/ 0 h 1143000"/>
              <a:gd name="connsiteX3" fmla="*/ 190500 w 2057400"/>
              <a:gd name="connsiteY3" fmla="*/ 0 h 1143000"/>
              <a:gd name="connsiteX4" fmla="*/ 1866900 w 2057400"/>
              <a:gd name="connsiteY4" fmla="*/ 0 h 1143000"/>
              <a:gd name="connsiteX5" fmla="*/ 1866900 w 2057400"/>
              <a:gd name="connsiteY5" fmla="*/ 0 h 1143000"/>
              <a:gd name="connsiteX6" fmla="*/ 2057400 w 2057400"/>
              <a:gd name="connsiteY6" fmla="*/ 190500 h 1143000"/>
              <a:gd name="connsiteX7" fmla="*/ 2057400 w 2057400"/>
              <a:gd name="connsiteY7" fmla="*/ 190500 h 1143000"/>
              <a:gd name="connsiteX8" fmla="*/ 2057400 w 2057400"/>
              <a:gd name="connsiteY8" fmla="*/ 190500 h 1143000"/>
              <a:gd name="connsiteX9" fmla="*/ 2057400 w 2057400"/>
              <a:gd name="connsiteY9" fmla="*/ 952500 h 1143000"/>
              <a:gd name="connsiteX10" fmla="*/ 2057400 w 2057400"/>
              <a:gd name="connsiteY10" fmla="*/ 952500 h 1143000"/>
              <a:gd name="connsiteX11" fmla="*/ 1866900 w 2057400"/>
              <a:gd name="connsiteY11" fmla="*/ 1143000 h 1143000"/>
              <a:gd name="connsiteX12" fmla="*/ 1866900 w 2057400"/>
              <a:gd name="connsiteY12" fmla="*/ 1143000 h 1143000"/>
              <a:gd name="connsiteX13" fmla="*/ 1866900 w 2057400"/>
              <a:gd name="connsiteY13" fmla="*/ 1143000 h 1143000"/>
              <a:gd name="connsiteX14" fmla="*/ 190500 w 2057400"/>
              <a:gd name="connsiteY14" fmla="*/ 1143000 h 1143000"/>
              <a:gd name="connsiteX15" fmla="*/ 190500 w 2057400"/>
              <a:gd name="connsiteY15" fmla="*/ 1143000 h 1143000"/>
              <a:gd name="connsiteX16" fmla="*/ 0 w 2057400"/>
              <a:gd name="connsiteY16" fmla="*/ 952500 h 1143000"/>
              <a:gd name="connsiteX17" fmla="*/ 0 w 2057400"/>
              <a:gd name="connsiteY17" fmla="*/ 952500 h 1143000"/>
              <a:gd name="connsiteX18" fmla="*/ 0 w 2057400"/>
              <a:gd name="connsiteY18" fmla="*/ 190500 h 1143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2057400" h="1143000">
                <a:moveTo>
                  <a:pt x="0" y="190500"/>
                </a:moveTo>
                <a:cubicBezTo>
                  <a:pt x="0" y="85344"/>
                  <a:pt x="85344" y="0"/>
                  <a:pt x="190500" y="0"/>
                </a:cubicBezTo>
                <a:cubicBezTo>
                  <a:pt x="190500" y="0"/>
                  <a:pt x="190500" y="0"/>
                  <a:pt x="190500" y="0"/>
                </a:cubicBezTo>
                <a:lnTo>
                  <a:pt x="190500" y="0"/>
                </a:lnTo>
                <a:lnTo>
                  <a:pt x="1866900" y="0"/>
                </a:lnTo>
                <a:lnTo>
                  <a:pt x="1866900" y="0"/>
                </a:lnTo>
                <a:cubicBezTo>
                  <a:pt x="1972056" y="0"/>
                  <a:pt x="2057400" y="85344"/>
                  <a:pt x="2057400" y="190500"/>
                </a:cubicBezTo>
                <a:cubicBezTo>
                  <a:pt x="2057400" y="190500"/>
                  <a:pt x="2057400" y="190500"/>
                  <a:pt x="2057400" y="190500"/>
                </a:cubicBezTo>
                <a:lnTo>
                  <a:pt x="2057400" y="190500"/>
                </a:lnTo>
                <a:lnTo>
                  <a:pt x="2057400" y="952500"/>
                </a:lnTo>
                <a:lnTo>
                  <a:pt x="2057400" y="952500"/>
                </a:lnTo>
                <a:cubicBezTo>
                  <a:pt x="2057400" y="1057656"/>
                  <a:pt x="1972056" y="1143000"/>
                  <a:pt x="1866900" y="1143000"/>
                </a:cubicBezTo>
                <a:cubicBezTo>
                  <a:pt x="1866900" y="1143000"/>
                  <a:pt x="1866900" y="1143000"/>
                  <a:pt x="1866900" y="1143000"/>
                </a:cubicBezTo>
                <a:lnTo>
                  <a:pt x="1866900" y="1143000"/>
                </a:lnTo>
                <a:lnTo>
                  <a:pt x="190500" y="1143000"/>
                </a:lnTo>
                <a:lnTo>
                  <a:pt x="190500" y="1143000"/>
                </a:lnTo>
                <a:cubicBezTo>
                  <a:pt x="85344" y="1143000"/>
                  <a:pt x="0" y="1057656"/>
                  <a:pt x="0" y="952500"/>
                </a:cubicBezTo>
                <a:cubicBezTo>
                  <a:pt x="0" y="952500"/>
                  <a:pt x="0" y="952500"/>
                  <a:pt x="0" y="952500"/>
                </a:cubicBezTo>
                <a:lnTo>
                  <a:pt x="0" y="190500"/>
                </a:lnTo>
              </a:path>
            </a:pathLst>
          </a:custGeom>
          <a:solidFill>
            <a:srgbClr val="4F81B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2882900" y="2425700"/>
            <a:ext cx="2082800" cy="1168400"/>
          </a:xfrm>
          <a:custGeom>
            <a:avLst/>
            <a:gdLst>
              <a:gd name="connsiteX0" fmla="*/ 12700 w 2082800"/>
              <a:gd name="connsiteY0" fmla="*/ 203200 h 1168400"/>
              <a:gd name="connsiteX1" fmla="*/ 203200 w 2082800"/>
              <a:gd name="connsiteY1" fmla="*/ 12700 h 1168400"/>
              <a:gd name="connsiteX2" fmla="*/ 203200 w 2082800"/>
              <a:gd name="connsiteY2" fmla="*/ 12700 h 1168400"/>
              <a:gd name="connsiteX3" fmla="*/ 203200 w 2082800"/>
              <a:gd name="connsiteY3" fmla="*/ 12700 h 1168400"/>
              <a:gd name="connsiteX4" fmla="*/ 1879600 w 2082800"/>
              <a:gd name="connsiteY4" fmla="*/ 12700 h 1168400"/>
              <a:gd name="connsiteX5" fmla="*/ 1879600 w 2082800"/>
              <a:gd name="connsiteY5" fmla="*/ 12700 h 1168400"/>
              <a:gd name="connsiteX6" fmla="*/ 2070100 w 2082800"/>
              <a:gd name="connsiteY6" fmla="*/ 203200 h 1168400"/>
              <a:gd name="connsiteX7" fmla="*/ 2070100 w 2082800"/>
              <a:gd name="connsiteY7" fmla="*/ 203200 h 1168400"/>
              <a:gd name="connsiteX8" fmla="*/ 2070100 w 2082800"/>
              <a:gd name="connsiteY8" fmla="*/ 203200 h 1168400"/>
              <a:gd name="connsiteX9" fmla="*/ 2070100 w 2082800"/>
              <a:gd name="connsiteY9" fmla="*/ 965200 h 1168400"/>
              <a:gd name="connsiteX10" fmla="*/ 2070100 w 2082800"/>
              <a:gd name="connsiteY10" fmla="*/ 965200 h 1168400"/>
              <a:gd name="connsiteX11" fmla="*/ 1879600 w 2082800"/>
              <a:gd name="connsiteY11" fmla="*/ 1155700 h 1168400"/>
              <a:gd name="connsiteX12" fmla="*/ 1879600 w 2082800"/>
              <a:gd name="connsiteY12" fmla="*/ 1155700 h 1168400"/>
              <a:gd name="connsiteX13" fmla="*/ 1879600 w 2082800"/>
              <a:gd name="connsiteY13" fmla="*/ 1155700 h 1168400"/>
              <a:gd name="connsiteX14" fmla="*/ 203200 w 2082800"/>
              <a:gd name="connsiteY14" fmla="*/ 1155700 h 1168400"/>
              <a:gd name="connsiteX15" fmla="*/ 203200 w 2082800"/>
              <a:gd name="connsiteY15" fmla="*/ 1155700 h 1168400"/>
              <a:gd name="connsiteX16" fmla="*/ 12700 w 2082800"/>
              <a:gd name="connsiteY16" fmla="*/ 965200 h 1168400"/>
              <a:gd name="connsiteX17" fmla="*/ 12700 w 2082800"/>
              <a:gd name="connsiteY17" fmla="*/ 965200 h 1168400"/>
              <a:gd name="connsiteX18" fmla="*/ 12700 w 2082800"/>
              <a:gd name="connsiteY18" fmla="*/ 203200 h 1168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2082800" h="1168400">
                <a:moveTo>
                  <a:pt x="12700" y="203200"/>
                </a:moveTo>
                <a:cubicBezTo>
                  <a:pt x="12700" y="98044"/>
                  <a:pt x="98044" y="12700"/>
                  <a:pt x="203200" y="12700"/>
                </a:cubicBezTo>
                <a:cubicBezTo>
                  <a:pt x="203200" y="12700"/>
                  <a:pt x="203200" y="12700"/>
                  <a:pt x="203200" y="12700"/>
                </a:cubicBezTo>
                <a:lnTo>
                  <a:pt x="203200" y="12700"/>
                </a:lnTo>
                <a:lnTo>
                  <a:pt x="1879600" y="12700"/>
                </a:lnTo>
                <a:lnTo>
                  <a:pt x="1879600" y="12700"/>
                </a:lnTo>
                <a:cubicBezTo>
                  <a:pt x="1984756" y="12700"/>
                  <a:pt x="2070100" y="98044"/>
                  <a:pt x="2070100" y="203200"/>
                </a:cubicBezTo>
                <a:cubicBezTo>
                  <a:pt x="2070100" y="203200"/>
                  <a:pt x="2070100" y="203200"/>
                  <a:pt x="2070100" y="203200"/>
                </a:cubicBezTo>
                <a:lnTo>
                  <a:pt x="2070100" y="203200"/>
                </a:lnTo>
                <a:lnTo>
                  <a:pt x="2070100" y="965200"/>
                </a:lnTo>
                <a:lnTo>
                  <a:pt x="2070100" y="965200"/>
                </a:lnTo>
                <a:cubicBezTo>
                  <a:pt x="2070100" y="1070356"/>
                  <a:pt x="1984756" y="1155700"/>
                  <a:pt x="1879600" y="1155700"/>
                </a:cubicBezTo>
                <a:cubicBezTo>
                  <a:pt x="1879600" y="1155700"/>
                  <a:pt x="1879600" y="1155700"/>
                  <a:pt x="1879600" y="1155700"/>
                </a:cubicBezTo>
                <a:lnTo>
                  <a:pt x="1879600" y="1155700"/>
                </a:lnTo>
                <a:lnTo>
                  <a:pt x="203200" y="1155700"/>
                </a:lnTo>
                <a:lnTo>
                  <a:pt x="203200" y="1155700"/>
                </a:lnTo>
                <a:cubicBezTo>
                  <a:pt x="98044" y="1155700"/>
                  <a:pt x="12700" y="1070356"/>
                  <a:pt x="12700" y="965200"/>
                </a:cubicBezTo>
                <a:cubicBezTo>
                  <a:pt x="12700" y="965200"/>
                  <a:pt x="12700" y="965200"/>
                  <a:pt x="12700" y="965200"/>
                </a:cubicBezTo>
                <a:lnTo>
                  <a:pt x="12700" y="20320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5410200" y="2286000"/>
            <a:ext cx="1219200" cy="1676400"/>
          </a:xfrm>
          <a:custGeom>
            <a:avLst/>
            <a:gdLst>
              <a:gd name="connsiteX0" fmla="*/ 0 w 1219200"/>
              <a:gd name="connsiteY0" fmla="*/ 203200 h 1676400"/>
              <a:gd name="connsiteX1" fmla="*/ 203200 w 1219200"/>
              <a:gd name="connsiteY1" fmla="*/ 0 h 1676400"/>
              <a:gd name="connsiteX2" fmla="*/ 203200 w 1219200"/>
              <a:gd name="connsiteY2" fmla="*/ 0 h 1676400"/>
              <a:gd name="connsiteX3" fmla="*/ 203200 w 1219200"/>
              <a:gd name="connsiteY3" fmla="*/ 0 h 1676400"/>
              <a:gd name="connsiteX4" fmla="*/ 1016000 w 1219200"/>
              <a:gd name="connsiteY4" fmla="*/ 0 h 1676400"/>
              <a:gd name="connsiteX5" fmla="*/ 1016000 w 1219200"/>
              <a:gd name="connsiteY5" fmla="*/ 0 h 1676400"/>
              <a:gd name="connsiteX6" fmla="*/ 1219200 w 1219200"/>
              <a:gd name="connsiteY6" fmla="*/ 203200 h 1676400"/>
              <a:gd name="connsiteX7" fmla="*/ 1219200 w 1219200"/>
              <a:gd name="connsiteY7" fmla="*/ 203200 h 1676400"/>
              <a:gd name="connsiteX8" fmla="*/ 1219200 w 1219200"/>
              <a:gd name="connsiteY8" fmla="*/ 203200 h 1676400"/>
              <a:gd name="connsiteX9" fmla="*/ 1219200 w 1219200"/>
              <a:gd name="connsiteY9" fmla="*/ 1473200 h 1676400"/>
              <a:gd name="connsiteX10" fmla="*/ 1219200 w 1219200"/>
              <a:gd name="connsiteY10" fmla="*/ 1473200 h 1676400"/>
              <a:gd name="connsiteX11" fmla="*/ 1016000 w 1219200"/>
              <a:gd name="connsiteY11" fmla="*/ 1676400 h 1676400"/>
              <a:gd name="connsiteX12" fmla="*/ 1016000 w 1219200"/>
              <a:gd name="connsiteY12" fmla="*/ 1676400 h 1676400"/>
              <a:gd name="connsiteX13" fmla="*/ 1016000 w 1219200"/>
              <a:gd name="connsiteY13" fmla="*/ 1676400 h 1676400"/>
              <a:gd name="connsiteX14" fmla="*/ 203200 w 1219200"/>
              <a:gd name="connsiteY14" fmla="*/ 1676400 h 1676400"/>
              <a:gd name="connsiteX15" fmla="*/ 203200 w 1219200"/>
              <a:gd name="connsiteY15" fmla="*/ 1676400 h 1676400"/>
              <a:gd name="connsiteX16" fmla="*/ 0 w 1219200"/>
              <a:gd name="connsiteY16" fmla="*/ 1473200 h 1676400"/>
              <a:gd name="connsiteX17" fmla="*/ 0 w 1219200"/>
              <a:gd name="connsiteY17" fmla="*/ 1473200 h 1676400"/>
              <a:gd name="connsiteX18" fmla="*/ 0 w 1219200"/>
              <a:gd name="connsiteY18" fmla="*/ 203200 h 1676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1219200" h="1676400">
                <a:moveTo>
                  <a:pt x="0" y="203200"/>
                </a:moveTo>
                <a:cubicBezTo>
                  <a:pt x="0" y="90932"/>
                  <a:pt x="90932" y="0"/>
                  <a:pt x="203200" y="0"/>
                </a:cubicBezTo>
                <a:cubicBezTo>
                  <a:pt x="203200" y="0"/>
                  <a:pt x="203200" y="0"/>
                  <a:pt x="203200" y="0"/>
                </a:cubicBezTo>
                <a:lnTo>
                  <a:pt x="203200" y="0"/>
                </a:lnTo>
                <a:lnTo>
                  <a:pt x="1016000" y="0"/>
                </a:lnTo>
                <a:lnTo>
                  <a:pt x="1016000" y="0"/>
                </a:lnTo>
                <a:cubicBezTo>
                  <a:pt x="1128267" y="0"/>
                  <a:pt x="1219200" y="90932"/>
                  <a:pt x="1219200" y="203200"/>
                </a:cubicBezTo>
                <a:cubicBezTo>
                  <a:pt x="1219200" y="203200"/>
                  <a:pt x="1219200" y="203200"/>
                  <a:pt x="1219200" y="203200"/>
                </a:cubicBezTo>
                <a:lnTo>
                  <a:pt x="1219200" y="203200"/>
                </a:lnTo>
                <a:lnTo>
                  <a:pt x="1219200" y="1473200"/>
                </a:lnTo>
                <a:lnTo>
                  <a:pt x="1219200" y="1473200"/>
                </a:lnTo>
                <a:cubicBezTo>
                  <a:pt x="1219200" y="1585468"/>
                  <a:pt x="1128267" y="1676400"/>
                  <a:pt x="1016000" y="1676400"/>
                </a:cubicBezTo>
                <a:cubicBezTo>
                  <a:pt x="1016000" y="1676400"/>
                  <a:pt x="1016000" y="1676400"/>
                  <a:pt x="1016000" y="1676400"/>
                </a:cubicBezTo>
                <a:lnTo>
                  <a:pt x="1016000" y="1676400"/>
                </a:lnTo>
                <a:lnTo>
                  <a:pt x="203200" y="1676400"/>
                </a:lnTo>
                <a:lnTo>
                  <a:pt x="203200" y="1676400"/>
                </a:lnTo>
                <a:cubicBezTo>
                  <a:pt x="90932" y="1676400"/>
                  <a:pt x="0" y="1585468"/>
                  <a:pt x="0" y="1473200"/>
                </a:cubicBezTo>
                <a:cubicBezTo>
                  <a:pt x="0" y="1473200"/>
                  <a:pt x="0" y="1473200"/>
                  <a:pt x="0" y="1473200"/>
                </a:cubicBezTo>
                <a:lnTo>
                  <a:pt x="0" y="203200"/>
                </a:lnTo>
              </a:path>
            </a:pathLst>
          </a:custGeom>
          <a:solidFill>
            <a:srgbClr val="4F81B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5397500" y="2273300"/>
            <a:ext cx="1244600" cy="1701800"/>
          </a:xfrm>
          <a:custGeom>
            <a:avLst/>
            <a:gdLst>
              <a:gd name="connsiteX0" fmla="*/ 12700 w 1244600"/>
              <a:gd name="connsiteY0" fmla="*/ 215900 h 1701800"/>
              <a:gd name="connsiteX1" fmla="*/ 215900 w 1244600"/>
              <a:gd name="connsiteY1" fmla="*/ 12700 h 1701800"/>
              <a:gd name="connsiteX2" fmla="*/ 215900 w 1244600"/>
              <a:gd name="connsiteY2" fmla="*/ 12700 h 1701800"/>
              <a:gd name="connsiteX3" fmla="*/ 215900 w 1244600"/>
              <a:gd name="connsiteY3" fmla="*/ 12700 h 1701800"/>
              <a:gd name="connsiteX4" fmla="*/ 1028700 w 1244600"/>
              <a:gd name="connsiteY4" fmla="*/ 12700 h 1701800"/>
              <a:gd name="connsiteX5" fmla="*/ 1028700 w 1244600"/>
              <a:gd name="connsiteY5" fmla="*/ 12700 h 1701800"/>
              <a:gd name="connsiteX6" fmla="*/ 1231900 w 1244600"/>
              <a:gd name="connsiteY6" fmla="*/ 215900 h 1701800"/>
              <a:gd name="connsiteX7" fmla="*/ 1231900 w 1244600"/>
              <a:gd name="connsiteY7" fmla="*/ 215900 h 1701800"/>
              <a:gd name="connsiteX8" fmla="*/ 1231900 w 1244600"/>
              <a:gd name="connsiteY8" fmla="*/ 215900 h 1701800"/>
              <a:gd name="connsiteX9" fmla="*/ 1231900 w 1244600"/>
              <a:gd name="connsiteY9" fmla="*/ 1485900 h 1701800"/>
              <a:gd name="connsiteX10" fmla="*/ 1231900 w 1244600"/>
              <a:gd name="connsiteY10" fmla="*/ 1485900 h 1701800"/>
              <a:gd name="connsiteX11" fmla="*/ 1028700 w 1244600"/>
              <a:gd name="connsiteY11" fmla="*/ 1689100 h 1701800"/>
              <a:gd name="connsiteX12" fmla="*/ 1028700 w 1244600"/>
              <a:gd name="connsiteY12" fmla="*/ 1689100 h 1701800"/>
              <a:gd name="connsiteX13" fmla="*/ 1028700 w 1244600"/>
              <a:gd name="connsiteY13" fmla="*/ 1689100 h 1701800"/>
              <a:gd name="connsiteX14" fmla="*/ 215900 w 1244600"/>
              <a:gd name="connsiteY14" fmla="*/ 1689100 h 1701800"/>
              <a:gd name="connsiteX15" fmla="*/ 215900 w 1244600"/>
              <a:gd name="connsiteY15" fmla="*/ 1689100 h 1701800"/>
              <a:gd name="connsiteX16" fmla="*/ 12700 w 1244600"/>
              <a:gd name="connsiteY16" fmla="*/ 1485900 h 1701800"/>
              <a:gd name="connsiteX17" fmla="*/ 12700 w 1244600"/>
              <a:gd name="connsiteY17" fmla="*/ 1485900 h 1701800"/>
              <a:gd name="connsiteX18" fmla="*/ 12700 w 1244600"/>
              <a:gd name="connsiteY18" fmla="*/ 215900 h 1701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1244600" h="1701800">
                <a:moveTo>
                  <a:pt x="12700" y="215900"/>
                </a:moveTo>
                <a:cubicBezTo>
                  <a:pt x="12700" y="103632"/>
                  <a:pt x="103632" y="12700"/>
                  <a:pt x="215900" y="12700"/>
                </a:cubicBezTo>
                <a:cubicBezTo>
                  <a:pt x="215900" y="12700"/>
                  <a:pt x="215900" y="12700"/>
                  <a:pt x="215900" y="12700"/>
                </a:cubicBezTo>
                <a:lnTo>
                  <a:pt x="215900" y="12700"/>
                </a:lnTo>
                <a:lnTo>
                  <a:pt x="1028700" y="12700"/>
                </a:lnTo>
                <a:lnTo>
                  <a:pt x="1028700" y="12700"/>
                </a:lnTo>
                <a:cubicBezTo>
                  <a:pt x="1140967" y="12700"/>
                  <a:pt x="1231900" y="103632"/>
                  <a:pt x="1231900" y="215900"/>
                </a:cubicBezTo>
                <a:cubicBezTo>
                  <a:pt x="1231900" y="215900"/>
                  <a:pt x="1231900" y="215900"/>
                  <a:pt x="1231900" y="215900"/>
                </a:cubicBezTo>
                <a:lnTo>
                  <a:pt x="1231900" y="215900"/>
                </a:lnTo>
                <a:lnTo>
                  <a:pt x="1231900" y="1485900"/>
                </a:lnTo>
                <a:lnTo>
                  <a:pt x="1231900" y="1485900"/>
                </a:lnTo>
                <a:cubicBezTo>
                  <a:pt x="1231900" y="1598168"/>
                  <a:pt x="1140967" y="1689100"/>
                  <a:pt x="1028700" y="1689100"/>
                </a:cubicBezTo>
                <a:cubicBezTo>
                  <a:pt x="1028700" y="1689100"/>
                  <a:pt x="1028700" y="1689100"/>
                  <a:pt x="1028700" y="1689100"/>
                </a:cubicBezTo>
                <a:lnTo>
                  <a:pt x="1028700" y="1689100"/>
                </a:lnTo>
                <a:lnTo>
                  <a:pt x="215900" y="1689100"/>
                </a:lnTo>
                <a:lnTo>
                  <a:pt x="215900" y="1689100"/>
                </a:lnTo>
                <a:cubicBezTo>
                  <a:pt x="103632" y="1689100"/>
                  <a:pt x="12700" y="1598168"/>
                  <a:pt x="12700" y="1485900"/>
                </a:cubicBezTo>
                <a:cubicBezTo>
                  <a:pt x="12700" y="1485900"/>
                  <a:pt x="12700" y="1485900"/>
                  <a:pt x="12700" y="1485900"/>
                </a:cubicBezTo>
                <a:lnTo>
                  <a:pt x="12700" y="21590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700" y="317500"/>
            <a:ext cx="7112000" cy="9144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200400"/>
            <a:ext cx="2628900" cy="175260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3657600"/>
            <a:ext cx="2705100" cy="16891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1714500"/>
            <a:ext cx="4152900" cy="189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590800" algn="l"/>
                <a:tab pos="2641600" algn="l"/>
                <a:tab pos="2921000" algn="l"/>
                <a:tab pos="3009900" algn="l"/>
              </a:tabLst>
            </a:pPr>
            <a:r>
              <a:rPr lang="en-US" altLang="zh-CN" sz="3204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For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Reproduction.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700"/>
              </a:lnSpc>
              <a:tabLst>
                <a:tab pos="2590800" algn="l"/>
                <a:tab pos="2641600" algn="l"/>
                <a:tab pos="2921000" algn="l"/>
                <a:tab pos="3009900" algn="l"/>
              </a:tabLst>
            </a:pPr>
            <a:r>
              <a:rPr lang="en-US" altLang="zh-CN" dirty="0"/>
              <a:t>		</a:t>
            </a: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Brightly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colored</a:t>
            </a:r>
          </a:p>
          <a:p>
            <a:pPr>
              <a:lnSpc>
                <a:spcPts val="2100"/>
              </a:lnSpc>
              <a:tabLst>
                <a:tab pos="2590800" algn="l"/>
                <a:tab pos="2641600" algn="l"/>
                <a:tab pos="2921000" algn="l"/>
                <a:tab pos="3009900" algn="l"/>
              </a:tabLst>
            </a:pPr>
            <a:r>
              <a:rPr lang="en-US" altLang="zh-CN" dirty="0"/>
              <a:t>			</a:t>
            </a: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fruits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and</a:t>
            </a:r>
          </a:p>
          <a:p>
            <a:pPr>
              <a:lnSpc>
                <a:spcPts val="2100"/>
              </a:lnSpc>
              <a:tabLst>
                <a:tab pos="2590800" algn="l"/>
                <a:tab pos="2641600" algn="l"/>
                <a:tab pos="2921000" algn="l"/>
                <a:tab pos="3009900" algn="l"/>
              </a:tabLst>
            </a:pPr>
            <a:r>
              <a:rPr lang="en-US" altLang="zh-CN" dirty="0"/>
              <a:t>	</a:t>
            </a: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vegetable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attract</a:t>
            </a:r>
          </a:p>
          <a:p>
            <a:pPr>
              <a:lnSpc>
                <a:spcPts val="2100"/>
              </a:lnSpc>
              <a:tabLst>
                <a:tab pos="2590800" algn="l"/>
                <a:tab pos="2641600" algn="l"/>
                <a:tab pos="2921000" algn="l"/>
                <a:tab pos="3009900" algn="l"/>
              </a:tabLst>
            </a:pPr>
            <a:r>
              <a:rPr lang="en-US" altLang="zh-CN" dirty="0"/>
              <a:t>				</a:t>
            </a: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animals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5588000" y="2527300"/>
            <a:ext cx="850900" cy="1320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63500" algn="l"/>
                <a:tab pos="101600" algn="l"/>
                <a:tab pos="114300" algn="l"/>
                <a:tab pos="152400" algn="l"/>
              </a:tabLst>
            </a:pPr>
            <a:r>
              <a:rPr lang="en-US" altLang="zh-CN" dirty="0"/>
              <a:t>	</a:t>
            </a: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Colorful</a:t>
            </a:r>
          </a:p>
          <a:p>
            <a:pPr>
              <a:lnSpc>
                <a:spcPts val="2100"/>
              </a:lnSpc>
              <a:tabLst>
                <a:tab pos="63500" algn="l"/>
                <a:tab pos="101600" algn="l"/>
                <a:tab pos="114300" algn="l"/>
                <a:tab pos="152400" algn="l"/>
              </a:tabLst>
            </a:pPr>
            <a:r>
              <a:rPr lang="en-US" altLang="zh-CN" dirty="0"/>
              <a:t>				</a:t>
            </a: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petals</a:t>
            </a:r>
          </a:p>
          <a:p>
            <a:pPr>
              <a:lnSpc>
                <a:spcPts val="2100"/>
              </a:lnSpc>
              <a:tabLst>
                <a:tab pos="63500" algn="l"/>
                <a:tab pos="101600" algn="l"/>
                <a:tab pos="114300" algn="l"/>
                <a:tab pos="152400" algn="l"/>
              </a:tabLst>
            </a:pPr>
            <a:r>
              <a:rPr lang="en-US" altLang="zh-CN" dirty="0"/>
              <a:t>			</a:t>
            </a: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attract</a:t>
            </a:r>
          </a:p>
          <a:p>
            <a:pPr>
              <a:lnSpc>
                <a:spcPts val="2100"/>
              </a:lnSpc>
              <a:tabLst>
                <a:tab pos="63500" algn="l"/>
                <a:tab pos="101600" algn="l"/>
                <a:tab pos="114300" algn="l"/>
                <a:tab pos="152400" algn="l"/>
              </a:tabLst>
            </a:pP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birds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and</a:t>
            </a:r>
          </a:p>
          <a:p>
            <a:pPr>
              <a:lnSpc>
                <a:spcPts val="2100"/>
              </a:lnSpc>
              <a:tabLst>
                <a:tab pos="63500" algn="l"/>
                <a:tab pos="101600" algn="l"/>
                <a:tab pos="114300" algn="l"/>
                <a:tab pos="152400" algn="l"/>
              </a:tabLst>
            </a:pPr>
            <a:r>
              <a:rPr lang="en-US" altLang="zh-CN" dirty="0"/>
              <a:t>		</a:t>
            </a: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insects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368171" y="575437"/>
            <a:ext cx="506730" cy="471932"/>
          </a:xfrm>
          <a:custGeom>
            <a:avLst/>
            <a:gdLst>
              <a:gd name="connsiteX0" fmla="*/ 480949 w 506730"/>
              <a:gd name="connsiteY0" fmla="*/ 0 h 471932"/>
              <a:gd name="connsiteX1" fmla="*/ 490728 w 506730"/>
              <a:gd name="connsiteY1" fmla="*/ 8763 h 471932"/>
              <a:gd name="connsiteX2" fmla="*/ 433958 w 506730"/>
              <a:gd name="connsiteY2" fmla="*/ 93472 h 471932"/>
              <a:gd name="connsiteX3" fmla="*/ 389763 w 506730"/>
              <a:gd name="connsiteY3" fmla="*/ 226949 h 471932"/>
              <a:gd name="connsiteX4" fmla="*/ 343661 w 506730"/>
              <a:gd name="connsiteY4" fmla="*/ 394334 h 471932"/>
              <a:gd name="connsiteX5" fmla="*/ 346329 w 506730"/>
              <a:gd name="connsiteY5" fmla="*/ 404241 h 471932"/>
              <a:gd name="connsiteX6" fmla="*/ 393954 w 506730"/>
              <a:gd name="connsiteY6" fmla="*/ 228472 h 471932"/>
              <a:gd name="connsiteX7" fmla="*/ 436499 w 506730"/>
              <a:gd name="connsiteY7" fmla="*/ 104648 h 471932"/>
              <a:gd name="connsiteX8" fmla="*/ 494157 w 506730"/>
              <a:gd name="connsiteY8" fmla="*/ 19430 h 471932"/>
              <a:gd name="connsiteX9" fmla="*/ 506730 w 506730"/>
              <a:gd name="connsiteY9" fmla="*/ 28829 h 471932"/>
              <a:gd name="connsiteX10" fmla="*/ 453263 w 506730"/>
              <a:gd name="connsiteY10" fmla="*/ 111887 h 471932"/>
              <a:gd name="connsiteX11" fmla="*/ 411226 w 506730"/>
              <a:gd name="connsiteY11" fmla="*/ 234950 h 471932"/>
              <a:gd name="connsiteX12" fmla="*/ 364108 w 506730"/>
              <a:gd name="connsiteY12" fmla="*/ 405257 h 471932"/>
              <a:gd name="connsiteX13" fmla="*/ 415416 w 506730"/>
              <a:gd name="connsiteY13" fmla="*/ 471932 h 471932"/>
              <a:gd name="connsiteX14" fmla="*/ 269875 w 506730"/>
              <a:gd name="connsiteY14" fmla="*/ 471932 h 471932"/>
              <a:gd name="connsiteX15" fmla="*/ 260730 w 506730"/>
              <a:gd name="connsiteY15" fmla="*/ 453898 h 471932"/>
              <a:gd name="connsiteX16" fmla="*/ 387985 w 506730"/>
              <a:gd name="connsiteY16" fmla="*/ 453898 h 471932"/>
              <a:gd name="connsiteX17" fmla="*/ 365633 w 506730"/>
              <a:gd name="connsiteY17" fmla="*/ 431672 h 471932"/>
              <a:gd name="connsiteX18" fmla="*/ 382016 w 506730"/>
              <a:gd name="connsiteY18" fmla="*/ 449960 h 471932"/>
              <a:gd name="connsiteX19" fmla="*/ 248666 w 506730"/>
              <a:gd name="connsiteY19" fmla="*/ 449960 h 471932"/>
              <a:gd name="connsiteX20" fmla="*/ 283845 w 506730"/>
              <a:gd name="connsiteY20" fmla="*/ 413131 h 471932"/>
              <a:gd name="connsiteX21" fmla="*/ 241935 w 506730"/>
              <a:gd name="connsiteY21" fmla="*/ 248920 h 471932"/>
              <a:gd name="connsiteX22" fmla="*/ 201549 w 506730"/>
              <a:gd name="connsiteY22" fmla="*/ 410083 h 471932"/>
              <a:gd name="connsiteX23" fmla="*/ 247650 w 506730"/>
              <a:gd name="connsiteY23" fmla="*/ 471932 h 471932"/>
              <a:gd name="connsiteX24" fmla="*/ 102235 w 506730"/>
              <a:gd name="connsiteY24" fmla="*/ 471932 h 471932"/>
              <a:gd name="connsiteX25" fmla="*/ 94234 w 506730"/>
              <a:gd name="connsiteY25" fmla="*/ 453898 h 471932"/>
              <a:gd name="connsiteX26" fmla="*/ 221615 w 506730"/>
              <a:gd name="connsiteY26" fmla="*/ 453898 h 471932"/>
              <a:gd name="connsiteX27" fmla="*/ 202184 w 506730"/>
              <a:gd name="connsiteY27" fmla="*/ 434721 h 471932"/>
              <a:gd name="connsiteX28" fmla="*/ 215138 w 506730"/>
              <a:gd name="connsiteY28" fmla="*/ 449960 h 471932"/>
              <a:gd name="connsiteX29" fmla="*/ 81661 w 506730"/>
              <a:gd name="connsiteY29" fmla="*/ 449960 h 471932"/>
              <a:gd name="connsiteX30" fmla="*/ 117983 w 506730"/>
              <a:gd name="connsiteY30" fmla="*/ 413131 h 471932"/>
              <a:gd name="connsiteX31" fmla="*/ 40767 w 506730"/>
              <a:gd name="connsiteY31" fmla="*/ 137922 h 471932"/>
              <a:gd name="connsiteX32" fmla="*/ 0 w 506730"/>
              <a:gd name="connsiteY32" fmla="*/ 95503 h 471932"/>
              <a:gd name="connsiteX33" fmla="*/ 142113 w 506730"/>
              <a:gd name="connsiteY33" fmla="*/ 95503 h 471932"/>
              <a:gd name="connsiteX34" fmla="*/ 105410 w 506730"/>
              <a:gd name="connsiteY34" fmla="*/ 136525 h 471932"/>
              <a:gd name="connsiteX35" fmla="*/ 161163 w 506730"/>
              <a:gd name="connsiteY35" fmla="*/ 349884 h 471932"/>
              <a:gd name="connsiteX36" fmla="*/ 164846 w 506730"/>
              <a:gd name="connsiteY36" fmla="*/ 322960 h 471932"/>
              <a:gd name="connsiteX37" fmla="*/ 113284 w 506730"/>
              <a:gd name="connsiteY37" fmla="*/ 137033 h 471932"/>
              <a:gd name="connsiteX38" fmla="*/ 142621 w 506730"/>
              <a:gd name="connsiteY38" fmla="*/ 111633 h 471932"/>
              <a:gd name="connsiteX39" fmla="*/ 154940 w 506730"/>
              <a:gd name="connsiteY39" fmla="*/ 120903 h 471932"/>
              <a:gd name="connsiteX40" fmla="*/ 132715 w 506730"/>
              <a:gd name="connsiteY40" fmla="*/ 143002 h 471932"/>
              <a:gd name="connsiteX41" fmla="*/ 173863 w 506730"/>
              <a:gd name="connsiteY41" fmla="*/ 304164 h 471932"/>
              <a:gd name="connsiteX42" fmla="*/ 226949 w 506730"/>
              <a:gd name="connsiteY42" fmla="*/ 95503 h 471932"/>
              <a:gd name="connsiteX43" fmla="*/ 260730 w 506730"/>
              <a:gd name="connsiteY43" fmla="*/ 95503 h 471932"/>
              <a:gd name="connsiteX44" fmla="*/ 326135 w 506730"/>
              <a:gd name="connsiteY44" fmla="*/ 347853 h 471932"/>
              <a:gd name="connsiteX45" fmla="*/ 329057 w 506730"/>
              <a:gd name="connsiteY45" fmla="*/ 323088 h 471932"/>
              <a:gd name="connsiteX46" fmla="*/ 267461 w 506730"/>
              <a:gd name="connsiteY46" fmla="*/ 95503 h 471932"/>
              <a:gd name="connsiteX47" fmla="*/ 284734 w 506730"/>
              <a:gd name="connsiteY47" fmla="*/ 95503 h 471932"/>
              <a:gd name="connsiteX48" fmla="*/ 338074 w 506730"/>
              <a:gd name="connsiteY48" fmla="*/ 304164 h 471932"/>
              <a:gd name="connsiteX49" fmla="*/ 357758 w 506730"/>
              <a:gd name="connsiteY49" fmla="*/ 217678 h 471932"/>
              <a:gd name="connsiteX50" fmla="*/ 381126 w 506730"/>
              <a:gd name="connsiteY50" fmla="*/ 108203 h 471932"/>
              <a:gd name="connsiteX51" fmla="*/ 354457 w 506730"/>
              <a:gd name="connsiteY51" fmla="*/ 61595 h 471932"/>
              <a:gd name="connsiteX52" fmla="*/ 424815 w 506730"/>
              <a:gd name="connsiteY52" fmla="*/ 31369 h 471932"/>
              <a:gd name="connsiteX53" fmla="*/ 480949 w 506730"/>
              <a:gd name="connsiteY53" fmla="*/ 0 h 4719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</a:cxnLst>
            <a:rect l="l" t="t" r="r" b="b"/>
            <a:pathLst>
              <a:path w="506730" h="471932">
                <a:moveTo>
                  <a:pt x="480949" y="0"/>
                </a:moveTo>
                <a:lnTo>
                  <a:pt x="490728" y="8763"/>
                </a:lnTo>
                <a:cubicBezTo>
                  <a:pt x="465328" y="38353"/>
                  <a:pt x="446405" y="66548"/>
                  <a:pt x="433958" y="93472"/>
                </a:cubicBezTo>
                <a:cubicBezTo>
                  <a:pt x="421513" y="120269"/>
                  <a:pt x="406781" y="164719"/>
                  <a:pt x="389763" y="226949"/>
                </a:cubicBezTo>
                <a:lnTo>
                  <a:pt x="343661" y="394334"/>
                </a:lnTo>
                <a:lnTo>
                  <a:pt x="346329" y="404241"/>
                </a:lnTo>
                <a:lnTo>
                  <a:pt x="393954" y="228472"/>
                </a:lnTo>
                <a:cubicBezTo>
                  <a:pt x="408685" y="174879"/>
                  <a:pt x="422910" y="133603"/>
                  <a:pt x="436499" y="104648"/>
                </a:cubicBezTo>
                <a:cubicBezTo>
                  <a:pt x="449961" y="75564"/>
                  <a:pt x="469265" y="47244"/>
                  <a:pt x="494157" y="19430"/>
                </a:cubicBezTo>
                <a:lnTo>
                  <a:pt x="506730" y="28829"/>
                </a:lnTo>
                <a:cubicBezTo>
                  <a:pt x="484758" y="54991"/>
                  <a:pt x="466851" y="82677"/>
                  <a:pt x="453263" y="111887"/>
                </a:cubicBezTo>
                <a:cubicBezTo>
                  <a:pt x="439547" y="140970"/>
                  <a:pt x="425576" y="182118"/>
                  <a:pt x="411226" y="234950"/>
                </a:cubicBezTo>
                <a:lnTo>
                  <a:pt x="364108" y="405257"/>
                </a:lnTo>
                <a:lnTo>
                  <a:pt x="415416" y="471932"/>
                </a:lnTo>
                <a:lnTo>
                  <a:pt x="269875" y="471932"/>
                </a:lnTo>
                <a:lnTo>
                  <a:pt x="260730" y="453898"/>
                </a:lnTo>
                <a:lnTo>
                  <a:pt x="387985" y="453898"/>
                </a:lnTo>
                <a:lnTo>
                  <a:pt x="365633" y="431672"/>
                </a:lnTo>
                <a:lnTo>
                  <a:pt x="382016" y="449960"/>
                </a:lnTo>
                <a:lnTo>
                  <a:pt x="248666" y="449960"/>
                </a:lnTo>
                <a:lnTo>
                  <a:pt x="283845" y="413131"/>
                </a:lnTo>
                <a:lnTo>
                  <a:pt x="241935" y="248920"/>
                </a:lnTo>
                <a:lnTo>
                  <a:pt x="201549" y="410083"/>
                </a:lnTo>
                <a:lnTo>
                  <a:pt x="247650" y="471932"/>
                </a:lnTo>
                <a:lnTo>
                  <a:pt x="102235" y="471932"/>
                </a:lnTo>
                <a:lnTo>
                  <a:pt x="94234" y="453898"/>
                </a:lnTo>
                <a:lnTo>
                  <a:pt x="221615" y="453898"/>
                </a:lnTo>
                <a:lnTo>
                  <a:pt x="202184" y="434721"/>
                </a:lnTo>
                <a:lnTo>
                  <a:pt x="215138" y="449960"/>
                </a:lnTo>
                <a:lnTo>
                  <a:pt x="81661" y="449960"/>
                </a:lnTo>
                <a:lnTo>
                  <a:pt x="117983" y="413131"/>
                </a:lnTo>
                <a:lnTo>
                  <a:pt x="40767" y="137922"/>
                </a:lnTo>
                <a:lnTo>
                  <a:pt x="0" y="95503"/>
                </a:lnTo>
                <a:lnTo>
                  <a:pt x="142113" y="95503"/>
                </a:lnTo>
                <a:lnTo>
                  <a:pt x="105410" y="136525"/>
                </a:lnTo>
                <a:lnTo>
                  <a:pt x="161163" y="349884"/>
                </a:lnTo>
                <a:lnTo>
                  <a:pt x="164846" y="322960"/>
                </a:lnTo>
                <a:lnTo>
                  <a:pt x="113284" y="137033"/>
                </a:lnTo>
                <a:lnTo>
                  <a:pt x="142621" y="111633"/>
                </a:lnTo>
                <a:lnTo>
                  <a:pt x="154940" y="120903"/>
                </a:lnTo>
                <a:lnTo>
                  <a:pt x="132715" y="143002"/>
                </a:lnTo>
                <a:lnTo>
                  <a:pt x="173863" y="304164"/>
                </a:lnTo>
                <a:lnTo>
                  <a:pt x="226949" y="95503"/>
                </a:lnTo>
                <a:lnTo>
                  <a:pt x="260730" y="95503"/>
                </a:lnTo>
                <a:lnTo>
                  <a:pt x="326135" y="347853"/>
                </a:lnTo>
                <a:lnTo>
                  <a:pt x="329057" y="323088"/>
                </a:lnTo>
                <a:lnTo>
                  <a:pt x="267461" y="95503"/>
                </a:lnTo>
                <a:lnTo>
                  <a:pt x="284734" y="95503"/>
                </a:lnTo>
                <a:lnTo>
                  <a:pt x="338074" y="304164"/>
                </a:lnTo>
                <a:lnTo>
                  <a:pt x="357758" y="217678"/>
                </a:lnTo>
                <a:cubicBezTo>
                  <a:pt x="373380" y="161290"/>
                  <a:pt x="381126" y="124841"/>
                  <a:pt x="381126" y="108203"/>
                </a:cubicBezTo>
                <a:cubicBezTo>
                  <a:pt x="381126" y="91185"/>
                  <a:pt x="372236" y="75691"/>
                  <a:pt x="354457" y="61595"/>
                </a:cubicBezTo>
                <a:cubicBezTo>
                  <a:pt x="377951" y="52578"/>
                  <a:pt x="401320" y="42545"/>
                  <a:pt x="424815" y="31369"/>
                </a:cubicBezTo>
                <a:cubicBezTo>
                  <a:pt x="448310" y="20065"/>
                  <a:pt x="466979" y="9652"/>
                  <a:pt x="480949" y="0"/>
                </a:cubicBezTo>
              </a:path>
            </a:pathLst>
          </a:custGeom>
          <a:solidFill>
            <a:srgbClr val="F4F1E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6858000" y="2895600"/>
            <a:ext cx="1905000" cy="1143000"/>
          </a:xfrm>
          <a:custGeom>
            <a:avLst/>
            <a:gdLst>
              <a:gd name="connsiteX0" fmla="*/ 0 w 1905000"/>
              <a:gd name="connsiteY0" fmla="*/ 190500 h 1143000"/>
              <a:gd name="connsiteX1" fmla="*/ 190500 w 1905000"/>
              <a:gd name="connsiteY1" fmla="*/ 0 h 1143000"/>
              <a:gd name="connsiteX2" fmla="*/ 190500 w 1905000"/>
              <a:gd name="connsiteY2" fmla="*/ 0 h 1143000"/>
              <a:gd name="connsiteX3" fmla="*/ 190500 w 1905000"/>
              <a:gd name="connsiteY3" fmla="*/ 0 h 1143000"/>
              <a:gd name="connsiteX4" fmla="*/ 1714500 w 1905000"/>
              <a:gd name="connsiteY4" fmla="*/ 0 h 1143000"/>
              <a:gd name="connsiteX5" fmla="*/ 1714500 w 1905000"/>
              <a:gd name="connsiteY5" fmla="*/ 0 h 1143000"/>
              <a:gd name="connsiteX6" fmla="*/ 1905000 w 1905000"/>
              <a:gd name="connsiteY6" fmla="*/ 190500 h 1143000"/>
              <a:gd name="connsiteX7" fmla="*/ 1905000 w 1905000"/>
              <a:gd name="connsiteY7" fmla="*/ 190500 h 1143000"/>
              <a:gd name="connsiteX8" fmla="*/ 1905000 w 1905000"/>
              <a:gd name="connsiteY8" fmla="*/ 190500 h 1143000"/>
              <a:gd name="connsiteX9" fmla="*/ 1905000 w 1905000"/>
              <a:gd name="connsiteY9" fmla="*/ 952500 h 1143000"/>
              <a:gd name="connsiteX10" fmla="*/ 1905000 w 1905000"/>
              <a:gd name="connsiteY10" fmla="*/ 952500 h 1143000"/>
              <a:gd name="connsiteX11" fmla="*/ 1714500 w 1905000"/>
              <a:gd name="connsiteY11" fmla="*/ 1143000 h 1143000"/>
              <a:gd name="connsiteX12" fmla="*/ 1714500 w 1905000"/>
              <a:gd name="connsiteY12" fmla="*/ 1143000 h 1143000"/>
              <a:gd name="connsiteX13" fmla="*/ 1714500 w 1905000"/>
              <a:gd name="connsiteY13" fmla="*/ 1143000 h 1143000"/>
              <a:gd name="connsiteX14" fmla="*/ 190500 w 1905000"/>
              <a:gd name="connsiteY14" fmla="*/ 1143000 h 1143000"/>
              <a:gd name="connsiteX15" fmla="*/ 190500 w 1905000"/>
              <a:gd name="connsiteY15" fmla="*/ 1143000 h 1143000"/>
              <a:gd name="connsiteX16" fmla="*/ 0 w 1905000"/>
              <a:gd name="connsiteY16" fmla="*/ 952500 h 1143000"/>
              <a:gd name="connsiteX17" fmla="*/ 0 w 1905000"/>
              <a:gd name="connsiteY17" fmla="*/ 952500 h 1143000"/>
              <a:gd name="connsiteX18" fmla="*/ 0 w 1905000"/>
              <a:gd name="connsiteY18" fmla="*/ 190500 h 1143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1905000" h="1143000">
                <a:moveTo>
                  <a:pt x="0" y="190500"/>
                </a:moveTo>
                <a:cubicBezTo>
                  <a:pt x="0" y="85344"/>
                  <a:pt x="85344" y="0"/>
                  <a:pt x="190500" y="0"/>
                </a:cubicBezTo>
                <a:cubicBezTo>
                  <a:pt x="190500" y="0"/>
                  <a:pt x="190500" y="0"/>
                  <a:pt x="190500" y="0"/>
                </a:cubicBezTo>
                <a:lnTo>
                  <a:pt x="190500" y="0"/>
                </a:lnTo>
                <a:lnTo>
                  <a:pt x="1714500" y="0"/>
                </a:lnTo>
                <a:lnTo>
                  <a:pt x="1714500" y="0"/>
                </a:lnTo>
                <a:cubicBezTo>
                  <a:pt x="1819656" y="0"/>
                  <a:pt x="1905000" y="85344"/>
                  <a:pt x="1905000" y="190500"/>
                </a:cubicBezTo>
                <a:cubicBezTo>
                  <a:pt x="1905000" y="190500"/>
                  <a:pt x="1905000" y="190500"/>
                  <a:pt x="1905000" y="190500"/>
                </a:cubicBezTo>
                <a:lnTo>
                  <a:pt x="1905000" y="190500"/>
                </a:lnTo>
                <a:lnTo>
                  <a:pt x="1905000" y="952500"/>
                </a:lnTo>
                <a:lnTo>
                  <a:pt x="1905000" y="952500"/>
                </a:lnTo>
                <a:cubicBezTo>
                  <a:pt x="1905000" y="1057656"/>
                  <a:pt x="1819656" y="1143000"/>
                  <a:pt x="1714500" y="1143000"/>
                </a:cubicBezTo>
                <a:cubicBezTo>
                  <a:pt x="1714500" y="1143000"/>
                  <a:pt x="1714500" y="1143000"/>
                  <a:pt x="1714500" y="1143000"/>
                </a:cubicBezTo>
                <a:lnTo>
                  <a:pt x="1714500" y="1143000"/>
                </a:lnTo>
                <a:lnTo>
                  <a:pt x="190500" y="1143000"/>
                </a:lnTo>
                <a:lnTo>
                  <a:pt x="190500" y="1143000"/>
                </a:lnTo>
                <a:cubicBezTo>
                  <a:pt x="85344" y="1143000"/>
                  <a:pt x="0" y="1057656"/>
                  <a:pt x="0" y="952500"/>
                </a:cubicBezTo>
                <a:cubicBezTo>
                  <a:pt x="0" y="952500"/>
                  <a:pt x="0" y="952500"/>
                  <a:pt x="0" y="952500"/>
                </a:cubicBezTo>
                <a:lnTo>
                  <a:pt x="0" y="190500"/>
                </a:lnTo>
              </a:path>
            </a:pathLst>
          </a:custGeom>
          <a:solidFill>
            <a:srgbClr val="4F81B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6845300" y="2882900"/>
            <a:ext cx="1930400" cy="1168400"/>
          </a:xfrm>
          <a:custGeom>
            <a:avLst/>
            <a:gdLst>
              <a:gd name="connsiteX0" fmla="*/ 12700 w 1930400"/>
              <a:gd name="connsiteY0" fmla="*/ 203200 h 1168400"/>
              <a:gd name="connsiteX1" fmla="*/ 203200 w 1930400"/>
              <a:gd name="connsiteY1" fmla="*/ 12700 h 1168400"/>
              <a:gd name="connsiteX2" fmla="*/ 203200 w 1930400"/>
              <a:gd name="connsiteY2" fmla="*/ 12700 h 1168400"/>
              <a:gd name="connsiteX3" fmla="*/ 203200 w 1930400"/>
              <a:gd name="connsiteY3" fmla="*/ 12700 h 1168400"/>
              <a:gd name="connsiteX4" fmla="*/ 1727200 w 1930400"/>
              <a:gd name="connsiteY4" fmla="*/ 12700 h 1168400"/>
              <a:gd name="connsiteX5" fmla="*/ 1727200 w 1930400"/>
              <a:gd name="connsiteY5" fmla="*/ 12700 h 1168400"/>
              <a:gd name="connsiteX6" fmla="*/ 1917700 w 1930400"/>
              <a:gd name="connsiteY6" fmla="*/ 203200 h 1168400"/>
              <a:gd name="connsiteX7" fmla="*/ 1917700 w 1930400"/>
              <a:gd name="connsiteY7" fmla="*/ 203200 h 1168400"/>
              <a:gd name="connsiteX8" fmla="*/ 1917700 w 1930400"/>
              <a:gd name="connsiteY8" fmla="*/ 203200 h 1168400"/>
              <a:gd name="connsiteX9" fmla="*/ 1917700 w 1930400"/>
              <a:gd name="connsiteY9" fmla="*/ 965200 h 1168400"/>
              <a:gd name="connsiteX10" fmla="*/ 1917700 w 1930400"/>
              <a:gd name="connsiteY10" fmla="*/ 965200 h 1168400"/>
              <a:gd name="connsiteX11" fmla="*/ 1727200 w 1930400"/>
              <a:gd name="connsiteY11" fmla="*/ 1155700 h 1168400"/>
              <a:gd name="connsiteX12" fmla="*/ 1727200 w 1930400"/>
              <a:gd name="connsiteY12" fmla="*/ 1155700 h 1168400"/>
              <a:gd name="connsiteX13" fmla="*/ 1727200 w 1930400"/>
              <a:gd name="connsiteY13" fmla="*/ 1155700 h 1168400"/>
              <a:gd name="connsiteX14" fmla="*/ 203200 w 1930400"/>
              <a:gd name="connsiteY14" fmla="*/ 1155700 h 1168400"/>
              <a:gd name="connsiteX15" fmla="*/ 203200 w 1930400"/>
              <a:gd name="connsiteY15" fmla="*/ 1155700 h 1168400"/>
              <a:gd name="connsiteX16" fmla="*/ 12700 w 1930400"/>
              <a:gd name="connsiteY16" fmla="*/ 965200 h 1168400"/>
              <a:gd name="connsiteX17" fmla="*/ 12700 w 1930400"/>
              <a:gd name="connsiteY17" fmla="*/ 965200 h 1168400"/>
              <a:gd name="connsiteX18" fmla="*/ 12700 w 1930400"/>
              <a:gd name="connsiteY18" fmla="*/ 203200 h 1168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1930400" h="1168400">
                <a:moveTo>
                  <a:pt x="12700" y="203200"/>
                </a:moveTo>
                <a:cubicBezTo>
                  <a:pt x="12700" y="98044"/>
                  <a:pt x="98044" y="12700"/>
                  <a:pt x="203200" y="12700"/>
                </a:cubicBezTo>
                <a:cubicBezTo>
                  <a:pt x="203200" y="12700"/>
                  <a:pt x="203200" y="12700"/>
                  <a:pt x="203200" y="12700"/>
                </a:cubicBezTo>
                <a:lnTo>
                  <a:pt x="203200" y="12700"/>
                </a:lnTo>
                <a:lnTo>
                  <a:pt x="1727200" y="12700"/>
                </a:lnTo>
                <a:lnTo>
                  <a:pt x="1727200" y="12700"/>
                </a:lnTo>
                <a:cubicBezTo>
                  <a:pt x="1832356" y="12700"/>
                  <a:pt x="1917700" y="98044"/>
                  <a:pt x="1917700" y="203200"/>
                </a:cubicBezTo>
                <a:cubicBezTo>
                  <a:pt x="1917700" y="203200"/>
                  <a:pt x="1917700" y="203200"/>
                  <a:pt x="1917700" y="203200"/>
                </a:cubicBezTo>
                <a:lnTo>
                  <a:pt x="1917700" y="203200"/>
                </a:lnTo>
                <a:lnTo>
                  <a:pt x="1917700" y="965200"/>
                </a:lnTo>
                <a:lnTo>
                  <a:pt x="1917700" y="965200"/>
                </a:lnTo>
                <a:cubicBezTo>
                  <a:pt x="1917700" y="1070356"/>
                  <a:pt x="1832356" y="1155700"/>
                  <a:pt x="1727200" y="1155700"/>
                </a:cubicBezTo>
                <a:cubicBezTo>
                  <a:pt x="1727200" y="1155700"/>
                  <a:pt x="1727200" y="1155700"/>
                  <a:pt x="1727200" y="1155700"/>
                </a:cubicBezTo>
                <a:lnTo>
                  <a:pt x="1727200" y="1155700"/>
                </a:lnTo>
                <a:lnTo>
                  <a:pt x="203200" y="1155700"/>
                </a:lnTo>
                <a:lnTo>
                  <a:pt x="203200" y="1155700"/>
                </a:lnTo>
                <a:cubicBezTo>
                  <a:pt x="98044" y="1155700"/>
                  <a:pt x="12700" y="1070356"/>
                  <a:pt x="12700" y="965200"/>
                </a:cubicBezTo>
                <a:cubicBezTo>
                  <a:pt x="12700" y="965200"/>
                  <a:pt x="12700" y="965200"/>
                  <a:pt x="12700" y="965200"/>
                </a:cubicBezTo>
                <a:lnTo>
                  <a:pt x="12700" y="20320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2133600" y="3657600"/>
            <a:ext cx="1981200" cy="1066800"/>
          </a:xfrm>
          <a:custGeom>
            <a:avLst/>
            <a:gdLst>
              <a:gd name="connsiteX0" fmla="*/ 0 w 1981200"/>
              <a:gd name="connsiteY0" fmla="*/ 177800 h 1066800"/>
              <a:gd name="connsiteX1" fmla="*/ 177800 w 1981200"/>
              <a:gd name="connsiteY1" fmla="*/ 0 h 1066800"/>
              <a:gd name="connsiteX2" fmla="*/ 177800 w 1981200"/>
              <a:gd name="connsiteY2" fmla="*/ 0 h 1066800"/>
              <a:gd name="connsiteX3" fmla="*/ 177800 w 1981200"/>
              <a:gd name="connsiteY3" fmla="*/ 0 h 1066800"/>
              <a:gd name="connsiteX4" fmla="*/ 1803400 w 1981200"/>
              <a:gd name="connsiteY4" fmla="*/ 0 h 1066800"/>
              <a:gd name="connsiteX5" fmla="*/ 1803400 w 1981200"/>
              <a:gd name="connsiteY5" fmla="*/ 0 h 1066800"/>
              <a:gd name="connsiteX6" fmla="*/ 1981200 w 1981200"/>
              <a:gd name="connsiteY6" fmla="*/ 177800 h 1066800"/>
              <a:gd name="connsiteX7" fmla="*/ 1981200 w 1981200"/>
              <a:gd name="connsiteY7" fmla="*/ 177800 h 1066800"/>
              <a:gd name="connsiteX8" fmla="*/ 1981200 w 1981200"/>
              <a:gd name="connsiteY8" fmla="*/ 177800 h 1066800"/>
              <a:gd name="connsiteX9" fmla="*/ 1981200 w 1981200"/>
              <a:gd name="connsiteY9" fmla="*/ 889000 h 1066800"/>
              <a:gd name="connsiteX10" fmla="*/ 1981200 w 1981200"/>
              <a:gd name="connsiteY10" fmla="*/ 889000 h 1066800"/>
              <a:gd name="connsiteX11" fmla="*/ 1803400 w 1981200"/>
              <a:gd name="connsiteY11" fmla="*/ 1066800 h 1066800"/>
              <a:gd name="connsiteX12" fmla="*/ 1803400 w 1981200"/>
              <a:gd name="connsiteY12" fmla="*/ 1066800 h 1066800"/>
              <a:gd name="connsiteX13" fmla="*/ 1803400 w 1981200"/>
              <a:gd name="connsiteY13" fmla="*/ 1066800 h 1066800"/>
              <a:gd name="connsiteX14" fmla="*/ 177800 w 1981200"/>
              <a:gd name="connsiteY14" fmla="*/ 1066800 h 1066800"/>
              <a:gd name="connsiteX15" fmla="*/ 177800 w 1981200"/>
              <a:gd name="connsiteY15" fmla="*/ 1066800 h 1066800"/>
              <a:gd name="connsiteX16" fmla="*/ 0 w 1981200"/>
              <a:gd name="connsiteY16" fmla="*/ 889000 h 1066800"/>
              <a:gd name="connsiteX17" fmla="*/ 0 w 1981200"/>
              <a:gd name="connsiteY17" fmla="*/ 889000 h 1066800"/>
              <a:gd name="connsiteX18" fmla="*/ 0 w 1981200"/>
              <a:gd name="connsiteY18" fmla="*/ 177800 h 1066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1981200" h="1066800">
                <a:moveTo>
                  <a:pt x="0" y="177800"/>
                </a:moveTo>
                <a:cubicBezTo>
                  <a:pt x="0" y="79629"/>
                  <a:pt x="79629" y="0"/>
                  <a:pt x="177800" y="0"/>
                </a:cubicBezTo>
                <a:cubicBezTo>
                  <a:pt x="177800" y="0"/>
                  <a:pt x="177800" y="0"/>
                  <a:pt x="177800" y="0"/>
                </a:cubicBezTo>
                <a:lnTo>
                  <a:pt x="177800" y="0"/>
                </a:lnTo>
                <a:lnTo>
                  <a:pt x="1803400" y="0"/>
                </a:lnTo>
                <a:lnTo>
                  <a:pt x="1803400" y="0"/>
                </a:lnTo>
                <a:cubicBezTo>
                  <a:pt x="1901571" y="0"/>
                  <a:pt x="1981200" y="79629"/>
                  <a:pt x="1981200" y="177800"/>
                </a:cubicBezTo>
                <a:cubicBezTo>
                  <a:pt x="1981200" y="177800"/>
                  <a:pt x="1981200" y="177800"/>
                  <a:pt x="1981200" y="177800"/>
                </a:cubicBezTo>
                <a:lnTo>
                  <a:pt x="1981200" y="177800"/>
                </a:lnTo>
                <a:lnTo>
                  <a:pt x="1981200" y="889000"/>
                </a:lnTo>
                <a:lnTo>
                  <a:pt x="1981200" y="889000"/>
                </a:lnTo>
                <a:cubicBezTo>
                  <a:pt x="1981200" y="987170"/>
                  <a:pt x="1901571" y="1066800"/>
                  <a:pt x="1803400" y="1066800"/>
                </a:cubicBezTo>
                <a:cubicBezTo>
                  <a:pt x="1803400" y="1066800"/>
                  <a:pt x="1803400" y="1066800"/>
                  <a:pt x="1803400" y="1066800"/>
                </a:cubicBezTo>
                <a:lnTo>
                  <a:pt x="1803400" y="1066800"/>
                </a:lnTo>
                <a:lnTo>
                  <a:pt x="177800" y="1066800"/>
                </a:lnTo>
                <a:lnTo>
                  <a:pt x="177800" y="1066800"/>
                </a:lnTo>
                <a:cubicBezTo>
                  <a:pt x="79629" y="1066800"/>
                  <a:pt x="0" y="987170"/>
                  <a:pt x="0" y="889000"/>
                </a:cubicBezTo>
                <a:cubicBezTo>
                  <a:pt x="0" y="889000"/>
                  <a:pt x="0" y="889000"/>
                  <a:pt x="0" y="889000"/>
                </a:cubicBezTo>
                <a:lnTo>
                  <a:pt x="0" y="177800"/>
                </a:lnTo>
              </a:path>
            </a:pathLst>
          </a:custGeom>
          <a:solidFill>
            <a:srgbClr val="4F81B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2120900" y="3644900"/>
            <a:ext cx="2006600" cy="1092200"/>
          </a:xfrm>
          <a:custGeom>
            <a:avLst/>
            <a:gdLst>
              <a:gd name="connsiteX0" fmla="*/ 12700 w 2006600"/>
              <a:gd name="connsiteY0" fmla="*/ 190500 h 1092200"/>
              <a:gd name="connsiteX1" fmla="*/ 190500 w 2006600"/>
              <a:gd name="connsiteY1" fmla="*/ 12700 h 1092200"/>
              <a:gd name="connsiteX2" fmla="*/ 190500 w 2006600"/>
              <a:gd name="connsiteY2" fmla="*/ 12700 h 1092200"/>
              <a:gd name="connsiteX3" fmla="*/ 190500 w 2006600"/>
              <a:gd name="connsiteY3" fmla="*/ 12700 h 1092200"/>
              <a:gd name="connsiteX4" fmla="*/ 1816100 w 2006600"/>
              <a:gd name="connsiteY4" fmla="*/ 12700 h 1092200"/>
              <a:gd name="connsiteX5" fmla="*/ 1816100 w 2006600"/>
              <a:gd name="connsiteY5" fmla="*/ 12700 h 1092200"/>
              <a:gd name="connsiteX6" fmla="*/ 1993900 w 2006600"/>
              <a:gd name="connsiteY6" fmla="*/ 190500 h 1092200"/>
              <a:gd name="connsiteX7" fmla="*/ 1993900 w 2006600"/>
              <a:gd name="connsiteY7" fmla="*/ 190500 h 1092200"/>
              <a:gd name="connsiteX8" fmla="*/ 1993900 w 2006600"/>
              <a:gd name="connsiteY8" fmla="*/ 190500 h 1092200"/>
              <a:gd name="connsiteX9" fmla="*/ 1993900 w 2006600"/>
              <a:gd name="connsiteY9" fmla="*/ 901700 h 1092200"/>
              <a:gd name="connsiteX10" fmla="*/ 1993900 w 2006600"/>
              <a:gd name="connsiteY10" fmla="*/ 901700 h 1092200"/>
              <a:gd name="connsiteX11" fmla="*/ 1816100 w 2006600"/>
              <a:gd name="connsiteY11" fmla="*/ 1079500 h 1092200"/>
              <a:gd name="connsiteX12" fmla="*/ 1816100 w 2006600"/>
              <a:gd name="connsiteY12" fmla="*/ 1079500 h 1092200"/>
              <a:gd name="connsiteX13" fmla="*/ 1816100 w 2006600"/>
              <a:gd name="connsiteY13" fmla="*/ 1079500 h 1092200"/>
              <a:gd name="connsiteX14" fmla="*/ 190500 w 2006600"/>
              <a:gd name="connsiteY14" fmla="*/ 1079500 h 1092200"/>
              <a:gd name="connsiteX15" fmla="*/ 190500 w 2006600"/>
              <a:gd name="connsiteY15" fmla="*/ 1079500 h 1092200"/>
              <a:gd name="connsiteX16" fmla="*/ 12700 w 2006600"/>
              <a:gd name="connsiteY16" fmla="*/ 901700 h 1092200"/>
              <a:gd name="connsiteX17" fmla="*/ 12700 w 2006600"/>
              <a:gd name="connsiteY17" fmla="*/ 901700 h 1092200"/>
              <a:gd name="connsiteX18" fmla="*/ 12700 w 2006600"/>
              <a:gd name="connsiteY18" fmla="*/ 190500 h 1092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2006600" h="1092200">
                <a:moveTo>
                  <a:pt x="12700" y="190500"/>
                </a:moveTo>
                <a:cubicBezTo>
                  <a:pt x="12700" y="92329"/>
                  <a:pt x="92329" y="12700"/>
                  <a:pt x="190500" y="12700"/>
                </a:cubicBezTo>
                <a:cubicBezTo>
                  <a:pt x="190500" y="12700"/>
                  <a:pt x="190500" y="12700"/>
                  <a:pt x="190500" y="12700"/>
                </a:cubicBezTo>
                <a:lnTo>
                  <a:pt x="190500" y="12700"/>
                </a:lnTo>
                <a:lnTo>
                  <a:pt x="1816100" y="12700"/>
                </a:lnTo>
                <a:lnTo>
                  <a:pt x="1816100" y="12700"/>
                </a:lnTo>
                <a:cubicBezTo>
                  <a:pt x="1914271" y="12700"/>
                  <a:pt x="1993900" y="92329"/>
                  <a:pt x="1993900" y="190500"/>
                </a:cubicBezTo>
                <a:cubicBezTo>
                  <a:pt x="1993900" y="190500"/>
                  <a:pt x="1993900" y="190500"/>
                  <a:pt x="1993900" y="190500"/>
                </a:cubicBezTo>
                <a:lnTo>
                  <a:pt x="1993900" y="190500"/>
                </a:lnTo>
                <a:lnTo>
                  <a:pt x="1993900" y="901700"/>
                </a:lnTo>
                <a:lnTo>
                  <a:pt x="1993900" y="901700"/>
                </a:lnTo>
                <a:cubicBezTo>
                  <a:pt x="1993900" y="999870"/>
                  <a:pt x="1914271" y="1079500"/>
                  <a:pt x="1816100" y="1079500"/>
                </a:cubicBezTo>
                <a:cubicBezTo>
                  <a:pt x="1816100" y="1079500"/>
                  <a:pt x="1816100" y="1079500"/>
                  <a:pt x="1816100" y="1079500"/>
                </a:cubicBezTo>
                <a:lnTo>
                  <a:pt x="1816100" y="1079500"/>
                </a:lnTo>
                <a:lnTo>
                  <a:pt x="190500" y="1079500"/>
                </a:lnTo>
                <a:lnTo>
                  <a:pt x="190500" y="1079500"/>
                </a:lnTo>
                <a:cubicBezTo>
                  <a:pt x="92329" y="1079500"/>
                  <a:pt x="12700" y="999870"/>
                  <a:pt x="12700" y="901700"/>
                </a:cubicBezTo>
                <a:cubicBezTo>
                  <a:pt x="12700" y="901700"/>
                  <a:pt x="12700" y="901700"/>
                  <a:pt x="12700" y="901700"/>
                </a:cubicBezTo>
                <a:lnTo>
                  <a:pt x="12700" y="19050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17500"/>
            <a:ext cx="8001000" cy="61595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1663700"/>
            <a:ext cx="37592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4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For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climate/location.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7454900" y="3378200"/>
            <a:ext cx="6985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Deserts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2781300" y="4102100"/>
            <a:ext cx="6604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Forests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791</Words>
  <Application>Microsoft Office PowerPoint</Application>
  <PresentationFormat>On-screen Show (4:3)</PresentationFormat>
  <Paragraphs>282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BASHARAT MAHMOOD</cp:lastModifiedBy>
  <cp:revision>5</cp:revision>
  <dcterms:created xsi:type="dcterms:W3CDTF">2006-08-16T00:00:00Z</dcterms:created>
  <dcterms:modified xsi:type="dcterms:W3CDTF">2020-05-08T05:54:58Z</dcterms:modified>
</cp:coreProperties>
</file>