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5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33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564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2380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2274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902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340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768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254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685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362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041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875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17393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5185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1103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24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3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681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046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287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7668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049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198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08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70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191275"/>
            <a:ext cx="9144000" cy="1790700"/>
          </a:xfrm>
        </p:spPr>
        <p:txBody>
          <a:bodyPr>
            <a:normAutofit/>
          </a:bodyPr>
          <a:lstStyle/>
          <a:p>
            <a:r>
              <a:rPr lang="en-GB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Synthetic Method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Education-V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Mathematics (EDU-511)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5065567"/>
            <a:ext cx="6858000" cy="701387"/>
          </a:xfrm>
        </p:spPr>
        <p:txBody>
          <a:bodyPr>
            <a:normAutofit/>
          </a:bodyPr>
          <a:lstStyle/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  <a:b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Sargodha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875" y="3143194"/>
            <a:ext cx="1774247" cy="176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93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ctrTitle"/>
          </p:nvPr>
        </p:nvSpPr>
        <p:spPr>
          <a:xfrm>
            <a:off x="308225" y="802299"/>
            <a:ext cx="8404260" cy="2541431"/>
          </a:xfrm>
        </p:spPr>
        <p:txBody>
          <a:bodyPr>
            <a:normAutofit/>
          </a:bodyPr>
          <a:lstStyle/>
          <a:p>
            <a:pPr algn="ctr"/>
            <a:r>
              <a:rPr lang="en-US" altLang="zh-CN" dirty="0"/>
              <a:t>Synthetic method of teaching mathematics</a:t>
            </a:r>
          </a:p>
        </p:txBody>
      </p:sp>
      <p:sp>
        <p:nvSpPr>
          <p:cNvPr id="1048600" name="Subtitle 2"/>
          <p:cNvSpPr>
            <a:spLocks noGrp="1"/>
          </p:cNvSpPr>
          <p:nvPr>
            <p:ph type="subTitle" idx="1"/>
          </p:nvPr>
        </p:nvSpPr>
        <p:spPr>
          <a:xfrm>
            <a:off x="2434975" y="3531205"/>
            <a:ext cx="5579859" cy="2170952"/>
          </a:xfrm>
        </p:spPr>
        <p:txBody>
          <a:bodyPr/>
          <a:lstStyle/>
          <a:p>
            <a:r>
              <a:rPr lang="en-US" altLang="zh-CN" dirty="0"/>
              <a:t>Presented by:</a:t>
            </a:r>
          </a:p>
          <a:p>
            <a:r>
              <a:rPr lang="en-US" altLang="zh-CN" dirty="0"/>
              <a:t>Farina Akhtar (Beuf18m004)</a:t>
            </a:r>
          </a:p>
          <a:p>
            <a:r>
              <a:rPr lang="en-US" altLang="zh-CN" dirty="0"/>
              <a:t>Bs Education 5th</a:t>
            </a:r>
          </a:p>
          <a:p>
            <a:endParaRPr lang="en-US" altLang="zh-C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04859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Synthetic Method Of Teaching Mathematics </a:t>
            </a:r>
            <a:endParaRPr lang="en-US"/>
          </a:p>
        </p:txBody>
      </p:sp>
      <p:sp>
        <p:nvSpPr>
          <p:cNvPr id="1048593" name="Content Placeholder 1048592"/>
          <p:cNvSpPr>
            <a:spLocks noGrp="1"/>
          </p:cNvSpPr>
          <p:nvPr>
            <p:ph idx="1"/>
          </p:nvPr>
        </p:nvSpPr>
        <p:spPr/>
        <p:txBody>
          <a:bodyPr>
            <a:normAutofit fontScale="96786"/>
          </a:bodyPr>
          <a:lstStyle/>
          <a:p>
            <a:r>
              <a:rPr lang="en-US" dirty="0"/>
              <a:t>The word “synthetic' is derived from the word 'synthesis which means to combine together.</a:t>
            </a:r>
          </a:p>
          <a:p>
            <a:r>
              <a:rPr lang="en-US" dirty="0"/>
              <a:t>In this method we proceed “from know to unknown.” </a:t>
            </a:r>
          </a:p>
          <a:p>
            <a:r>
              <a:rPr lang="en-US" dirty="0"/>
              <a:t>So in it we combine together a number of facts, perform certain mathematical operations and arrive at a solution. </a:t>
            </a:r>
          </a:p>
          <a:p>
            <a:r>
              <a:rPr lang="en-US" dirty="0"/>
              <a:t>That is we start with the known data and connect it with the unknown part.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04858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xmlns="" id="{96049FD6-BED0-4CE7-AA7A-A9DC113381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835" y="1985303"/>
            <a:ext cx="6493999" cy="344963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04858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Merits of synthetic method</a:t>
            </a:r>
          </a:p>
        </p:txBody>
      </p:sp>
      <p:sp>
        <p:nvSpPr>
          <p:cNvPr id="1048589" name="Content Placeholder 1048588"/>
          <p:cNvSpPr>
            <a:spLocks noGrp="1"/>
          </p:cNvSpPr>
          <p:nvPr>
            <p:ph idx="1"/>
          </p:nvPr>
        </p:nvSpPr>
        <p:spPr>
          <a:xfrm>
            <a:off x="477078" y="2015733"/>
            <a:ext cx="8256105" cy="3450613"/>
          </a:xfrm>
        </p:spPr>
        <p:txBody>
          <a:bodyPr>
            <a:noAutofit/>
          </a:bodyPr>
          <a:lstStyle/>
          <a:p>
            <a:r>
              <a:rPr lang="en-US" dirty="0"/>
              <a:t>It </a:t>
            </a:r>
            <a:r>
              <a:rPr lang="en-US" b="1" dirty="0"/>
              <a:t>saves the time </a:t>
            </a:r>
            <a:r>
              <a:rPr lang="en-US" dirty="0"/>
              <a:t>and </a:t>
            </a:r>
            <a:r>
              <a:rPr lang="en-US" dirty="0" err="1"/>
              <a:t>labour</a:t>
            </a:r>
            <a:r>
              <a:rPr lang="en-US" dirty="0"/>
              <a:t> </a:t>
            </a:r>
          </a:p>
          <a:p>
            <a:r>
              <a:rPr lang="en-US" dirty="0"/>
              <a:t>It is </a:t>
            </a:r>
            <a:r>
              <a:rPr lang="en-US" b="1" dirty="0"/>
              <a:t>short method</a:t>
            </a:r>
          </a:p>
          <a:p>
            <a:r>
              <a:rPr lang="en-US" dirty="0"/>
              <a:t>Most of the </a:t>
            </a:r>
            <a:r>
              <a:rPr lang="en-US" b="1" dirty="0"/>
              <a:t>topics in mathematics</a:t>
            </a:r>
            <a:r>
              <a:rPr lang="en-US" dirty="0"/>
              <a:t> are covered by this method</a:t>
            </a:r>
          </a:p>
          <a:p>
            <a:r>
              <a:rPr lang="en-US" dirty="0"/>
              <a:t> It is a </a:t>
            </a:r>
            <a:r>
              <a:rPr lang="en-US" b="1" dirty="0"/>
              <a:t>neat method </a:t>
            </a:r>
            <a:r>
              <a:rPr lang="en-US" dirty="0"/>
              <a:t>in which we present the facts in a systematic way.</a:t>
            </a:r>
          </a:p>
          <a:p>
            <a:r>
              <a:rPr lang="en-US" dirty="0"/>
              <a:t> Child proceeds </a:t>
            </a:r>
            <a:r>
              <a:rPr lang="en-US" b="1" dirty="0"/>
              <a:t>from known to unknown </a:t>
            </a:r>
          </a:p>
          <a:p>
            <a:r>
              <a:rPr lang="en-US" dirty="0"/>
              <a:t>  Accuracy is developed by the method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04858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Demerits of Synthetic Method</a:t>
            </a:r>
            <a:br>
              <a:rPr lang="en-US" dirty="0"/>
            </a:br>
            <a:endParaRPr lang="en-US" dirty="0"/>
          </a:p>
        </p:txBody>
      </p:sp>
      <p:sp>
        <p:nvSpPr>
          <p:cNvPr id="1048587" name="Content Placeholder 1048586"/>
          <p:cNvSpPr>
            <a:spLocks noGrp="1"/>
          </p:cNvSpPr>
          <p:nvPr>
            <p:ph idx="1"/>
          </p:nvPr>
        </p:nvSpPr>
        <p:spPr>
          <a:xfrm>
            <a:off x="424070" y="2015733"/>
            <a:ext cx="8415129" cy="382847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 There is </a:t>
            </a:r>
            <a:r>
              <a:rPr lang="en-US" b="1" dirty="0"/>
              <a:t>possibility of forgetti</a:t>
            </a:r>
            <a:r>
              <a:rPr lang="en-US" dirty="0"/>
              <a:t>ng in this method.</a:t>
            </a:r>
          </a:p>
          <a:p>
            <a:r>
              <a:rPr lang="en-US" dirty="0"/>
              <a:t>It makes the students </a:t>
            </a:r>
            <a:r>
              <a:rPr lang="en-US" b="1" dirty="0"/>
              <a:t>passive listeners </a:t>
            </a:r>
            <a:r>
              <a:rPr lang="en-US" dirty="0"/>
              <a:t>and encourages cramming.</a:t>
            </a:r>
          </a:p>
          <a:p>
            <a:r>
              <a:rPr lang="en-US" dirty="0"/>
              <a:t>It </a:t>
            </a:r>
            <a:r>
              <a:rPr lang="en-US" b="1" dirty="0"/>
              <a:t>increases the elements  of doubt </a:t>
            </a:r>
            <a:r>
              <a:rPr lang="en-US" dirty="0"/>
              <a:t>among learners</a:t>
            </a:r>
          </a:p>
          <a:p>
            <a:r>
              <a:rPr lang="en-US" dirty="0"/>
              <a:t>In this method </a:t>
            </a:r>
            <a:r>
              <a:rPr lang="en-US" b="1" dirty="0"/>
              <a:t>confidence is generally lacking </a:t>
            </a:r>
            <a:r>
              <a:rPr lang="en-US" dirty="0"/>
              <a:t>in the student.</a:t>
            </a:r>
          </a:p>
          <a:p>
            <a:r>
              <a:rPr lang="en-US" dirty="0"/>
              <a:t>The recall of each step cannot be possible for every child.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291366AE-F53D-490C-81DC-A784DF44F9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xmlns="" id="{783D30B8-334B-4443-BA19-DBD8EAD833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6485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36</TotalTime>
  <Words>205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等线</vt:lpstr>
      <vt:lpstr>等线 Light</vt:lpstr>
      <vt:lpstr>Gill Sans MT</vt:lpstr>
      <vt:lpstr>Times New Roman</vt:lpstr>
      <vt:lpstr>Gallery</vt:lpstr>
      <vt:lpstr>Office Theme</vt:lpstr>
      <vt:lpstr>Synthetic Method  BS Education-V Teaching Mathematics (EDU-511)</vt:lpstr>
      <vt:lpstr>Synthetic method of teaching mathematics</vt:lpstr>
      <vt:lpstr>Synthetic Method Of Teaching Mathematics </vt:lpstr>
      <vt:lpstr>Example</vt:lpstr>
      <vt:lpstr>Merits of synthetic method</vt:lpstr>
      <vt:lpstr>Demerits of Synthetic Method 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vivo 1823</dc:creator>
  <cp:lastModifiedBy>ABC</cp:lastModifiedBy>
  <cp:revision>6</cp:revision>
  <dcterms:created xsi:type="dcterms:W3CDTF">2015-05-11T13:30:45Z</dcterms:created>
  <dcterms:modified xsi:type="dcterms:W3CDTF">2020-12-10T19:33:30Z</dcterms:modified>
</cp:coreProperties>
</file>