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6"/>
  </p:notesMasterIdLst>
  <p:sldIdLst>
    <p:sldId id="256" r:id="rId2"/>
    <p:sldId id="278" r:id="rId3"/>
    <p:sldId id="260" r:id="rId4"/>
    <p:sldId id="277" r:id="rId5"/>
    <p:sldId id="279" r:id="rId6"/>
    <p:sldId id="281" r:id="rId7"/>
    <p:sldId id="282" r:id="rId8"/>
    <p:sldId id="287" r:id="rId9"/>
    <p:sldId id="283" r:id="rId10"/>
    <p:sldId id="288" r:id="rId11"/>
    <p:sldId id="291" r:id="rId12"/>
    <p:sldId id="289" r:id="rId13"/>
    <p:sldId id="290" r:id="rId14"/>
    <p:sldId id="280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25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0317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9547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012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718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687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30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75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74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06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3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2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title" idx="2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7962900" y="152400"/>
            <a:ext cx="0" cy="1524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2600" b="0" i="0" u="none" strike="noStrike" cap="none"/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2300" b="0" i="0" u="none" strike="noStrike" cap="none"/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2000" b="0"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2000" b="0"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  <p:grpSp>
        <p:nvGrpSpPr>
          <p:cNvPr id="12" name="Google Shape;12;p1"/>
          <p:cNvGrpSpPr/>
          <p:nvPr/>
        </p:nvGrpSpPr>
        <p:grpSpPr>
          <a:xfrm>
            <a:off x="8153400" y="152400"/>
            <a:ext cx="792162" cy="1295400"/>
            <a:chOff x="8153400" y="1524000"/>
            <a:chExt cx="838200" cy="1371600"/>
          </a:xfrm>
        </p:grpSpPr>
        <p:sp>
          <p:nvSpPr>
            <p:cNvPr id="13" name="Google Shape;13;p1"/>
            <p:cNvSpPr/>
            <p:nvPr/>
          </p:nvSpPr>
          <p:spPr>
            <a:xfrm>
              <a:off x="81534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3312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5090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1534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83312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85090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686800" y="17018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81534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83312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85090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6868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8864600" y="18796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8153400" y="20574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3312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5090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8686800" y="20574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81534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83312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5090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6868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864600" y="22352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153400" y="24130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83312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85090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8686800" y="24130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1534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3312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85090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86868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83312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6868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ctrTitle"/>
          </p:nvPr>
        </p:nvSpPr>
        <p:spPr>
          <a:xfrm>
            <a:off x="0" y="1214203"/>
            <a:ext cx="9024079" cy="49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Introduction To Demography</a:t>
            </a:r>
            <a:b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baseline="30000" dirty="0"/>
            </a:br>
            <a:r>
              <a:rPr lang="en-US" sz="4800" b="1" baseline="30000" dirty="0"/>
              <a:t>BS Sociology</a:t>
            </a:r>
            <a:br>
              <a:rPr lang="en-US" sz="4800" b="1" baseline="30000" dirty="0"/>
            </a:br>
            <a:r>
              <a:rPr lang="en-US" sz="2500" b="1" dirty="0"/>
              <a:t>Semester: 5</a:t>
            </a:r>
            <a:r>
              <a:rPr lang="en-US" sz="2500" b="1" baseline="30000" dirty="0"/>
              <a:t>th</a:t>
            </a:r>
            <a:br>
              <a:rPr lang="en-US" sz="2500" b="1" baseline="30000" dirty="0"/>
            </a:br>
            <a:r>
              <a:rPr lang="en-US" sz="2500" b="1" baseline="30000" dirty="0"/>
              <a:t>Lecture No. 14</a:t>
            </a:r>
            <a:br>
              <a:rPr lang="en-US" sz="4800" b="1" baseline="30000" dirty="0"/>
            </a:br>
            <a:br>
              <a:rPr lang="en-US" sz="4800" b="1" baseline="30000" dirty="0"/>
            </a:br>
            <a:r>
              <a:rPr lang="en-US" sz="4800" b="1" baseline="30000" dirty="0"/>
              <a:t>Instructor: Mumtaz Hussain</a:t>
            </a:r>
            <a:br>
              <a:rPr lang="en-US" sz="4800" b="1" baseline="30000" dirty="0"/>
            </a:br>
            <a:r>
              <a:rPr lang="en-US" sz="4800" b="1" baseline="30000" dirty="0"/>
              <a:t>University of Sargodha Sb Campus </a:t>
            </a:r>
            <a:br>
              <a:rPr lang="en-US" sz="4800" b="1" baseline="30000" dirty="0"/>
            </a:br>
            <a:r>
              <a:rPr lang="en-US" sz="4800" b="1" baseline="30000" dirty="0"/>
              <a:t>Bhakkar</a:t>
            </a:r>
            <a:br>
              <a:rPr lang="en-US" sz="2800" b="1" baseline="30000" dirty="0"/>
            </a:br>
            <a:br>
              <a:rPr lang="en-US" sz="4800" b="1" dirty="0"/>
            </a:br>
            <a:endParaRPr sz="3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71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B545CDB-10B3-472D-93B6-8F786E0F6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361"/>
          <a:stretch/>
        </p:blipFill>
        <p:spPr>
          <a:xfrm>
            <a:off x="206236" y="152400"/>
            <a:ext cx="8763000" cy="60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2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71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C00F075-5D6F-4876-B08D-D5FA9FDEC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39" b="56940"/>
          <a:stretch/>
        </p:blipFill>
        <p:spPr>
          <a:xfrm>
            <a:off x="133350" y="152399"/>
            <a:ext cx="9010650" cy="59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48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71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2464C7D-D443-47A3-96F5-B20ACA83F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6" t="42404" r="9847"/>
          <a:stretch/>
        </p:blipFill>
        <p:spPr>
          <a:xfrm>
            <a:off x="381000" y="152400"/>
            <a:ext cx="8763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3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71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3BDC47D-F202-4B1A-B61A-BD34AABFB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8" b="57596"/>
          <a:stretch/>
        </p:blipFill>
        <p:spPr>
          <a:xfrm>
            <a:off x="428350" y="152399"/>
            <a:ext cx="8176004" cy="473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r>
              <a:rPr lang="en-US" sz="4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62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40200" y="114300"/>
            <a:ext cx="87630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indent="0" algn="just" fontAlgn="base">
              <a:buNone/>
            </a:pPr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139700" indent="0" algn="just" fontAlgn="base">
              <a:buNone/>
            </a:pPr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0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0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B782E26-3D06-4D32-B759-A6068C4968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33"/>
          <a:stretch/>
        </p:blipFill>
        <p:spPr>
          <a:xfrm>
            <a:off x="0" y="0"/>
            <a:ext cx="90038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5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>
            <a:spLocks noGrp="1"/>
          </p:cNvSpPr>
          <p:nvPr>
            <p:ph type="body" idx="1"/>
          </p:nvPr>
        </p:nvSpPr>
        <p:spPr>
          <a:xfrm>
            <a:off x="0" y="152399"/>
            <a:ext cx="9144000" cy="702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SzPts val="1250"/>
              <a:buNone/>
            </a:pPr>
            <a:r>
              <a:rPr lang="en-US" sz="2400" dirty="0">
                <a:latin typeface="Lato"/>
              </a:rPr>
              <a:t>.</a:t>
            </a:r>
          </a:p>
          <a:p>
            <a:pPr marL="0" indent="0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1EDE190-332C-49D5-AC05-DA81E9EEB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2" b="39672"/>
          <a:stretch/>
        </p:blipFill>
        <p:spPr>
          <a:xfrm>
            <a:off x="0" y="-1"/>
            <a:ext cx="8754256" cy="6705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0" y="152399"/>
            <a:ext cx="8763000" cy="705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59EB4E7-1527-40E2-BABC-67C112B54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546"/>
          <a:stretch/>
        </p:blipFill>
        <p:spPr>
          <a:xfrm>
            <a:off x="0" y="299804"/>
            <a:ext cx="8763000" cy="55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40AFB83-7C10-4ACE-A9B4-4372D6677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90" b="50000"/>
          <a:stretch/>
        </p:blipFill>
        <p:spPr>
          <a:xfrm>
            <a:off x="-83949" y="152400"/>
            <a:ext cx="8846949" cy="606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8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b="1" dirty="0">
              <a:latin typeface="Lato"/>
            </a:endParaRPr>
          </a:p>
          <a:p>
            <a:pPr indent="-457200" algn="just">
              <a:buSzPts val="1250"/>
              <a:buAutoNum type="arabicPeriod"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1ED1E11-1E0D-4E03-8AD6-756FBDD22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88"/>
          <a:stretch/>
        </p:blipFill>
        <p:spPr>
          <a:xfrm>
            <a:off x="106551" y="-54964"/>
            <a:ext cx="8656449" cy="60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9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F7E047F-C52F-4198-8E93-1469D9012D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80" b="32896"/>
          <a:stretch/>
        </p:blipFill>
        <p:spPr>
          <a:xfrm>
            <a:off x="0" y="152400"/>
            <a:ext cx="1026826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buSzPts val="1250"/>
              <a:buAutoNum type="arabicPeriod"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56E98A-5B66-4E9F-AE19-37E482F86B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67"/>
          <a:stretch/>
        </p:blipFill>
        <p:spPr>
          <a:xfrm>
            <a:off x="395990" y="122420"/>
            <a:ext cx="8553138" cy="39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5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71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74427DA-99F0-49EF-B265-F7F9E6F63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43" b="41858"/>
          <a:stretch/>
        </p:blipFill>
        <p:spPr>
          <a:xfrm>
            <a:off x="146275" y="0"/>
            <a:ext cx="8892794" cy="6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994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Network 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CCCC00"/>
      </a:accent4>
      <a:accent5>
        <a:srgbClr val="669999"/>
      </a:accent5>
      <a:accent6>
        <a:srgbClr val="FFFFFF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</Words>
  <Application>Microsoft Office PowerPoint</Application>
  <PresentationFormat>On-screen Show (4:3)</PresentationFormat>
  <Paragraphs>12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Lato</vt:lpstr>
      <vt:lpstr>Custom</vt:lpstr>
      <vt:lpstr>Introduction To Demography  BS Sociology Semester: 5th Lecture No. 14  Instructor: Mumtaz Hussain University of Sargodha Sb Campus  Bhakkar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Sociology   Semester: 7th BS Sociology University of Sargodha Sb Campus  Bahkker  Instructor: Mumtaz Hussain PhD Scholar in Sociology University of Punjab, Lahore </dc:title>
  <cp:lastModifiedBy>mumtaz</cp:lastModifiedBy>
  <cp:revision>162</cp:revision>
  <dcterms:modified xsi:type="dcterms:W3CDTF">2020-11-25T09:24:40Z</dcterms:modified>
</cp:coreProperties>
</file>