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Controlled Atmospheric Storage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Prof. Dr. </a:t>
            </a:r>
            <a:r>
              <a:rPr lang="en-US" b="1" dirty="0" err="1" smtClean="0">
                <a:solidFill>
                  <a:schemeClr val="tx1"/>
                </a:solidFill>
              </a:rPr>
              <a:t>Sarfraz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Hussain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smtClean="0">
                <a:solidFill>
                  <a:schemeClr val="tx1"/>
                </a:solidFill>
              </a:rPr>
              <a:t>FST 508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9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Continued.. .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over insects, pathogens and some physiological disorders</a:t>
            </a:r>
          </a:p>
          <a:p>
            <a:r>
              <a:rPr lang="en-US" dirty="0" smtClean="0"/>
              <a:t>Little or no chemical preservatives are required</a:t>
            </a:r>
          </a:p>
          <a:p>
            <a:r>
              <a:rPr lang="en-US" dirty="0" smtClean="0"/>
              <a:t>Aesthetic appeal increases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9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Disadvantages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quite expensive</a:t>
            </a:r>
          </a:p>
          <a:p>
            <a:r>
              <a:rPr lang="en-US" dirty="0" smtClean="0"/>
              <a:t>Temperature control is required</a:t>
            </a:r>
          </a:p>
          <a:p>
            <a:r>
              <a:rPr lang="en-US" dirty="0" smtClean="0"/>
              <a:t>Gas compositions are different for every product</a:t>
            </a:r>
          </a:p>
          <a:p>
            <a:r>
              <a:rPr lang="en-US" dirty="0" smtClean="0"/>
              <a:t>Special equipment and operator trainings are required</a:t>
            </a:r>
          </a:p>
          <a:p>
            <a:r>
              <a:rPr lang="en-US" dirty="0" smtClean="0"/>
              <a:t>Once any leakage occurs the benefits are lost.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67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Conclusion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Controlled or modified storage and packaging should be used as a supplement and not as a substitute so on first hand the maintenance of proper temperature and humidity is important.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48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Thompson, A.K. 1988.  Controlled Atmosphere Storage of Fruits and Vegetables, CAB International, UK.</a:t>
            </a:r>
          </a:p>
          <a:p>
            <a:r>
              <a:rPr lang="en-US" dirty="0" err="1" smtClean="0"/>
              <a:t>Gormely</a:t>
            </a:r>
            <a:r>
              <a:rPr lang="en-US" dirty="0" smtClean="0"/>
              <a:t>, T.R., 1985, Chilled Foods, the state of the art, Elsevier App. Sci., London, New York.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5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CAS</a:t>
            </a:r>
          </a:p>
          <a:p>
            <a:r>
              <a:rPr lang="en-US" dirty="0" smtClean="0"/>
              <a:t>Technical aspects</a:t>
            </a:r>
          </a:p>
          <a:p>
            <a:r>
              <a:rPr lang="en-US" dirty="0"/>
              <a:t>A</a:t>
            </a:r>
            <a:r>
              <a:rPr lang="en-US" dirty="0" smtClean="0"/>
              <a:t>dvantages</a:t>
            </a:r>
          </a:p>
          <a:p>
            <a:r>
              <a:rPr lang="en-US" dirty="0" smtClean="0"/>
              <a:t>Disadvantages</a:t>
            </a:r>
          </a:p>
          <a:p>
            <a:r>
              <a:rPr lang="en-US" dirty="0" smtClean="0"/>
              <a:t>Conclusion </a:t>
            </a:r>
          </a:p>
          <a:p>
            <a:r>
              <a:rPr lang="en-US" dirty="0" smtClean="0"/>
              <a:t>Reference </a:t>
            </a:r>
          </a:p>
        </p:txBody>
      </p:sp>
    </p:spTree>
    <p:extLst>
      <p:ext uri="{BB962C8B-B14F-4D97-AF65-F5344CB8AC3E}">
        <p14:creationId xmlns:p14="http://schemas.microsoft.com/office/powerpoint/2010/main" val="180410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CAS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storage of horticultural commodities under controlled o2 and co2 in the surrounding at its best suited temperature</a:t>
            </a:r>
          </a:p>
          <a:p>
            <a:r>
              <a:rPr lang="en-US" dirty="0" smtClean="0"/>
              <a:t>O2 5% co2 1% for fruit and vegetables preservation</a:t>
            </a:r>
          </a:p>
          <a:p>
            <a:r>
              <a:rPr lang="en-US" dirty="0" smtClean="0"/>
              <a:t>In general the o2 levels are reduced and co2 levels are raised for fruit preservation</a:t>
            </a:r>
          </a:p>
          <a:p>
            <a:r>
              <a:rPr lang="en-US" dirty="0" smtClean="0"/>
              <a:t>Temperature differ for every fruit and vegetable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4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Continued . .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Gas composition depends upon</a:t>
            </a:r>
          </a:p>
          <a:p>
            <a:r>
              <a:rPr lang="en-US" dirty="0" smtClean="0"/>
              <a:t>Amount of product</a:t>
            </a:r>
          </a:p>
          <a:p>
            <a:r>
              <a:rPr lang="en-US" dirty="0" smtClean="0"/>
              <a:t>Respiration Rate</a:t>
            </a:r>
          </a:p>
          <a:p>
            <a:r>
              <a:rPr lang="en-US" dirty="0" smtClean="0"/>
              <a:t>Exchange rate between storage room and surroundings, storage room.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00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b/w CA and MA Storage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 Storage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High degree of control over gas concentration</a:t>
            </a:r>
          </a:p>
          <a:p>
            <a:r>
              <a:rPr lang="en-US" dirty="0" smtClean="0"/>
              <a:t>Longer storage life</a:t>
            </a:r>
          </a:p>
          <a:p>
            <a:r>
              <a:rPr lang="en-US" dirty="0" smtClean="0"/>
              <a:t>More expensive technology</a:t>
            </a:r>
          </a:p>
          <a:p>
            <a:r>
              <a:rPr lang="en-US" dirty="0" smtClean="0"/>
              <a:t>Atmosphere is modified by gas adding</a:t>
            </a:r>
          </a:p>
          <a:p>
            <a:endParaRPr lang="en-US" dirty="0" smtClean="0"/>
          </a:p>
          <a:p>
            <a:r>
              <a:rPr lang="en-US" dirty="0" smtClean="0"/>
              <a:t>Specific temperature should be maintained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 Storage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Low degree</a:t>
            </a:r>
          </a:p>
          <a:p>
            <a:endParaRPr lang="en-US" dirty="0" smtClean="0"/>
          </a:p>
          <a:p>
            <a:r>
              <a:rPr lang="en-US" dirty="0" smtClean="0"/>
              <a:t>Less storage life</a:t>
            </a:r>
          </a:p>
          <a:p>
            <a:r>
              <a:rPr lang="en-US" dirty="0" smtClean="0"/>
              <a:t>Less expensive</a:t>
            </a:r>
          </a:p>
          <a:p>
            <a:r>
              <a:rPr lang="en-US" dirty="0" smtClean="0"/>
              <a:t>It is created by either actively(removing or adding gas) or passively (produce generated)</a:t>
            </a:r>
          </a:p>
          <a:p>
            <a:r>
              <a:rPr lang="en-US" dirty="0" smtClean="0"/>
              <a:t>May or may be maintained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87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Technical aspects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Exchange of gasses takes places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US" dirty="0" smtClean="0"/>
              <a:t>By ventilation or leakage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US" dirty="0" smtClean="0"/>
              <a:t>Diffusion through Permeable membrane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US" dirty="0" smtClean="0"/>
              <a:t>Air flow channels</a:t>
            </a:r>
          </a:p>
          <a:p>
            <a:r>
              <a:rPr lang="en-US" dirty="0" err="1" smtClean="0"/>
              <a:t>Atmospehric</a:t>
            </a:r>
            <a:r>
              <a:rPr lang="en-US" dirty="0" smtClean="0"/>
              <a:t> composition remains constant for several weeks without any changes and it is insensitive to changes in barometric pressure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95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Continued . . .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cyclic fluctuations in the temperature in the storage room</a:t>
            </a:r>
          </a:p>
          <a:p>
            <a:r>
              <a:rPr lang="en-US" dirty="0" smtClean="0"/>
              <a:t>In sufficient air tight rooms exchange can be achieved by fiber filled channels of varying cross sectional area </a:t>
            </a:r>
          </a:p>
          <a:p>
            <a:r>
              <a:rPr lang="en-US" dirty="0" smtClean="0"/>
              <a:t>connecting the room with the vessel containing CO2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43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 Sarfaraz Hussain\Desktop\CA 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458199" cy="601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46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Advantages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Retards the senescence and further deterioration of the fruits</a:t>
            </a:r>
          </a:p>
          <a:p>
            <a:r>
              <a:rPr lang="en-US" dirty="0" smtClean="0"/>
              <a:t>Quality retains of fruit quality</a:t>
            </a:r>
          </a:p>
          <a:p>
            <a:r>
              <a:rPr lang="en-US" dirty="0" smtClean="0"/>
              <a:t>Shelf life increases</a:t>
            </a:r>
          </a:p>
          <a:p>
            <a:r>
              <a:rPr lang="en-US" dirty="0" smtClean="0"/>
              <a:t>Ripening is delayed as the ethylene scrubbed from the storage air</a:t>
            </a:r>
          </a:p>
          <a:p>
            <a:r>
              <a:rPr lang="en-US" dirty="0" smtClean="0"/>
              <a:t>The shelf life of banana is four to six weeks at ambient temperature under CA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0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412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Controlled Atmospheric Storage</vt:lpstr>
      <vt:lpstr>Contents</vt:lpstr>
      <vt:lpstr>CAS</vt:lpstr>
      <vt:lpstr>Continued . . </vt:lpstr>
      <vt:lpstr>Difference b/w CA and MA Storage</vt:lpstr>
      <vt:lpstr>Technical aspects</vt:lpstr>
      <vt:lpstr>Continued . . .</vt:lpstr>
      <vt:lpstr>PowerPoint Presentation</vt:lpstr>
      <vt:lpstr>Advantages </vt:lpstr>
      <vt:lpstr>Continued.. .</vt:lpstr>
      <vt:lpstr>Disadvantages </vt:lpstr>
      <vt:lpstr>Conclusion </vt:lpstr>
      <vt:lpstr>References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Controlled Atmospheric Storage</dc:title>
  <dc:creator>Dr Sarfaraz Hussain</dc:creator>
  <cp:lastModifiedBy>Dr Sarfaraz Hussain</cp:lastModifiedBy>
  <cp:revision>41</cp:revision>
  <dcterms:created xsi:type="dcterms:W3CDTF">2006-08-16T00:00:00Z</dcterms:created>
  <dcterms:modified xsi:type="dcterms:W3CDTF">2020-04-21T21:54:51Z</dcterms:modified>
</cp:coreProperties>
</file>