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335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5374" autoAdjust="0"/>
  </p:normalViewPr>
  <p:slideViewPr>
    <p:cSldViewPr>
      <p:cViewPr>
        <p:scale>
          <a:sx n="66" d="100"/>
          <a:sy n="66" d="100"/>
        </p:scale>
        <p:origin x="-1428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ma.org/" TargetMode="External"/><Relationship Id="rId2" Type="http://schemas.openxmlformats.org/officeDocument/2006/relationships/hyperlink" Target="http://www.islamica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weis.com/" TargetMode="External"/><Relationship Id="rId4" Type="http://schemas.openxmlformats.org/officeDocument/2006/relationships/hyperlink" Target="http://www.sakkal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Calligraphy &amp; Diversity of Materials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724"/>
            <a:ext cx="3124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399"/>
            <a:ext cx="2895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50557" y="6201620"/>
            <a:ext cx="979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Mosaics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3"/>
          <a:stretch/>
        </p:blipFill>
        <p:spPr bwMode="auto">
          <a:xfrm rot="16200000">
            <a:off x="5287739" y="2179861"/>
            <a:ext cx="4495801" cy="272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54732" y="6216134"/>
            <a:ext cx="761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Wood</a:t>
            </a:r>
          </a:p>
        </p:txBody>
      </p:sp>
      <p:sp>
        <p:nvSpPr>
          <p:cNvPr id="7" name="Rectangle 6"/>
          <p:cNvSpPr/>
          <p:nvPr/>
        </p:nvSpPr>
        <p:spPr>
          <a:xfrm>
            <a:off x="617440" y="6119915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Glass </a:t>
            </a:r>
          </a:p>
        </p:txBody>
      </p:sp>
    </p:spTree>
    <p:extLst>
      <p:ext uri="{BB962C8B-B14F-4D97-AF65-F5344CB8AC3E}">
        <p14:creationId xmlns:p14="http://schemas.microsoft.com/office/powerpoint/2010/main" val="316589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36700" y="109729"/>
            <a:ext cx="1524000" cy="499871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Ceramic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609600"/>
            <a:ext cx="43942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6488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Plaster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4495800"/>
            <a:ext cx="4394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49687" y="609600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Leather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00173"/>
            <a:ext cx="42672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76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87147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For over a century, there has been no major</a:t>
            </a:r>
          </a:p>
          <a:p>
            <a:pPr marL="109728" indent="0">
              <a:buNone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development in Arabic Calligraphy, except:</a:t>
            </a:r>
          </a:p>
          <a:p>
            <a:pPr marL="109728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• Development of new type styles – for printing</a:t>
            </a:r>
          </a:p>
          <a:p>
            <a:pPr marL="109728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• The use of Digital Media</a:t>
            </a:r>
          </a:p>
          <a:p>
            <a:pPr marL="109728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• Incorporating Calligraphy in Fine Arts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Contemporary Development</a:t>
            </a:r>
          </a:p>
        </p:txBody>
      </p:sp>
    </p:spTree>
    <p:extLst>
      <p:ext uri="{BB962C8B-B14F-4D97-AF65-F5344CB8AC3E}">
        <p14:creationId xmlns:p14="http://schemas.microsoft.com/office/powerpoint/2010/main" val="159900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4" b="45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768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Calligraphy and Fine Art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114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55626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Steps and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Shadows 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Mamoun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Sakkal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5562600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God is Beautiful and Loves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Beauty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Mamoun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Sakkal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Steps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8971"/>
            <a:ext cx="3781425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99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" r="15979" b="21904"/>
          <a:stretch/>
        </p:blipFill>
        <p:spPr bwMode="auto">
          <a:xfrm>
            <a:off x="3962400" y="1103531"/>
            <a:ext cx="498565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657" y="457200"/>
            <a:ext cx="8458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Arab American National Museum- Front Entrance, 25’x16’ –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Mosaics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Dearborn, Michigan, May 2005. Implemented by Mosaics House- Morocco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56" y="1108178"/>
            <a:ext cx="3247573" cy="293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3" t="10343" r="14379" b="33435"/>
          <a:stretch/>
        </p:blipFill>
        <p:spPr bwMode="auto">
          <a:xfrm>
            <a:off x="286656" y="4274902"/>
            <a:ext cx="3247573" cy="216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66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Arab American National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Museum</a:t>
            </a:r>
            <a:b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Calligraphy of the Dome, 30’ Diameter- Acrylic </a:t>
            </a:r>
            <a:r>
              <a:rPr lang="en-US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Dearborn, Michigan. May 2005.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84514"/>
            <a:ext cx="4975167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514"/>
            <a:ext cx="3642035" cy="356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82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Calligraphy and Fine Art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343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229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3200" y="6019800"/>
            <a:ext cx="4354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Fayeq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Oweis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2001.  Allah  “series” </a:t>
            </a:r>
          </a:p>
        </p:txBody>
      </p:sp>
    </p:spTree>
    <p:extLst>
      <p:ext uri="{BB962C8B-B14F-4D97-AF65-F5344CB8AC3E}">
        <p14:creationId xmlns:p14="http://schemas.microsoft.com/office/powerpoint/2010/main" val="3633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Islamic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Art &amp; Architecture Organization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www.islamicart.com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9728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Los Angeles County Museum  </a:t>
            </a:r>
          </a:p>
          <a:p>
            <a:pPr marL="109728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www.lacma.org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9728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Mamoun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Sakkal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Design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www.sakkal.com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9728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Fayeq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Oweis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109728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www.oweis.com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Internet resources: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557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1672</TotalTime>
  <Words>136</Words>
  <Application>Microsoft Office PowerPoint</Application>
  <PresentationFormat>On-screen Show (4:3)</PresentationFormat>
  <Paragraphs>34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Concourse</vt:lpstr>
      <vt:lpstr>Calligraphy &amp; Diversity of Materials</vt:lpstr>
      <vt:lpstr>PowerPoint Presentation</vt:lpstr>
      <vt:lpstr>Contemporary Development</vt:lpstr>
      <vt:lpstr>PowerPoint Presentation</vt:lpstr>
      <vt:lpstr>Calligraphy and Fine Art </vt:lpstr>
      <vt:lpstr>PowerPoint Presentation</vt:lpstr>
      <vt:lpstr>Arab American National Museum  Calligraphy of the Dome, 30’ Diameter- Acrylic Dearborn, Michigan. May 2005. </vt:lpstr>
      <vt:lpstr>Calligraphy and Fine Art </vt:lpstr>
      <vt:lpstr>Internet resources: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NAME:                    ANEELA NOOR CLASS:                                     BS FINE ARTS ROLL NO:                                BFAF15M012 SMESTER:                                                8th  SUBJECT:                            ART PRESENTATION             UO</dc:title>
  <dc:creator>Windows User</dc:creator>
  <cp:lastModifiedBy>Windows User</cp:lastModifiedBy>
  <cp:revision>233</cp:revision>
  <dcterms:created xsi:type="dcterms:W3CDTF">2019-03-24T16:55:44Z</dcterms:created>
  <dcterms:modified xsi:type="dcterms:W3CDTF">2020-05-03T11:58:51Z</dcterms:modified>
</cp:coreProperties>
</file>