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67" r:id="rId14"/>
    <p:sldId id="268" r:id="rId15"/>
    <p:sldId id="269" r:id="rId16"/>
    <p:sldId id="277" r:id="rId17"/>
    <p:sldId id="270" r:id="rId18"/>
    <p:sldId id="278" r:id="rId19"/>
    <p:sldId id="271" r:id="rId20"/>
    <p:sldId id="273"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03-May-20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03-May-20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03-May-20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03-May-20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03-May-20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03-May-20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03-May-20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03-May-20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03-May-20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03-May-20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03-May-20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03-May-20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DIRECT MARKETING</a:t>
            </a:r>
            <a:endParaRPr lang="en-US" dirty="0"/>
          </a:p>
        </p:txBody>
      </p:sp>
      <p:sp>
        <p:nvSpPr>
          <p:cNvPr id="3" name="Subtitle 2"/>
          <p:cNvSpPr>
            <a:spLocks noGrp="1"/>
          </p:cNvSpPr>
          <p:nvPr>
            <p:ph type="subTitle" idx="1"/>
          </p:nvPr>
        </p:nvSpPr>
        <p:spPr/>
        <p:txBody>
          <a:bodyPr/>
          <a:lstStyle/>
          <a:p>
            <a:r>
              <a:rPr lang="en-US" dirty="0" smtClean="0"/>
              <a:t>ADVERTISING-II</a:t>
            </a:r>
            <a:endParaRPr lang="en-US" dirty="0"/>
          </a:p>
        </p:txBody>
      </p:sp>
    </p:spTree>
    <p:extLst>
      <p:ext uri="{BB962C8B-B14F-4D97-AF65-F5344CB8AC3E}">
        <p14:creationId xmlns:p14="http://schemas.microsoft.com/office/powerpoint/2010/main" val="247872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Comprehensive Business to Business Database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523"/>
          <a:stretch/>
        </p:blipFill>
        <p:spPr>
          <a:xfrm>
            <a:off x="1275008" y="2292440"/>
            <a:ext cx="8435661" cy="3643224"/>
          </a:xfrm>
        </p:spPr>
      </p:pic>
    </p:spTree>
    <p:extLst>
      <p:ext uri="{BB962C8B-B14F-4D97-AF65-F5344CB8AC3E}">
        <p14:creationId xmlns:p14="http://schemas.microsoft.com/office/powerpoint/2010/main" val="83193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Direct Marketing</a:t>
            </a:r>
            <a:endParaRPr lang="en-US" dirty="0"/>
          </a:p>
        </p:txBody>
      </p:sp>
      <p:sp>
        <p:nvSpPr>
          <p:cNvPr id="3" name="Content Placeholder 2"/>
          <p:cNvSpPr>
            <a:spLocks noGrp="1"/>
          </p:cNvSpPr>
          <p:nvPr>
            <p:ph idx="1"/>
          </p:nvPr>
        </p:nvSpPr>
        <p:spPr/>
        <p:txBody>
          <a:bodyPr/>
          <a:lstStyle/>
          <a:p>
            <a:r>
              <a:rPr lang="en-US" dirty="0"/>
              <a:t>It helps marketers reach customers fast</a:t>
            </a:r>
          </a:p>
          <a:p>
            <a:r>
              <a:rPr lang="en-US" dirty="0"/>
              <a:t>It is an efficient promotion strategy</a:t>
            </a:r>
          </a:p>
          <a:p>
            <a:r>
              <a:rPr lang="en-US" dirty="0"/>
              <a:t>Direct marketing can be customized</a:t>
            </a:r>
          </a:p>
          <a:p>
            <a:r>
              <a:rPr lang="en-US" dirty="0"/>
              <a:t>Direct marketing allows to measure its efficiency</a:t>
            </a:r>
          </a:p>
          <a:p>
            <a:endParaRPr lang="en-US" dirty="0"/>
          </a:p>
        </p:txBody>
      </p:sp>
    </p:spTree>
    <p:extLst>
      <p:ext uri="{BB962C8B-B14F-4D97-AF65-F5344CB8AC3E}">
        <p14:creationId xmlns:p14="http://schemas.microsoft.com/office/powerpoint/2010/main" val="337899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Direct Marketing</a:t>
            </a:r>
            <a:endParaRPr lang="en-US" dirty="0"/>
          </a:p>
        </p:txBody>
      </p:sp>
      <p:sp>
        <p:nvSpPr>
          <p:cNvPr id="3" name="Content Placeholder 2"/>
          <p:cNvSpPr>
            <a:spLocks noGrp="1"/>
          </p:cNvSpPr>
          <p:nvPr>
            <p:ph idx="1"/>
          </p:nvPr>
        </p:nvSpPr>
        <p:spPr>
          <a:xfrm>
            <a:off x="680321" y="2336873"/>
            <a:ext cx="9613861" cy="3896502"/>
          </a:xfrm>
        </p:spPr>
        <p:txBody>
          <a:bodyPr/>
          <a:lstStyle/>
          <a:p>
            <a:r>
              <a:rPr lang="en-US" dirty="0"/>
              <a:t>Direct marketing</a:t>
            </a:r>
            <a:r>
              <a:rPr lang="en-US" b="1" dirty="0"/>
              <a:t> allows you to promote your product or service directly to your target</a:t>
            </a:r>
            <a:r>
              <a:rPr lang="en-US" dirty="0"/>
              <a:t> audience  and measure results quickly, but the benefits don't stop there. Here are some of the advantages </a:t>
            </a:r>
            <a:r>
              <a:rPr lang="en-US" dirty="0" smtClean="0"/>
              <a:t>that direct </a:t>
            </a:r>
            <a:r>
              <a:rPr lang="en-US" dirty="0"/>
              <a:t>marketing can bring to your brand</a:t>
            </a:r>
            <a:r>
              <a:rPr lang="en-US" dirty="0" smtClean="0"/>
              <a:t>:</a:t>
            </a:r>
          </a:p>
          <a:p>
            <a:r>
              <a:rPr lang="en-US" b="1" dirty="0"/>
              <a:t>High segmentation and targeting</a:t>
            </a:r>
            <a:r>
              <a:rPr lang="en-US" dirty="0" smtClean="0"/>
              <a:t>.</a:t>
            </a:r>
          </a:p>
          <a:p>
            <a:r>
              <a:rPr lang="en-US" b="1" dirty="0"/>
              <a:t>Optimize your marketing </a:t>
            </a:r>
            <a:r>
              <a:rPr lang="en-US" b="1" dirty="0" smtClean="0"/>
              <a:t>budget</a:t>
            </a:r>
          </a:p>
          <a:p>
            <a:r>
              <a:rPr lang="en-US" b="1" dirty="0"/>
              <a:t>Upgrade your loyalty </a:t>
            </a:r>
            <a:r>
              <a:rPr lang="en-US" b="1" dirty="0" smtClean="0"/>
              <a:t>strategies</a:t>
            </a:r>
          </a:p>
          <a:p>
            <a:r>
              <a:rPr lang="en-US" b="1" dirty="0"/>
              <a:t>Create new business </a:t>
            </a:r>
            <a:r>
              <a:rPr lang="en-US" b="1" dirty="0" smtClean="0"/>
              <a:t>opportunities</a:t>
            </a:r>
          </a:p>
          <a:p>
            <a:r>
              <a:rPr lang="en-US" b="1" dirty="0"/>
              <a:t>Tests and analyzes the results</a:t>
            </a:r>
            <a:endParaRPr lang="en-US" dirty="0"/>
          </a:p>
        </p:txBody>
      </p:sp>
    </p:spTree>
    <p:extLst>
      <p:ext uri="{BB962C8B-B14F-4D97-AF65-F5344CB8AC3E}">
        <p14:creationId xmlns:p14="http://schemas.microsoft.com/office/powerpoint/2010/main" val="163828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 Strategies and Media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068" y="2181795"/>
            <a:ext cx="8171232" cy="3419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212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4704"/>
          <a:stretch/>
        </p:blipFill>
        <p:spPr>
          <a:xfrm>
            <a:off x="2449513" y="2575776"/>
            <a:ext cx="6076950" cy="3270194"/>
          </a:xfrm>
          <a:prstGeom prst="rect">
            <a:avLst/>
          </a:prstGeom>
          <a:ln>
            <a:noFill/>
          </a:ln>
          <a:effectLst>
            <a:softEdge rad="112500"/>
          </a:effectLst>
        </p:spPr>
      </p:pic>
    </p:spTree>
    <p:extLst>
      <p:ext uri="{BB962C8B-B14F-4D97-AF65-F5344CB8AC3E}">
        <p14:creationId xmlns:p14="http://schemas.microsoft.com/office/powerpoint/2010/main" val="208678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mail</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911"/>
          <a:stretch/>
        </p:blipFill>
        <p:spPr>
          <a:xfrm>
            <a:off x="2140007" y="2575775"/>
            <a:ext cx="6694487" cy="3244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3113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Mail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0075" y="2554211"/>
            <a:ext cx="3994351" cy="4026893"/>
          </a:xfrm>
        </p:spPr>
      </p:pic>
    </p:spTree>
    <p:extLst>
      <p:ext uri="{BB962C8B-B14F-4D97-AF65-F5344CB8AC3E}">
        <p14:creationId xmlns:p14="http://schemas.microsoft.com/office/powerpoint/2010/main" val="285197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678"/>
          <a:stretch/>
        </p:blipFill>
        <p:spPr>
          <a:xfrm>
            <a:off x="1996226" y="2627290"/>
            <a:ext cx="6993228" cy="3218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733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9115" y="2336800"/>
            <a:ext cx="4404575" cy="3948090"/>
          </a:xfrm>
        </p:spPr>
      </p:pic>
    </p:spTree>
    <p:extLst>
      <p:ext uri="{BB962C8B-B14F-4D97-AF65-F5344CB8AC3E}">
        <p14:creationId xmlns:p14="http://schemas.microsoft.com/office/powerpoint/2010/main" val="94227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Media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561"/>
          <a:stretch/>
        </p:blipFill>
        <p:spPr>
          <a:xfrm>
            <a:off x="2449513" y="2331076"/>
            <a:ext cx="6913428" cy="3514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737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a:t>
            </a:r>
            <a:endParaRPr lang="en-US" dirty="0"/>
          </a:p>
        </p:txBody>
      </p:sp>
      <p:sp>
        <p:nvSpPr>
          <p:cNvPr id="3" name="Content Placeholder 2"/>
          <p:cNvSpPr>
            <a:spLocks noGrp="1"/>
          </p:cNvSpPr>
          <p:nvPr>
            <p:ph idx="1"/>
          </p:nvPr>
        </p:nvSpPr>
        <p:spPr/>
        <p:txBody>
          <a:bodyPr/>
          <a:lstStyle/>
          <a:p>
            <a:r>
              <a:rPr lang="en-US" b="1" dirty="0"/>
              <a:t>Direct marketing is a type of advertising campaign</a:t>
            </a:r>
            <a:r>
              <a:rPr lang="en-US" dirty="0"/>
              <a:t> that seeks to achieve a specific action in a selected group of consumers (such as an order, store or website visit, or a request for information) in response a communication </a:t>
            </a:r>
            <a:r>
              <a:rPr lang="en-US" dirty="0" smtClean="0"/>
              <a:t>action </a:t>
            </a:r>
            <a:r>
              <a:rPr lang="en-US" dirty="0"/>
              <a:t>done by the marketer. </a:t>
            </a:r>
            <a:endParaRPr lang="en-US" dirty="0" smtClean="0"/>
          </a:p>
          <a:p>
            <a:r>
              <a:rPr lang="en-US" b="1" dirty="0"/>
              <a:t>Direct marketing</a:t>
            </a:r>
            <a:r>
              <a:rPr lang="en-US" dirty="0"/>
              <a:t> is a very popular and widely used method of informing people about products and services. </a:t>
            </a:r>
          </a:p>
        </p:txBody>
      </p:sp>
    </p:spTree>
    <p:extLst>
      <p:ext uri="{BB962C8B-B14F-4D97-AF65-F5344CB8AC3E}">
        <p14:creationId xmlns:p14="http://schemas.microsoft.com/office/powerpoint/2010/main" val="3949071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Telemarketing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95" t="31637" r="1695" b="-303"/>
          <a:stretch/>
        </p:blipFill>
        <p:spPr>
          <a:xfrm>
            <a:off x="1764406" y="2297707"/>
            <a:ext cx="6761320" cy="3755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818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Selling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406" y="2426494"/>
            <a:ext cx="7933385" cy="3587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334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Selling</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794"/>
          <a:stretch/>
        </p:blipFill>
        <p:spPr>
          <a:xfrm>
            <a:off x="1700011" y="2421228"/>
            <a:ext cx="7778840" cy="3424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479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 of Direct Marketing</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937"/>
          <a:stretch/>
        </p:blipFill>
        <p:spPr>
          <a:xfrm>
            <a:off x="1687132" y="2369713"/>
            <a:ext cx="7817476" cy="3270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179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a:t>
            </a:r>
            <a:endParaRPr lang="en-US" dirty="0"/>
          </a:p>
        </p:txBody>
      </p:sp>
      <p:sp>
        <p:nvSpPr>
          <p:cNvPr id="3" name="Content Placeholder 2"/>
          <p:cNvSpPr>
            <a:spLocks noGrp="1"/>
          </p:cNvSpPr>
          <p:nvPr>
            <p:ph idx="1"/>
          </p:nvPr>
        </p:nvSpPr>
        <p:spPr/>
        <p:txBody>
          <a:bodyPr/>
          <a:lstStyle/>
          <a:p>
            <a:r>
              <a:rPr lang="en-US" dirty="0"/>
              <a:t>It's a method of contacting customers and potential customers personally, rather than having an indirect medium between the company and the consumer, such as magazine ads or billboards that are seen by the general public</a:t>
            </a:r>
          </a:p>
          <a:p>
            <a:r>
              <a:rPr lang="en-US" dirty="0"/>
              <a:t/>
            </a:r>
            <a:br>
              <a:rPr lang="en-US" dirty="0"/>
            </a:br>
            <a:r>
              <a:rPr lang="en-US" dirty="0"/>
              <a:t>Direct marketing is a very effective and powerful way to share information about a product or service</a:t>
            </a:r>
          </a:p>
        </p:txBody>
      </p:sp>
    </p:spTree>
    <p:extLst>
      <p:ext uri="{BB962C8B-B14F-4D97-AF65-F5344CB8AC3E}">
        <p14:creationId xmlns:p14="http://schemas.microsoft.com/office/powerpoint/2010/main" val="154559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8582"/>
          <a:stretch/>
        </p:blipFill>
        <p:spPr>
          <a:xfrm>
            <a:off x="824247" y="2259069"/>
            <a:ext cx="5112913" cy="4090216"/>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553"/>
          <a:stretch/>
        </p:blipFill>
        <p:spPr>
          <a:xfrm>
            <a:off x="6439437" y="2478010"/>
            <a:ext cx="3197314" cy="3419475"/>
          </a:xfrm>
          <a:prstGeom prst="rect">
            <a:avLst/>
          </a:prstGeom>
        </p:spPr>
      </p:pic>
    </p:spTree>
    <p:extLst>
      <p:ext uri="{BB962C8B-B14F-4D97-AF65-F5344CB8AC3E}">
        <p14:creationId xmlns:p14="http://schemas.microsoft.com/office/powerpoint/2010/main" val="255622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8582"/>
          <a:stretch/>
        </p:blipFill>
        <p:spPr>
          <a:xfrm>
            <a:off x="1996226" y="2426494"/>
            <a:ext cx="6761408" cy="3845517"/>
          </a:xfrm>
        </p:spPr>
      </p:pic>
    </p:spTree>
    <p:extLst>
      <p:ext uri="{BB962C8B-B14F-4D97-AF65-F5344CB8AC3E}">
        <p14:creationId xmlns:p14="http://schemas.microsoft.com/office/powerpoint/2010/main" val="63208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Marketing</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906"/>
          <a:stretch/>
        </p:blipFill>
        <p:spPr>
          <a:xfrm>
            <a:off x="1815922" y="2331076"/>
            <a:ext cx="7096258" cy="4018209"/>
          </a:xfrm>
        </p:spPr>
      </p:pic>
    </p:spTree>
    <p:extLst>
      <p:ext uri="{BB962C8B-B14F-4D97-AF65-F5344CB8AC3E}">
        <p14:creationId xmlns:p14="http://schemas.microsoft.com/office/powerpoint/2010/main" val="223667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Database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4327"/>
          <a:stretch/>
        </p:blipFill>
        <p:spPr>
          <a:xfrm>
            <a:off x="1532586" y="2537138"/>
            <a:ext cx="7817476" cy="3709116"/>
          </a:xfrm>
        </p:spPr>
      </p:pic>
    </p:spTree>
    <p:extLst>
      <p:ext uri="{BB962C8B-B14F-4D97-AF65-F5344CB8AC3E}">
        <p14:creationId xmlns:p14="http://schemas.microsoft.com/office/powerpoint/2010/main" val="20462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Database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57232"/>
          <a:stretch/>
        </p:blipFill>
        <p:spPr>
          <a:xfrm>
            <a:off x="2449514" y="2426494"/>
            <a:ext cx="4646746" cy="3961427"/>
          </a:xfrm>
        </p:spPr>
      </p:pic>
    </p:spTree>
    <p:extLst>
      <p:ext uri="{BB962C8B-B14F-4D97-AF65-F5344CB8AC3E}">
        <p14:creationId xmlns:p14="http://schemas.microsoft.com/office/powerpoint/2010/main" val="25386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Comprehensive </a:t>
            </a:r>
            <a:r>
              <a:rPr lang="en-US" dirty="0"/>
              <a:t>C</a:t>
            </a:r>
            <a:r>
              <a:rPr lang="en-US" dirty="0" smtClean="0"/>
              <a:t>onsumer </a:t>
            </a:r>
            <a:r>
              <a:rPr lang="en-US" dirty="0"/>
              <a:t>D</a:t>
            </a:r>
            <a:r>
              <a:rPr lang="en-US" dirty="0" smtClean="0"/>
              <a:t>atabase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671"/>
          <a:stretch/>
        </p:blipFill>
        <p:spPr>
          <a:xfrm>
            <a:off x="1777285" y="2408349"/>
            <a:ext cx="7701566" cy="3527314"/>
          </a:xfrm>
        </p:spPr>
      </p:pic>
    </p:spTree>
    <p:extLst>
      <p:ext uri="{BB962C8B-B14F-4D97-AF65-F5344CB8AC3E}">
        <p14:creationId xmlns:p14="http://schemas.microsoft.com/office/powerpoint/2010/main" val="379119967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51</TotalTime>
  <Words>129</Words>
  <Application>Microsoft Office PowerPoint</Application>
  <PresentationFormat>Widescreen</PresentationFormat>
  <Paragraphs>38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Trebuchet MS</vt:lpstr>
      <vt:lpstr>Berlin</vt:lpstr>
      <vt:lpstr>DIRECT MARKETING</vt:lpstr>
      <vt:lpstr>Direct Marketing</vt:lpstr>
      <vt:lpstr>Direct Marketing</vt:lpstr>
      <vt:lpstr>Direct Marketing</vt:lpstr>
      <vt:lpstr>Direct Marketing</vt:lpstr>
      <vt:lpstr>Database Marketing</vt:lpstr>
      <vt:lpstr>Developing Database</vt:lpstr>
      <vt:lpstr>Functions of Database</vt:lpstr>
      <vt:lpstr>Contents of Comprehensive Consumer Database</vt:lpstr>
      <vt:lpstr>Contents of a Comprehensive Business to Business Database</vt:lpstr>
      <vt:lpstr>Importance of Direct Marketing</vt:lpstr>
      <vt:lpstr>Benefits of Direct Marketing</vt:lpstr>
      <vt:lpstr>Direct Marketing Strategies and Media</vt:lpstr>
      <vt:lpstr>Media </vt:lpstr>
      <vt:lpstr>Direct mail</vt:lpstr>
      <vt:lpstr>Direct Mail</vt:lpstr>
      <vt:lpstr>Catalogs</vt:lpstr>
      <vt:lpstr>Catalog</vt:lpstr>
      <vt:lpstr>Broadcast Media </vt:lpstr>
      <vt:lpstr>Telemarketing </vt:lpstr>
      <vt:lpstr>Direct Selling</vt:lpstr>
      <vt:lpstr>Direct Selling</vt:lpstr>
      <vt:lpstr>Advantages and Disadvantages of Direct Marketing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MARKETING</dc:title>
  <dc:creator>zunaira awan</dc:creator>
  <cp:lastModifiedBy>zunaira awan</cp:lastModifiedBy>
  <cp:revision>7</cp:revision>
  <dcterms:created xsi:type="dcterms:W3CDTF">2020-05-03T06:50:15Z</dcterms:created>
  <dcterms:modified xsi:type="dcterms:W3CDTF">2020-05-03T15:08:31Z</dcterms:modified>
</cp:coreProperties>
</file>