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5" d="100"/>
          <a:sy n="75" d="100"/>
        </p:scale>
        <p:origin x="41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Design pattern</a:t>
            </a:r>
            <a:endParaRPr lang="en-US" dirty="0"/>
          </a:p>
        </p:txBody>
      </p:sp>
      <p:sp>
        <p:nvSpPr>
          <p:cNvPr id="3" name="Subtitle 2"/>
          <p:cNvSpPr>
            <a:spLocks noGrp="1"/>
          </p:cNvSpPr>
          <p:nvPr>
            <p:ph type="subTitle" idx="1"/>
          </p:nvPr>
        </p:nvSpPr>
        <p:spPr/>
        <p:txBody>
          <a:bodyPr/>
          <a:lstStyle/>
          <a:p>
            <a:r>
              <a:rPr lang="en-US" dirty="0" smtClean="0"/>
              <a:t>Proxy design pattern</a:t>
            </a:r>
            <a:endParaRPr lang="en-US" dirty="0"/>
          </a:p>
        </p:txBody>
      </p:sp>
    </p:spTree>
    <p:extLst>
      <p:ext uri="{BB962C8B-B14F-4D97-AF65-F5344CB8AC3E}">
        <p14:creationId xmlns:p14="http://schemas.microsoft.com/office/powerpoint/2010/main" val="244724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Proxy</a:t>
            </a:r>
            <a:br>
              <a:rPr lang="en-US" b="1" dirty="0"/>
            </a:br>
            <a:endParaRPr lang="en-US" dirty="0"/>
          </a:p>
        </p:txBody>
      </p:sp>
      <p:sp>
        <p:nvSpPr>
          <p:cNvPr id="3" name="Content Placeholder 2"/>
          <p:cNvSpPr>
            <a:spLocks noGrp="1"/>
          </p:cNvSpPr>
          <p:nvPr>
            <p:ph idx="1"/>
          </p:nvPr>
        </p:nvSpPr>
        <p:spPr/>
        <p:txBody>
          <a:bodyPr/>
          <a:lstStyle/>
          <a:p>
            <a:r>
              <a:rPr lang="en-US" b="1" dirty="0"/>
              <a:t>Proxy</a:t>
            </a:r>
            <a:r>
              <a:rPr lang="en-US" dirty="0"/>
              <a:t> is a structural design pattern that lets you provide a substitute or placeholder for another object. A proxy controls access to the original object, allowing you to perform something either before or after the request gets through to the original object</a:t>
            </a:r>
            <a:r>
              <a:rPr lang="en-US" dirty="0" smtClean="0"/>
              <a:t>.</a:t>
            </a:r>
          </a:p>
          <a:p>
            <a:pPr marL="0" indent="0">
              <a:buNone/>
            </a:pPr>
            <a:endParaRPr lang="en-US" dirty="0"/>
          </a:p>
        </p:txBody>
      </p:sp>
    </p:spTree>
    <p:extLst>
      <p:ext uri="{BB962C8B-B14F-4D97-AF65-F5344CB8AC3E}">
        <p14:creationId xmlns:p14="http://schemas.microsoft.com/office/powerpoint/2010/main" val="382098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a:t>
            </a:r>
            <a:br>
              <a:rPr lang="en-US" b="1" dirty="0"/>
            </a:br>
            <a:endParaRPr lang="en-US" dirty="0"/>
          </a:p>
        </p:txBody>
      </p:sp>
      <p:sp>
        <p:nvSpPr>
          <p:cNvPr id="3" name="Content Placeholder 2"/>
          <p:cNvSpPr>
            <a:spLocks noGrp="1"/>
          </p:cNvSpPr>
          <p:nvPr>
            <p:ph idx="1"/>
          </p:nvPr>
        </p:nvSpPr>
        <p:spPr/>
        <p:txBody>
          <a:bodyPr/>
          <a:lstStyle/>
          <a:p>
            <a:r>
              <a:rPr lang="en-US" dirty="0"/>
              <a:t>ou have a massive object that consumes a vast amount of system resources. You need it from time to time, but not always.</a:t>
            </a:r>
          </a:p>
          <a:p>
            <a:pPr marL="0" indent="0">
              <a:buNone/>
            </a:pPr>
            <a:endParaRPr lang="en-US" dirty="0"/>
          </a:p>
        </p:txBody>
      </p:sp>
    </p:spTree>
    <p:extLst>
      <p:ext uri="{BB962C8B-B14F-4D97-AF65-F5344CB8AC3E}">
        <p14:creationId xmlns:p14="http://schemas.microsoft.com/office/powerpoint/2010/main" val="928998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a:t>
            </a:r>
            <a:br>
              <a:rPr lang="en-US" b="1" dirty="0"/>
            </a:br>
            <a:endParaRPr lang="en-US" dirty="0"/>
          </a:p>
        </p:txBody>
      </p:sp>
      <p:sp>
        <p:nvSpPr>
          <p:cNvPr id="3" name="Content Placeholder 2"/>
          <p:cNvSpPr>
            <a:spLocks noGrp="1"/>
          </p:cNvSpPr>
          <p:nvPr>
            <p:ph idx="1"/>
          </p:nvPr>
        </p:nvSpPr>
        <p:spPr/>
        <p:txBody>
          <a:bodyPr/>
          <a:lstStyle/>
          <a:p>
            <a:r>
              <a:rPr lang="en-US" dirty="0"/>
              <a:t>The Proxy pattern suggests that you create a new proxy class with the same interface as an original service object. Then you update your app so that it passes the proxy object to all of the original object’s clients. Upon receiving a request from a client, the proxy creates a real service object and delegates all the work to it</a:t>
            </a:r>
            <a:endParaRPr lang="en-US" dirty="0"/>
          </a:p>
        </p:txBody>
      </p:sp>
    </p:spTree>
    <p:extLst>
      <p:ext uri="{BB962C8B-B14F-4D97-AF65-F5344CB8AC3E}">
        <p14:creationId xmlns:p14="http://schemas.microsoft.com/office/powerpoint/2010/main" val="727541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Real-World Analogy</a:t>
            </a:r>
            <a:br>
              <a:rPr lang="en-US" b="1" dirty="0"/>
            </a:br>
            <a:endParaRPr lang="en-US" dirty="0"/>
          </a:p>
        </p:txBody>
      </p:sp>
      <p:sp>
        <p:nvSpPr>
          <p:cNvPr id="3" name="Content Placeholder 2"/>
          <p:cNvSpPr>
            <a:spLocks noGrp="1"/>
          </p:cNvSpPr>
          <p:nvPr>
            <p:ph idx="1"/>
          </p:nvPr>
        </p:nvSpPr>
        <p:spPr/>
        <p:txBody>
          <a:bodyPr/>
          <a:lstStyle/>
          <a:p>
            <a:r>
              <a:rPr lang="en-US" dirty="0"/>
              <a:t>A credit card is a proxy for a bank account, which is a proxy for a bundle of cash. Both implement the same interface: they can be used for making a payment. A consumer feels great because there’s no need to carry loads of cash around. A shop owner is also happy since the income from a transaction gets added electronically to the shop’s bank account without the risk of losing the deposit or getting robbed on the way to the bank</a:t>
            </a:r>
            <a:endParaRPr lang="en-US" dirty="0"/>
          </a:p>
        </p:txBody>
      </p:sp>
    </p:spTree>
    <p:extLst>
      <p:ext uri="{BB962C8B-B14F-4D97-AF65-F5344CB8AC3E}">
        <p14:creationId xmlns:p14="http://schemas.microsoft.com/office/powerpoint/2010/main" val="1294766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Structure</a:t>
            </a:r>
            <a:br>
              <a:rPr lang="en-US" b="1" dirty="0"/>
            </a:br>
            <a:endParaRPr lang="en-US" dirty="0"/>
          </a:p>
        </p:txBody>
      </p:sp>
      <p:pic>
        <p:nvPicPr>
          <p:cNvPr id="3074" name="Picture 2" descr="Structure of the Proxy design patter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10075" y="2314575"/>
            <a:ext cx="3524250" cy="3524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892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Proxy	</a:t>
            </a:r>
            <a:endParaRPr lang="en-US" dirty="0"/>
          </a:p>
        </p:txBody>
      </p:sp>
      <p:sp>
        <p:nvSpPr>
          <p:cNvPr id="3" name="Content Placeholder 2"/>
          <p:cNvSpPr>
            <a:spLocks noGrp="1"/>
          </p:cNvSpPr>
          <p:nvPr>
            <p:ph idx="1"/>
          </p:nvPr>
        </p:nvSpPr>
        <p:spPr/>
        <p:txBody>
          <a:bodyPr/>
          <a:lstStyle/>
          <a:p>
            <a:r>
              <a:rPr lang="en-US" b="1" dirty="0"/>
              <a:t>Remote </a:t>
            </a:r>
            <a:r>
              <a:rPr lang="en-US" b="1" dirty="0" smtClean="0"/>
              <a:t>proxy: </a:t>
            </a:r>
            <a:r>
              <a:rPr lang="en-US" dirty="0" smtClean="0"/>
              <a:t>A</a:t>
            </a:r>
            <a:r>
              <a:rPr lang="en-US" dirty="0"/>
              <a:t> </a:t>
            </a:r>
            <a:r>
              <a:rPr lang="en-US" b="1" dirty="0"/>
              <a:t>proxy</a:t>
            </a:r>
            <a:r>
              <a:rPr lang="en-US" dirty="0"/>
              <a:t> that controls access to a </a:t>
            </a:r>
            <a:r>
              <a:rPr lang="en-US" b="1" dirty="0"/>
              <a:t>remote</a:t>
            </a:r>
            <a:r>
              <a:rPr lang="en-US" dirty="0"/>
              <a:t> object.</a:t>
            </a:r>
          </a:p>
          <a:p>
            <a:r>
              <a:rPr lang="en-US" b="1" dirty="0"/>
              <a:t>virtual </a:t>
            </a:r>
            <a:r>
              <a:rPr lang="en-US" b="1" dirty="0" smtClean="0"/>
              <a:t>proxy: </a:t>
            </a:r>
            <a:r>
              <a:rPr lang="en-US" dirty="0"/>
              <a:t>A </a:t>
            </a:r>
            <a:r>
              <a:rPr lang="en-US" b="1" dirty="0"/>
              <a:t>proxy</a:t>
            </a:r>
            <a:r>
              <a:rPr lang="en-US" dirty="0"/>
              <a:t> that controls access to a resource that is expensive to </a:t>
            </a:r>
            <a:r>
              <a:rPr lang="en-US" dirty="0" smtClean="0"/>
              <a:t>create.</a:t>
            </a:r>
          </a:p>
          <a:p>
            <a:r>
              <a:rPr lang="en-US" b="1" dirty="0"/>
              <a:t>Protection proxy</a:t>
            </a:r>
            <a:r>
              <a:rPr lang="en-US" b="1" dirty="0" smtClean="0"/>
              <a:t>: </a:t>
            </a:r>
            <a:r>
              <a:rPr lang="en-US" dirty="0"/>
              <a:t>The </a:t>
            </a:r>
            <a:r>
              <a:rPr lang="en-US" b="1" dirty="0"/>
              <a:t>protection proxy</a:t>
            </a:r>
            <a:r>
              <a:rPr lang="en-US" dirty="0"/>
              <a:t> controls access to resources by authenticating users and gating a user's access to given resources</a:t>
            </a:r>
            <a:r>
              <a:rPr lang="en-US" dirty="0" smtClean="0"/>
              <a:t>.</a:t>
            </a:r>
          </a:p>
          <a:p>
            <a:r>
              <a:rPr lang="en-US" b="1" dirty="0"/>
              <a:t>logging </a:t>
            </a:r>
            <a:r>
              <a:rPr lang="en-US" b="1" dirty="0" smtClean="0"/>
              <a:t>proxy: </a:t>
            </a:r>
            <a:r>
              <a:rPr lang="en-US" dirty="0"/>
              <a:t>This is when you want to keep a history of requests to the service object.</a:t>
            </a:r>
            <a:r>
              <a:rPr lang="en-US" b="1" dirty="0"/>
              <a:t/>
            </a:r>
            <a:br>
              <a:rPr lang="en-US" b="1" dirty="0"/>
            </a:br>
            <a:endParaRPr lang="en-US" b="1" dirty="0"/>
          </a:p>
        </p:txBody>
      </p:sp>
    </p:spTree>
    <p:extLst>
      <p:ext uri="{BB962C8B-B14F-4D97-AF65-F5344CB8AC3E}">
        <p14:creationId xmlns:p14="http://schemas.microsoft.com/office/powerpoint/2010/main" val="4010143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Pros and Cons</a:t>
            </a:r>
            <a:br>
              <a:rPr lang="en-US" b="1" dirty="0"/>
            </a:br>
            <a:endParaRPr lang="en-US" dirty="0"/>
          </a:p>
        </p:txBody>
      </p:sp>
      <p:sp>
        <p:nvSpPr>
          <p:cNvPr id="3" name="Content Placeholder 2"/>
          <p:cNvSpPr>
            <a:spLocks noGrp="1"/>
          </p:cNvSpPr>
          <p:nvPr>
            <p:ph idx="1"/>
          </p:nvPr>
        </p:nvSpPr>
        <p:spPr/>
        <p:txBody>
          <a:bodyPr/>
          <a:lstStyle/>
          <a:p>
            <a:r>
              <a:rPr lang="en-US" dirty="0"/>
              <a:t> You can control the service object without clients knowing about it.</a:t>
            </a:r>
          </a:p>
          <a:p>
            <a:r>
              <a:rPr lang="en-US" dirty="0"/>
              <a:t>One of the advantages of Proxy pattern is security</a:t>
            </a:r>
            <a:r>
              <a:rPr lang="en-US" dirty="0" smtClean="0"/>
              <a:t>.</a:t>
            </a:r>
          </a:p>
          <a:p>
            <a:r>
              <a:rPr lang="en-US" dirty="0"/>
              <a:t> The proxy works even if the service object isn’t ready or is not available.</a:t>
            </a:r>
          </a:p>
          <a:p>
            <a:r>
              <a:rPr lang="en-US" dirty="0"/>
              <a:t> </a:t>
            </a:r>
            <a:r>
              <a:rPr lang="en-US" i="1" dirty="0"/>
              <a:t>Open/Closed Principle</a:t>
            </a:r>
            <a:r>
              <a:rPr lang="en-US" dirty="0"/>
              <a:t>. You can introduce new proxies without changing the service or clients.</a:t>
            </a:r>
          </a:p>
          <a:p>
            <a:endParaRPr lang="en-US" dirty="0"/>
          </a:p>
        </p:txBody>
      </p:sp>
    </p:spTree>
    <p:extLst>
      <p:ext uri="{BB962C8B-B14F-4D97-AF65-F5344CB8AC3E}">
        <p14:creationId xmlns:p14="http://schemas.microsoft.com/office/powerpoint/2010/main" val="241185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Pros and Cons</a:t>
            </a:r>
            <a:br>
              <a:rPr lang="en-US" b="1" dirty="0"/>
            </a:br>
            <a:endParaRPr lang="en-US" dirty="0"/>
          </a:p>
        </p:txBody>
      </p:sp>
      <p:sp>
        <p:nvSpPr>
          <p:cNvPr id="3" name="Content Placeholder 2"/>
          <p:cNvSpPr>
            <a:spLocks noGrp="1"/>
          </p:cNvSpPr>
          <p:nvPr>
            <p:ph idx="1"/>
          </p:nvPr>
        </p:nvSpPr>
        <p:spPr/>
        <p:txBody>
          <a:bodyPr/>
          <a:lstStyle/>
          <a:p>
            <a:r>
              <a:rPr lang="en-US" dirty="0"/>
              <a:t>The code may become more complicated since you need to introduce a lot of new classes.</a:t>
            </a:r>
          </a:p>
          <a:p>
            <a:r>
              <a:rPr lang="en-US" dirty="0"/>
              <a:t> The response from the service might get delayed.</a:t>
            </a:r>
          </a:p>
          <a:p>
            <a:pPr marL="0" indent="0">
              <a:buNone/>
            </a:pPr>
            <a:endParaRPr lang="en-US" dirty="0"/>
          </a:p>
        </p:txBody>
      </p:sp>
    </p:spTree>
    <p:extLst>
      <p:ext uri="{BB962C8B-B14F-4D97-AF65-F5344CB8AC3E}">
        <p14:creationId xmlns:p14="http://schemas.microsoft.com/office/powerpoint/2010/main" val="331057450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57</TotalTime>
  <Words>217</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Franklin Gothic Book</vt:lpstr>
      <vt:lpstr>Crop</vt:lpstr>
      <vt:lpstr>Design pattern</vt:lpstr>
      <vt:lpstr>Proxy </vt:lpstr>
      <vt:lpstr>Problem </vt:lpstr>
      <vt:lpstr>Solution </vt:lpstr>
      <vt:lpstr>Real-World Analogy </vt:lpstr>
      <vt:lpstr> Structure </vt:lpstr>
      <vt:lpstr>Types Of Proxy </vt:lpstr>
      <vt:lpstr>Pros and Cons </vt:lpstr>
      <vt:lpstr>Pros and Cons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dc:title>
  <dc:creator>zi</dc:creator>
  <cp:lastModifiedBy>zi</cp:lastModifiedBy>
  <cp:revision>5</cp:revision>
  <dcterms:created xsi:type="dcterms:W3CDTF">2020-02-27T05:15:14Z</dcterms:created>
  <dcterms:modified xsi:type="dcterms:W3CDTF">2020-02-27T06:12:36Z</dcterms:modified>
</cp:coreProperties>
</file>