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6" r:id="rId2"/>
    <p:sldId id="257" r:id="rId3"/>
  </p:sldIdLst>
  <p:sldSz cx="12192000" cy="6858000"/>
  <p:notesSz cx="9296400" cy="7010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uhammad Fahad" initials="MF" lastIdx="5" clrIdx="0">
    <p:extLst>
      <p:ext uri="{19B8F6BF-5375-455C-9EA6-DF929625EA0E}">
        <p15:presenceInfo xmlns:p15="http://schemas.microsoft.com/office/powerpoint/2012/main" userId="750535509e7f3a53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E93D2"/>
    <a:srgbClr val="5195D3"/>
    <a:srgbClr val="3B87C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3192" autoAdjust="0"/>
  </p:normalViewPr>
  <p:slideViewPr>
    <p:cSldViewPr snapToGrid="0">
      <p:cViewPr varScale="1">
        <p:scale>
          <a:sx n="50" d="100"/>
          <a:sy n="50" d="100"/>
        </p:scale>
        <p:origin x="42" y="17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handoutMaster" Target="handoutMasters/handoutMaster1.xml"/><Relationship Id="rId10" Type="http://schemas.openxmlformats.org/officeDocument/2006/relationships/tableStyles" Target="tableStyles.xml"/><Relationship Id="rId4" Type="http://schemas.openxmlformats.org/officeDocument/2006/relationships/notesMaster" Target="notesMasters/notesMaster1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028440" cy="351737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65809" y="1"/>
            <a:ext cx="4028440" cy="351737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62D060A-3B73-43F0-BE2E-7CE0A8E5F7B4}" type="datetimeFigureOut">
              <a:rPr lang="en-US" smtClean="0"/>
              <a:t>12/1/2020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658664"/>
            <a:ext cx="4028440" cy="351736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65809" y="6658664"/>
            <a:ext cx="4028440" cy="351736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A20DB4C7-FA3C-45C6-A884-BCF2983940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844163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028440" cy="351737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65809" y="1"/>
            <a:ext cx="4028440" cy="351737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72366588-B0A5-472E-B9B9-17E0A482C143}" type="datetimeFigureOut">
              <a:rPr lang="en-US" smtClean="0"/>
              <a:t>12/1/2020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546350" y="876300"/>
            <a:ext cx="4203700" cy="2365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29640" y="3373754"/>
            <a:ext cx="7437120" cy="2760346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658664"/>
            <a:ext cx="4028440" cy="351736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65809" y="6658664"/>
            <a:ext cx="4028440" cy="351736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EFA383C7-79F1-4A3C-BB63-E7E1901983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96031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A383C7-79F1-4A3C-BB63-E7E1901983D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73895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097871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83680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94E75-353D-442E-BDEA-2D1BE4A45A3F}" type="datetimeFigureOut">
              <a:rPr lang="en-US" smtClean="0"/>
              <a:t>12/1/2020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 flipV="1">
            <a:off x="1524000" y="3533141"/>
            <a:ext cx="9144000" cy="182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93651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94E75-353D-442E-BDEA-2D1BE4A45A3F}" type="datetimeFigureOut">
              <a:rPr lang="en-US" smtClean="0"/>
              <a:t>12/1/2020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79264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94E75-353D-442E-BDEA-2D1BE4A45A3F}" type="datetimeFigureOut">
              <a:rPr lang="en-US" smtClean="0"/>
              <a:t>12/1/2020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42446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6045" y="128411"/>
            <a:ext cx="11279909" cy="1075749"/>
          </a:xfrm>
        </p:spPr>
        <p:txBody>
          <a:bodyPr>
            <a:normAutofit/>
          </a:bodyPr>
          <a:lstStyle>
            <a:lvl1pPr>
              <a:defRPr sz="4000">
                <a:latin typeface="Gotham Narrow Book" pitchFamily="50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6045" y="1301675"/>
            <a:ext cx="11279909" cy="4875288"/>
          </a:xfrm>
        </p:spPr>
        <p:txBody>
          <a:bodyPr/>
          <a:lstStyle>
            <a:lvl1pPr>
              <a:buClr>
                <a:schemeClr val="accent1">
                  <a:lumMod val="75000"/>
                </a:schemeClr>
              </a:buClr>
              <a:defRPr sz="3000">
                <a:solidFill>
                  <a:schemeClr val="tx1"/>
                </a:solidFill>
                <a:latin typeface="Gotham Narrow Book" pitchFamily="50" charset="0"/>
              </a:defRPr>
            </a:lvl1pPr>
            <a:lvl2pPr>
              <a:buClr>
                <a:schemeClr val="accent1">
                  <a:lumMod val="75000"/>
                </a:schemeClr>
              </a:buClr>
              <a:defRPr>
                <a:solidFill>
                  <a:schemeClr val="tx1"/>
                </a:solidFill>
                <a:latin typeface="Gotham Narrow Book" pitchFamily="50" charset="0"/>
              </a:defRPr>
            </a:lvl2pPr>
            <a:lvl3pPr>
              <a:buClr>
                <a:schemeClr val="accent1">
                  <a:lumMod val="75000"/>
                </a:schemeClr>
              </a:buClr>
              <a:defRPr>
                <a:solidFill>
                  <a:schemeClr val="tx1"/>
                </a:solidFill>
                <a:latin typeface="Gotham Narrow Book" pitchFamily="50" charset="0"/>
              </a:defRPr>
            </a:lvl3pPr>
            <a:lvl4pPr>
              <a:buClr>
                <a:schemeClr val="accent1">
                  <a:lumMod val="75000"/>
                </a:schemeClr>
              </a:buClr>
              <a:defRPr>
                <a:solidFill>
                  <a:schemeClr val="tx1"/>
                </a:solidFill>
                <a:latin typeface="Gotham Narrow Book" pitchFamily="50" charset="0"/>
              </a:defRPr>
            </a:lvl4pPr>
            <a:lvl5pPr>
              <a:buClr>
                <a:schemeClr val="accent1">
                  <a:lumMod val="75000"/>
                </a:schemeClr>
              </a:buClr>
              <a:defRPr>
                <a:solidFill>
                  <a:schemeClr val="tx1"/>
                </a:solidFill>
                <a:latin typeface="Gotham Narrow Book" pitchFamily="50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94E75-353D-442E-BDEA-2D1BE4A45A3F}" type="datetimeFigureOut">
              <a:rPr lang="en-US" smtClean="0"/>
              <a:t>12/1/2020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‹#›</a:t>
            </a:fld>
            <a:endParaRPr lang="en-US"/>
          </a:p>
        </p:txBody>
      </p:sp>
      <p:sp>
        <p:nvSpPr>
          <p:cNvPr id="7" name="Isosceles Triangle 6"/>
          <p:cNvSpPr/>
          <p:nvPr userDrawn="1"/>
        </p:nvSpPr>
        <p:spPr>
          <a:xfrm rot="5400000">
            <a:off x="-314326" y="446056"/>
            <a:ext cx="1004207" cy="375557"/>
          </a:xfrm>
          <a:prstGeom prst="triangle">
            <a:avLst/>
          </a:prstGeom>
          <a:gradFill>
            <a:gsLst>
              <a:gs pos="0">
                <a:srgbClr val="5195D3"/>
              </a:gs>
              <a:gs pos="58000">
                <a:srgbClr val="4E93D2"/>
              </a:gs>
              <a:gs pos="100000">
                <a:srgbClr val="3B87CD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456045" y="1207490"/>
            <a:ext cx="11279909" cy="0"/>
          </a:xfrm>
          <a:prstGeom prst="line">
            <a:avLst/>
          </a:prstGeom>
          <a:ln w="95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846053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94E75-353D-442E-BDEA-2D1BE4A45A3F}" type="datetimeFigureOut">
              <a:rPr lang="en-US" smtClean="0"/>
              <a:t>12/1/2020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99384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94E75-353D-442E-BDEA-2D1BE4A45A3F}" type="datetimeFigureOut">
              <a:rPr lang="en-US" smtClean="0"/>
              <a:t>12/1/2020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64045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94E75-353D-442E-BDEA-2D1BE4A45A3F}" type="datetimeFigureOut">
              <a:rPr lang="en-US" smtClean="0"/>
              <a:t>12/1/2020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84582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94E75-353D-442E-BDEA-2D1BE4A45A3F}" type="datetimeFigureOut">
              <a:rPr lang="en-US" smtClean="0"/>
              <a:t>12/1/2020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48201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94E75-353D-442E-BDEA-2D1BE4A45A3F}" type="datetimeFigureOut">
              <a:rPr lang="en-US" smtClean="0"/>
              <a:t>12/1/2020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7829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94E75-353D-442E-BDEA-2D1BE4A45A3F}" type="datetimeFigureOut">
              <a:rPr lang="en-US" smtClean="0"/>
              <a:t>12/1/2020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39886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94E75-353D-442E-BDEA-2D1BE4A45A3F}" type="datetimeFigureOut">
              <a:rPr lang="en-US" smtClean="0"/>
              <a:t>12/1/2020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48935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6045" y="365124"/>
            <a:ext cx="11279909" cy="107574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6045" y="1698171"/>
            <a:ext cx="11279909" cy="4478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6046" y="635634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Gotham Narrow Medium" pitchFamily="50" charset="0"/>
              </a:defRPr>
            </a:lvl1pPr>
          </a:lstStyle>
          <a:p>
            <a:fld id="{C8794E75-353D-442E-BDEA-2D1BE4A45A3F}" type="datetimeFigureOut">
              <a:rPr lang="en-US" smtClean="0"/>
              <a:pPr/>
              <a:t>12/1/2020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992754" y="6356349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6D1DC9-C721-4D5F-A7A1-DF55DAF8C7D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94388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Gotham Narrow Book" pitchFamily="50" charset="0"/>
          <a:ea typeface="Adobe Fan Heiti Std B" panose="020B0700000000000000" pitchFamily="34" charset="-128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accent1">
            <a:lumMod val="75000"/>
          </a:schemeClr>
        </a:buClr>
        <a:buFont typeface="Wingdings" panose="05000000000000000000" pitchFamily="2" charset="2"/>
        <a:buChar char="§"/>
        <a:defRPr sz="3200" kern="1200">
          <a:solidFill>
            <a:schemeClr val="tx1"/>
          </a:solidFill>
          <a:latin typeface="Gotham Narrow Book" pitchFamily="50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>
            <a:lumMod val="75000"/>
          </a:schemeClr>
        </a:buClr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Gotham Narrow Book" pitchFamily="50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>
            <a:lumMod val="75000"/>
          </a:schemeClr>
        </a:buClr>
        <a:buFont typeface="Gotham Narrow Medium" pitchFamily="50" charset="0"/>
        <a:buChar char="–"/>
        <a:defRPr sz="2400" kern="1200">
          <a:solidFill>
            <a:schemeClr val="tx1"/>
          </a:solidFill>
          <a:latin typeface="Gotham Narrow Book" pitchFamily="50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>
            <a:lumMod val="75000"/>
          </a:schemeClr>
        </a:buClr>
        <a:buFont typeface="Gotham Narrow Medium" pitchFamily="50" charset="0"/>
        <a:buChar char="–"/>
        <a:defRPr sz="1800" kern="1200">
          <a:solidFill>
            <a:schemeClr val="tx1"/>
          </a:solidFill>
          <a:latin typeface="Gotham Narrow Book" pitchFamily="50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>
            <a:lumMod val="75000"/>
          </a:schemeClr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Gotham Narrow Book" pitchFamily="50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587360"/>
            <a:ext cx="9144000" cy="1833565"/>
          </a:xfrm>
        </p:spPr>
        <p:txBody>
          <a:bodyPr>
            <a:normAutofit/>
          </a:bodyPr>
          <a:lstStyle/>
          <a:p>
            <a:r>
              <a:rPr lang="en-US" dirty="0"/>
              <a:t>Database Administration &amp; Management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1</a:t>
            </a:fld>
            <a:endParaRPr lang="en-US"/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28690CEE-119E-45B5-9374-D4A7564C757D}"/>
              </a:ext>
            </a:extLst>
          </p:cNvPr>
          <p:cNvSpPr txBox="1">
            <a:spLocks/>
          </p:cNvSpPr>
          <p:nvPr/>
        </p:nvSpPr>
        <p:spPr>
          <a:xfrm>
            <a:off x="1524000" y="3850470"/>
            <a:ext cx="9144000" cy="207633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None/>
              <a:defRPr sz="2400" kern="1200">
                <a:solidFill>
                  <a:schemeClr val="accent1">
                    <a:lumMod val="75000"/>
                  </a:schemeClr>
                </a:solidFill>
                <a:latin typeface="Gotham Narrow Book" pitchFamily="50" charset="0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1">
                  <a:lumMod val="75000"/>
                </a:schemeClr>
              </a:buClr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Gotham Narrow Book" pitchFamily="50" charset="0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1">
                  <a:lumMod val="75000"/>
                </a:schemeClr>
              </a:buClr>
              <a:buFont typeface="Gotham Narrow Medium" pitchFamily="50" charset="0"/>
              <a:buNone/>
              <a:defRPr sz="1800" kern="1200">
                <a:solidFill>
                  <a:schemeClr val="tx1"/>
                </a:solidFill>
                <a:latin typeface="Gotham Narrow Book" pitchFamily="50" charset="0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1">
                  <a:lumMod val="75000"/>
                </a:schemeClr>
              </a:buClr>
              <a:buFont typeface="Gotham Narrow Medium" pitchFamily="50" charset="0"/>
              <a:buNone/>
              <a:defRPr sz="1600" kern="1200">
                <a:solidFill>
                  <a:schemeClr val="tx1"/>
                </a:solidFill>
                <a:latin typeface="Gotham Narrow Book" pitchFamily="50" charset="0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1">
                  <a:lumMod val="75000"/>
                </a:schemeClr>
              </a:buClr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Gotham Narrow Book" pitchFamily="50" charset="0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Chapter 5 – Backup and Recovery</a:t>
            </a:r>
          </a:p>
        </p:txBody>
      </p:sp>
    </p:spTree>
    <p:extLst>
      <p:ext uri="{BB962C8B-B14F-4D97-AF65-F5344CB8AC3E}">
        <p14:creationId xmlns:p14="http://schemas.microsoft.com/office/powerpoint/2010/main" val="42905521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EDAEED-6204-440C-A04A-D02BB1726A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31297B-F436-40A9-8AEA-EF5F5EA02D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1B128FC-020B-480D-AD52-7D41DAED51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59665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13466</TotalTime>
  <Words>13</Words>
  <Application>Microsoft Office PowerPoint</Application>
  <PresentationFormat>Widescreen</PresentationFormat>
  <Paragraphs>5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Gotham Narrow Book</vt:lpstr>
      <vt:lpstr>Gotham Narrow Medium</vt:lpstr>
      <vt:lpstr>Wingdings</vt:lpstr>
      <vt:lpstr>Office Theme</vt:lpstr>
      <vt:lpstr>Database Administration &amp; Management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</dc:title>
  <dc:subject>Database Administration and Management</dc:subject>
  <dc:creator>Muhammad Fahad</dc:creator>
  <cp:lastModifiedBy>Muhammad Fahad</cp:lastModifiedBy>
  <cp:revision>1028</cp:revision>
  <cp:lastPrinted>2018-02-20T01:02:10Z</cp:lastPrinted>
  <dcterms:created xsi:type="dcterms:W3CDTF">2017-11-25T11:53:26Z</dcterms:created>
  <dcterms:modified xsi:type="dcterms:W3CDTF">2020-12-01T06:05:05Z</dcterms:modified>
</cp:coreProperties>
</file>