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1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8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CB5C-DAE6-4725-B585-017B6C8FC93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847E-F329-49F2-B201-7F2975C4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28799"/>
          </a:xfrm>
        </p:spPr>
        <p:txBody>
          <a:bodyPr/>
          <a:lstStyle/>
          <a:p>
            <a:r>
              <a:rPr lang="en-US" b="1" i="1" dirty="0" smtClean="0"/>
              <a:t>CONGENITAL HEART DISEASES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DR ALLAH NAWAZ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MBBS(K.E),FCPS(PAK)</a:t>
            </a: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r>
              <a:rPr lang="en-US" altLang="en-US" b="1" dirty="0">
                <a:solidFill>
                  <a:srgbClr val="0070C0"/>
                </a:solidFill>
              </a:rPr>
              <a:t>Consultant general &amp; laparoscopic surgeon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Assistant Professor surgery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TSU  DHQ Hospital (UOS)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ppt\congenital-heart-disease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04"/>
            <a:ext cx="9143999" cy="78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ppt\congenital-heart-disease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88179"/>
            <a:ext cx="9723438" cy="73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ppt\congenital-heart-disease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4930"/>
            <a:ext cx="9353833" cy="69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ppt\congenital-heart-disease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8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ppt\congenital-heart-disease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-291082"/>
            <a:ext cx="9116183" cy="7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9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ppt\congenital-heart-disease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18"/>
            <a:ext cx="9153191" cy="8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ppt\congenital-heart-disease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94"/>
            <a:ext cx="9373930" cy="70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0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ppt\congenital-heart-disease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25867"/>
            <a:ext cx="9911068" cy="74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1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ppt\congenital-heart-disease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165100"/>
            <a:ext cx="9666288" cy="72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ppt\congenital-heart-disease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78"/>
            <a:ext cx="9252246" cy="78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5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pt\congenital-heart-disease-2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9191625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ppt\congenital-heart-disease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9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ppt\congenital-heart-disease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90"/>
            <a:ext cx="9143999" cy="80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2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ppt\congenital-heart-disease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602" y="0"/>
            <a:ext cx="10166801" cy="76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9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ppt\congenital-heart-disease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4"/>
            <a:ext cx="9362377" cy="69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63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ppt\congenital-heart-disease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65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ppt\congenital-heart-disease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6" y="66675"/>
            <a:ext cx="10067925" cy="75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8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ppt\congenital-heart-disease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058" cy="78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0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ppt\congenital-heart-disease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315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2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ppt\congenital-heart-disease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6774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6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ppt\congenital-heart-disease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3688" cy="77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3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pt\congenital-heart-disease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9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ppt\congenital-heart-disease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01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ppt\congenital-heart-disease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3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65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D:\ppt\congenital-heart-disease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586"/>
            <a:ext cx="9296399" cy="79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97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ppt\congenital-heart-disease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4" y="0"/>
            <a:ext cx="9774834" cy="76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19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ppt\congenital-heart-disease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47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ppt\congenital-heart-disease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"/>
            <a:ext cx="9144000" cy="74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88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ppt\congenital-heart-disease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199" cy="76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4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ppt\congenital-heart-disease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73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D:\ppt\congenital-heart-disease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2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D:\ppt\congenital-heart-disease-4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0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pt\congenital-heart-disease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ppt\congenital-heart-disease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ppt\congenital-heart-disease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9143999" cy="76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pt\congenital-heart-disease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64" y="0"/>
            <a:ext cx="9280664" cy="69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ppt\congenital-heart-disease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7150"/>
            <a:ext cx="9769475" cy="78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ppt\congenital-heart-disease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On-screen Show (4:3)</PresentationFormat>
  <Paragraphs>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CONGENITAL HEART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2020-02-25T14:22:00Z</dcterms:created>
  <dcterms:modified xsi:type="dcterms:W3CDTF">2020-02-25T19:15:53Z</dcterms:modified>
</cp:coreProperties>
</file>