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77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C23B4-39D0-410E-89E4-41249EA36B28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78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679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8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AE62F-8EA7-4D33-AA7A-DECDD54A03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0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60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0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1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8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58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5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>
            <a:normAutofit fontScale="95833" lnSpcReduction="20000"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6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7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4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5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5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1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2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7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4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26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2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62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30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31" name="Freeform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2" name="Freeform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Freeform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9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A5CCAC-598D-4D1D-AF65-B50A95B734AB}" type="datetimeFigureOut">
              <a:rPr lang="en-US" smtClean="0"/>
              <a:pPr/>
              <a:t>5/2/2020</a:t>
            </a:fld>
            <a:endParaRPr lang="en-US"/>
          </a:p>
        </p:txBody>
      </p:sp>
      <p:sp>
        <p:nvSpPr>
          <p:cNvPr id="1048581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2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E2E157-0CED-43AB-9666-A23C2C91386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3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Freeform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Freeform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7851775" cy="18288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PRESENTATION TOPIC</a:t>
            </a:r>
            <a:endParaRPr lang="en-US" sz="6000" dirty="0"/>
          </a:p>
        </p:txBody>
      </p:sp>
      <p:sp>
        <p:nvSpPr>
          <p:cNvPr id="1048598" name="Subtitle 2"/>
          <p:cNvSpPr>
            <a:spLocks noGrp="1"/>
          </p:cNvSpPr>
          <p:nvPr>
            <p:ph type="subTitle" idx="4294967295"/>
          </p:nvPr>
        </p:nvSpPr>
        <p:spPr>
          <a:xfrm>
            <a:off x="0" y="3228975"/>
            <a:ext cx="7854950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/>
              <a:t>Vet. First Aid Procedure For Controlling Hemorrhages, Dressing Wounds And Artificial Respiration.</a:t>
            </a:r>
            <a:endParaRPr 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001000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Wound:-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10000"/>
          </a:bodyPr>
          <a:lstStyle/>
          <a:p>
            <a:r>
              <a:rPr lang="en-US" sz="3600" dirty="0" smtClean="0"/>
              <a:t>Use gloves to prevent from bacterial and viral infection.</a:t>
            </a:r>
          </a:p>
          <a:p>
            <a:r>
              <a:rPr lang="en-US" sz="3600" dirty="0" smtClean="0"/>
              <a:t>Clean and dry wounded near skin.</a:t>
            </a:r>
          </a:p>
          <a:p>
            <a:r>
              <a:rPr lang="en-US" sz="3600" dirty="0" smtClean="0"/>
              <a:t>Use non sticky material to dressing the wound and lay pad directly on wound.</a:t>
            </a:r>
          </a:p>
          <a:p>
            <a:r>
              <a:rPr lang="en-US" sz="3600" dirty="0" smtClean="0"/>
              <a:t>Use clean cloth or bandage to dress the wound ,tie the ends together over the pad to secure it.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Respiration:-</a:t>
            </a:r>
            <a:endParaRPr lang="en-US" dirty="0"/>
          </a:p>
        </p:txBody>
      </p:sp>
      <p:sp>
        <p:nvSpPr>
          <p:cNvPr id="10486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n-US" sz="3600" dirty="0" smtClean="0"/>
              <a:t>The artificial respiration technique applies force to the chest walls, thereby moving the air out.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sz="3600" dirty="0" smtClean="0"/>
              <a:t>The elastic recoil of the chest will draw air back in.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382000" cy="641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Respiration:-</a:t>
            </a:r>
            <a:endParaRPr lang="en-US" dirty="0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1667" lnSpcReduction="10000"/>
          </a:bodyPr>
          <a:lstStyle/>
          <a:p>
            <a:r>
              <a:rPr lang="en-US" sz="3600" dirty="0" smtClean="0"/>
              <a:t>Check the pulse or heartbeat of the dog</a:t>
            </a:r>
          </a:p>
          <a:p>
            <a:r>
              <a:rPr lang="en-US" sz="3600" dirty="0" smtClean="0"/>
              <a:t>Lay the dog on his/her right side.</a:t>
            </a:r>
          </a:p>
          <a:p>
            <a:r>
              <a:rPr lang="en-US" sz="3600" dirty="0" smtClean="0"/>
              <a:t>Pull the tongue out to the front of the mouth.</a:t>
            </a:r>
          </a:p>
          <a:p>
            <a:r>
              <a:rPr lang="en-US" sz="3600" dirty="0" smtClean="0"/>
              <a:t>Check the mouth and throat no any particles and clear the airway.</a:t>
            </a:r>
          </a:p>
          <a:p>
            <a:r>
              <a:rPr lang="en-US" sz="3600" dirty="0" smtClean="0"/>
              <a:t>Place your hands on the chest and press down and able to hear air moving air out.</a:t>
            </a:r>
            <a:endParaRPr lang="en-US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Respiration:-</a:t>
            </a:r>
            <a:endParaRPr lang="en-US" dirty="0"/>
          </a:p>
        </p:txBody>
      </p:sp>
      <p:sp>
        <p:nvSpPr>
          <p:cNvPr id="10486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Stop pressing and listen for the air to move in.</a:t>
            </a:r>
          </a:p>
          <a:p>
            <a:r>
              <a:rPr lang="en-US" sz="3600" dirty="0" smtClean="0"/>
              <a:t>Repeat until the dog starts to breath on their own.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What is First Aid?</a:t>
            </a:r>
            <a:endParaRPr lang="x-none"/>
          </a:p>
        </p:txBody>
      </p:sp>
      <p:sp>
        <p:nvSpPr>
          <p:cNvPr id="1048610" name="Content Placeholder 104860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x-none"/>
              <a:t>“ FIRST AID IS THE IMMEDIATE  TREATMENT OF </a:t>
            </a:r>
          </a:p>
          <a:p>
            <a:r>
              <a:rPr lang="x-none"/>
              <a:t>INJURED ANIMALS  OR  THOSE  SUFFERING </a:t>
            </a:r>
          </a:p>
          <a:p>
            <a:r>
              <a:rPr lang="x-none"/>
              <a:t>FROM  SUDDEN  ILLNESS “</a:t>
            </a:r>
          </a:p>
          <a:p>
            <a:endParaRPr lang="x-non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Hemorrhages:-</a:t>
            </a:r>
            <a:endParaRPr lang="en-US" dirty="0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Hemorrhages is name used to describe  blood loss.</a:t>
            </a:r>
          </a:p>
          <a:p>
            <a:r>
              <a:rPr lang="en-US" sz="3600" dirty="0" smtClean="0"/>
              <a:t>Blood loss can occur in almost any area of the body.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External bleeding.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External bleeding happens when blood come out from body injured parts.</a:t>
            </a:r>
          </a:p>
          <a:p>
            <a:pPr>
              <a:buFont typeface="Wingdings" pitchFamily="2" charset="2"/>
              <a:buChar char="Ø"/>
            </a:pPr>
            <a:endParaRPr lang="en-US" sz="3200" dirty="0" smtClean="0"/>
          </a:p>
          <a:p>
            <a:pPr>
              <a:buFont typeface="Wingdings" pitchFamily="2" charset="2"/>
              <a:buChar char="v"/>
            </a:pP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Hemorrhages:-</a:t>
            </a:r>
            <a:endParaRPr lang="en-US" dirty="0"/>
          </a:p>
        </p:txBody>
      </p:sp>
      <p:sp>
        <p:nvSpPr>
          <p:cNvPr id="104861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/>
              <a:t>Internal bleeding.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Internal bleeding occurs when blood leaks out through a damaged blood vessel or organ.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Controlling Of Hemorrhages:-</a:t>
            </a:r>
            <a:endParaRPr lang="en-US" dirty="0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/>
          </a:bodyPr>
          <a:lstStyle/>
          <a:p>
            <a:pPr>
              <a:buFont typeface="Wingdings" pitchFamily="2" charset="2"/>
              <a:buChar char="v"/>
            </a:pPr>
            <a:r>
              <a:rPr lang="en-US" sz="4400" dirty="0" smtClean="0"/>
              <a:t>Stop the bleeding.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Place a sterile bandage or clean cloth on the wound.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Press the bandage firmly with your palm to control bleeding.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Maintain pressure by binding the wound with a thick bandage or a piece of cloth.</a:t>
            </a:r>
          </a:p>
          <a:p>
            <a:pPr>
              <a:buFont typeface="Wingdings" pitchFamily="2" charset="2"/>
              <a:buChar char="§"/>
            </a:pPr>
            <a:endParaRPr lang="en-US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Controlling Of Hemorrhages:-</a:t>
            </a:r>
            <a:endParaRPr lang="en-US" dirty="0"/>
          </a:p>
        </p:txBody>
      </p:sp>
      <p:sp>
        <p:nvSpPr>
          <p:cNvPr id="10486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Remove the cloth when </a:t>
            </a:r>
            <a:r>
              <a:rPr lang="en-US" sz="3600" dirty="0" err="1" smtClean="0"/>
              <a:t>bleeding</a:t>
            </a:r>
            <a:r>
              <a:rPr lang="en-US" sz="3600" dirty="0" smtClean="0"/>
              <a:t> stops.</a:t>
            </a:r>
            <a:endParaRPr lang="zh-CN" altLang="en-US"/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If bleeding seeps through the material add more material and pressure.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At last use tourniquet.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It is use to stops the flow of blood from an artery by applying pressure.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Wound:-</a:t>
            </a:r>
            <a:endParaRPr lang="en-US" dirty="0"/>
          </a:p>
        </p:txBody>
      </p:sp>
      <p:sp>
        <p:nvSpPr>
          <p:cNvPr id="10486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dirty="0" smtClean="0"/>
              <a:t>Wounds.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Wound is caused when any tissue is cut by an injury.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Depth and area of wound are important.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Clean the wound under sterile conditions.</a:t>
            </a:r>
          </a:p>
          <a:p>
            <a:pPr>
              <a:buFont typeface="Courier New" pitchFamily="49" charset="0"/>
              <a:buChar char="o"/>
            </a:pP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Dressing Wound:-</a:t>
            </a:r>
            <a:endParaRPr lang="en-US" dirty="0"/>
          </a:p>
        </p:txBody>
      </p:sp>
      <p:sp>
        <p:nvSpPr>
          <p:cNvPr id="10486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3600" dirty="0" smtClean="0"/>
              <a:t>Clean the wound from contaminated or infected things.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Assessment of overall stability of the animal.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Save the wound from any  contamination.</a:t>
            </a:r>
          </a:p>
          <a:p>
            <a:pPr>
              <a:buFont typeface="Courier New" pitchFamily="49" charset="0"/>
              <a:buChar char="o"/>
            </a:pPr>
            <a:r>
              <a:rPr lang="en-US" sz="3600" dirty="0" smtClean="0"/>
              <a:t>Now dressing the wound with bandage or cloth.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4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816122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PRESENTATION TOPIC</vt:lpstr>
      <vt:lpstr>What is First Aid?</vt:lpstr>
      <vt:lpstr>Hemorrhages:-</vt:lpstr>
      <vt:lpstr>Hemorrhages:-</vt:lpstr>
      <vt:lpstr>Controlling Of Hemorrhages:-</vt:lpstr>
      <vt:lpstr>Controlling Of Hemorrhages:-</vt:lpstr>
      <vt:lpstr>Dressing Wound:-</vt:lpstr>
      <vt:lpstr>Dressing Wound:-</vt:lpstr>
      <vt:lpstr>Slide 9</vt:lpstr>
      <vt:lpstr>Slide 10</vt:lpstr>
      <vt:lpstr>Dressing Wound:-</vt:lpstr>
      <vt:lpstr>Artificial Respiration:-</vt:lpstr>
      <vt:lpstr>Slide 13</vt:lpstr>
      <vt:lpstr>Artificial Respiration:-</vt:lpstr>
      <vt:lpstr>Artificial Respiration:-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Ehtesham</dc:creator>
  <cp:lastModifiedBy>Dr.Sadaqat Munir</cp:lastModifiedBy>
  <cp:revision>1</cp:revision>
  <dcterms:created xsi:type="dcterms:W3CDTF">2020-03-05T00:40:02Z</dcterms:created>
  <dcterms:modified xsi:type="dcterms:W3CDTF">2020-05-02T18:38:26Z</dcterms:modified>
</cp:coreProperties>
</file>