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579"/>
  </p:normalViewPr>
  <p:slideViewPr>
    <p:cSldViewPr snapToGrid="0" snapToObjects="1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42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Theory—mites, honeybees, identity, </a:t>
            </a:r>
            <a:r>
              <a:rPr lang="en-US" dirty="0" err="1" smtClean="0"/>
              <a:t>probit</a:t>
            </a: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 smtClean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99695" indent="-299695">
              <a:buFontTx/>
              <a:buAutoNum type="romanUcPeriod"/>
              <a:defRPr/>
            </a:pPr>
            <a:endParaRPr lang="en-US" dirty="0" smtClean="0"/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Thank</a:t>
            </a:r>
          </a:p>
          <a:p>
            <a:pPr marL="239756" indent="-239756">
              <a:defRPr/>
            </a:pPr>
            <a:r>
              <a:rPr lang="en-US" dirty="0" smtClean="0"/>
              <a:t>Background</a:t>
            </a:r>
          </a:p>
          <a:p>
            <a:pPr marL="239756" indent="-239756">
              <a:defRPr/>
            </a:pPr>
            <a:r>
              <a:rPr lang="en-US" dirty="0" smtClean="0"/>
              <a:t>Invasive/Greece/Hawaii</a:t>
            </a:r>
          </a:p>
          <a:p>
            <a:pPr marL="239756" indent="-239756">
              <a:defRPr/>
            </a:pPr>
            <a:r>
              <a:rPr lang="en-US" dirty="0" smtClean="0"/>
              <a:t>CDFA Medfly panel</a:t>
            </a:r>
          </a:p>
          <a:p>
            <a:pPr marL="239756" indent="-239756">
              <a:defRPr/>
            </a:pPr>
            <a:r>
              <a:rPr lang="en-US" dirty="0" smtClean="0"/>
              <a:t>Aging research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LBAM</a:t>
            </a:r>
          </a:p>
          <a:p>
            <a:pPr marL="239756" indent="-239756">
              <a:defRPr/>
            </a:pPr>
            <a:r>
              <a:rPr lang="en-US" dirty="0" smtClean="0"/>
              <a:t>Workshop</a:t>
            </a:r>
          </a:p>
          <a:p>
            <a:pPr marL="239756" indent="-239756">
              <a:defRPr/>
            </a:pPr>
            <a:r>
              <a:rPr lang="en-US" dirty="0" smtClean="0"/>
              <a:t>Zalom et al</a:t>
            </a:r>
          </a:p>
          <a:p>
            <a:pPr marL="239756" indent="-239756">
              <a:defRPr/>
            </a:pPr>
            <a:endParaRPr lang="en-US" dirty="0" smtClean="0"/>
          </a:p>
          <a:p>
            <a:pPr marL="239756" indent="-239756">
              <a:defRPr/>
            </a:pPr>
            <a:r>
              <a:rPr lang="en-US" dirty="0" smtClean="0"/>
              <a:t>Retreat/Workshop</a:t>
            </a:r>
          </a:p>
          <a:p>
            <a:pPr marL="239756" indent="-239756">
              <a:defRPr/>
            </a:pPr>
            <a:r>
              <a:rPr lang="en-US" dirty="0" smtClean="0"/>
              <a:t>LMAM see that little changes</a:t>
            </a:r>
          </a:p>
          <a:p>
            <a:pPr marL="239756" indent="-239756">
              <a:defRPr/>
            </a:pPr>
            <a:r>
              <a:rPr lang="en-US" dirty="0" smtClean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5160" y="1381533"/>
            <a:ext cx="8844240" cy="590321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all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1102132"/>
            <a:ext cx="1826766" cy="2148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3250273"/>
            <a:ext cx="1126286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136469" y="2049691"/>
            <a:ext cx="1018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WELCOME </a:t>
            </a:r>
          </a:p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algn="ctr" eaLnBrk="1" hangingPunct="1"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ANIMAL HUSBANDRY CLASS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37865" y="6296439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1431" y="241251"/>
            <a:ext cx="161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Blackletter686 BT" panose="03040802020608040804" pitchFamily="66" charset="0"/>
                <a:cs typeface="Times New Roman" panose="02020603050405020304" pitchFamily="18" charset="0"/>
              </a:rPr>
              <a:t>ANSC-5101</a:t>
            </a:r>
            <a:endParaRPr lang="en-GB" sz="2800" dirty="0">
              <a:latin typeface="Blackletter686 BT" panose="0304080202060804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227683" y="3273742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Introduction to Animal Husbandry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18183" y="4041842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8183" y="3235337"/>
            <a:ext cx="7467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85446" y="2047746"/>
            <a:ext cx="8844240" cy="59032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ANSC-5101, 2(1-1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446" y="1381533"/>
            <a:ext cx="8844240" cy="590321"/>
          </a:xfrm>
        </p:spPr>
        <p:txBody>
          <a:bodyPr/>
          <a:lstStyle/>
          <a:p>
            <a:pPr algn="just"/>
            <a:r>
              <a:rPr 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Objectives: </a:t>
            </a:r>
          </a:p>
          <a:p>
            <a:pPr algn="just"/>
            <a:r>
              <a:rPr lang="en-US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transmit basic knowledge to students about Breeding, Nutrition, Poultry Science and Livestock Management</a:t>
            </a:r>
            <a:endParaRPr lang="en-GB" cap="none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 Husbandry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term “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Husbandry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 comes from the term ‘husband’ means the one who takes care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Husbandry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means, care of animals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husbandry: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Art &amp; Science  which deals with  production of farm animals (milk, meat, eggs, wool producing animals like buffalo, cows, goats sheep, camel, horses, donkey, mules and  poultry).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Scientific management &amp; breeding of domestic livestock so that desired qualities of animals can be achieved 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99CB38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Also involves aspects of Nutrition and Prophylaxis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Breeding and Genetic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Livestock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Poultry Science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Animal 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258</Words>
  <Application>Microsoft Office PowerPoint</Application>
  <PresentationFormat>Custom</PresentationFormat>
  <Paragraphs>117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Animal Husbandry</vt:lpstr>
      <vt:lpstr>Conti…</vt:lpstr>
      <vt:lpstr>Another</vt:lpstr>
      <vt:lpstr>Branches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kahlon</cp:lastModifiedBy>
  <cp:revision>22</cp:revision>
  <dcterms:created xsi:type="dcterms:W3CDTF">2016-12-10T05:11:52Z</dcterms:created>
  <dcterms:modified xsi:type="dcterms:W3CDTF">2020-03-24T09:52:06Z</dcterms:modified>
</cp:coreProperties>
</file>