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3E07DBB-29E9-458B-85A9-00790D5BD28A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4C6537-99CD-4ABF-BF2A-6BBEED5CD586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Instructor: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Farheen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Malik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General Philosophy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143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CHARACTERISTIC OF NATURALISM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Scientific knowledge.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Senses are the gateway of knowledge.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Nature is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ultimate reality.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No distinction between mind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body.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Values are resident in nature.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Laws of nature  are unchangeable and the whole universe is governed by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016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Naturalistic believe that students should be provided with an opportunity to express their ideas and talents.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Education should aim at developing the child into rational, balanced useful  and mature person.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Naturalistic says that individual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child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have to face several painful and stress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situations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the physical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83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62000"/>
          </a:xfrm>
        </p:spPr>
        <p:txBody>
          <a:bodyPr>
            <a:no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NATURALISM AND TEACHER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438400"/>
            <a:ext cx="8503920" cy="3660648"/>
          </a:xfrm>
        </p:spPr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Teacher should be an observer 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Able to understand nature of the child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32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NATURALISM AND CURRICULUM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981200"/>
            <a:ext cx="8503920" cy="3429000"/>
          </a:xfrm>
        </p:spPr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Study of past experiences.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No rigid curriculum.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Focal point should with simplicity and objectivity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8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76200"/>
            <a:ext cx="8534400" cy="914400"/>
          </a:xfrm>
        </p:spPr>
        <p:txBody>
          <a:bodyPr>
            <a:no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REALISM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57400"/>
            <a:ext cx="8503920" cy="4572000"/>
          </a:xfrm>
        </p:spPr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Aristotle is the founder of realism.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It is concerned with the existence of things.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Realism is the theory that holds the existence of objects is real.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Complete living is the aim of education and also the aim of life.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02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CHARACTERISTIC OF REALISM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Universe is not the projection of ideas.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There is no supreme power behind this universe.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Man is just a physical body having no relation with spirits.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Individuals are important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Values are immoral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Revelation can be source of knowledge for religious realists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04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981200"/>
            <a:ext cx="8503920" cy="4117848"/>
          </a:xfrm>
        </p:spPr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Develop intellectual abilities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equip students with information to understand current events.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Realistic aim of education is a happy and integrated life.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Activities of mental health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07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ROLE OF THE TEACHER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Teacher should be competent in subject matter.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teach disciplined knowledge.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 adopt new technology.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Teacher should present ideas in clear and consistent way.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Competency testing of students with various methods.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Having a solid grounding in science,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math's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humanities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552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METHOD OF INSTRUCTION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057400"/>
            <a:ext cx="8503920" cy="4041648"/>
          </a:xfrm>
        </p:spPr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Inductive and scientific reasoning.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Lecturer and question and answer.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Stressing in precision and accuracy in math, science, social studies and writing.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Emphasizes on  observation and experimentation.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25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REALISM AND CURRICULUM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270248"/>
          </a:xfrm>
        </p:spPr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Use of objects in education.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Emphasis on subject matter.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Curriculum consists of the basis in math , science and reading etc.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Attention is given to  didactic and objects studied in education use of picture and videos in educational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73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5240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IMPLICATION FOR TODAYS CLASSROOM TEACHER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Focus on cognitive learning and subject mastery.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Content mastery is important and methodology is a necessary but subordinate means to educate.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Teacher brings students ideas about the world into  correspondence with reality by teaching skills (reading, writing) and subjects ( history, math, science)  that are based on authoritative and expert knowledge.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17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NATURALISM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Naturalism is concerned with nature self or real self.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According to Naturalism, material world is the real world, it emphasizes matter and the physical world.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Rousseau was the exponent of this philosophy.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Naturalism believe that nature alone contains normal and the only final answer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all philosophical problem.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133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140</TotalTime>
  <Words>516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General Philosophy</vt:lpstr>
      <vt:lpstr>REALISM</vt:lpstr>
      <vt:lpstr>CHARACTERISTIC OF REALISM</vt:lpstr>
      <vt:lpstr>AIMS OF EDUCATION</vt:lpstr>
      <vt:lpstr>ROLE OF THE TEACHER</vt:lpstr>
      <vt:lpstr>METHOD OF INSTRUCTION</vt:lpstr>
      <vt:lpstr>REALISM AND CURRICULUM</vt:lpstr>
      <vt:lpstr>IMPLICATION FOR TODAYS CLASSROOM TEACHER </vt:lpstr>
      <vt:lpstr>NATURALISM</vt:lpstr>
      <vt:lpstr>CHARACTERISTIC OF NATURALISM</vt:lpstr>
      <vt:lpstr>AIMS OF EDUCATION</vt:lpstr>
      <vt:lpstr>NATURALISM AND TEACHER</vt:lpstr>
      <vt:lpstr>NATURALISM AND CURRICULUM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Philosophy</dc:title>
  <dc:creator>computer fix</dc:creator>
  <cp:lastModifiedBy>computer fix</cp:lastModifiedBy>
  <cp:revision>9</cp:revision>
  <dcterms:created xsi:type="dcterms:W3CDTF">2020-11-01T11:07:37Z</dcterms:created>
  <dcterms:modified xsi:type="dcterms:W3CDTF">2020-11-20T03:56:20Z</dcterms:modified>
</cp:coreProperties>
</file>