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1"/>
            <a:ext cx="7772400" cy="13715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Computer Applications</a:t>
            </a:r>
            <a:br>
              <a:rPr lang="en-US" dirty="0" smtClean="0"/>
            </a:b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(Course Code: CT 122</a:t>
            </a:r>
            <a:r>
              <a:rPr lang="en-US" sz="2700" dirty="0" smtClean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en-US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smtClean="0"/>
              <a:t>(Credit Hour: T-1, P-3</a:t>
            </a:r>
            <a:r>
              <a:rPr lang="en-US" sz="2400" dirty="0" smtClean="0"/>
              <a:t>)</a:t>
            </a:r>
            <a:endParaRPr lang="en-US" sz="27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611606"/>
            <a:ext cx="7772400" cy="1646193"/>
          </a:xfrm>
        </p:spPr>
        <p:txBody>
          <a:bodyPr/>
          <a:lstStyle/>
          <a:p>
            <a:pPr algn="l"/>
            <a:r>
              <a:rPr lang="en-US" dirty="0" smtClean="0"/>
              <a:t>Prepared by</a:t>
            </a:r>
          </a:p>
          <a:p>
            <a:pPr algn="l"/>
            <a:r>
              <a:rPr lang="en-US" dirty="0" smtClean="0"/>
              <a:t> </a:t>
            </a:r>
            <a:r>
              <a:rPr lang="en-US" dirty="0" smtClean="0"/>
              <a:t>                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Engr.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Syed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Nasir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Abbas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Lecturer UCET, UOS</a:t>
            </a: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rmAutofit fontScale="92500" lnSpcReduction="20000"/>
          </a:bodyPr>
          <a:lstStyle/>
          <a:p>
            <a:endParaRPr lang="en-US" b="1" dirty="0" smtClean="0"/>
          </a:p>
          <a:p>
            <a:r>
              <a:rPr lang="en-US" b="1" dirty="0" smtClean="0"/>
              <a:t>1- </a:t>
            </a:r>
            <a:r>
              <a:rPr lang="en-US" b="1" dirty="0" smtClean="0"/>
              <a:t>Review of the following knowledge/skill </a:t>
            </a:r>
            <a:endParaRPr lang="en-US" dirty="0" smtClean="0"/>
          </a:p>
          <a:p>
            <a:r>
              <a:rPr lang="en-US" dirty="0" smtClean="0"/>
              <a:t>Electronic Data Processing </a:t>
            </a:r>
          </a:p>
          <a:p>
            <a:r>
              <a:rPr lang="en-US" dirty="0" smtClean="0"/>
              <a:t>Operating System</a:t>
            </a:r>
          </a:p>
          <a:p>
            <a:r>
              <a:rPr lang="en-US" dirty="0" smtClean="0"/>
              <a:t>BASIC language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2- Practice in using Word Processing Software </a:t>
            </a:r>
            <a:endParaRPr lang="en-US" dirty="0" smtClean="0"/>
          </a:p>
          <a:p>
            <a:r>
              <a:rPr lang="en-US" dirty="0" smtClean="0"/>
              <a:t>Character and Paragraph Formatting.</a:t>
            </a:r>
          </a:p>
          <a:p>
            <a:r>
              <a:rPr lang="en-US" dirty="0" smtClean="0"/>
              <a:t>Tables and Columns </a:t>
            </a:r>
          </a:p>
          <a:p>
            <a:r>
              <a:rPr lang="en-US" dirty="0" smtClean="0"/>
              <a:t>Page Setup and Print Setup </a:t>
            </a:r>
          </a:p>
          <a:p>
            <a:r>
              <a:rPr lang="en-US" dirty="0" smtClean="0"/>
              <a:t>Inserting Objects </a:t>
            </a:r>
          </a:p>
          <a:p>
            <a:r>
              <a:rPr lang="en-US" dirty="0" smtClean="0"/>
              <a:t>Styles, Index and TOC </a:t>
            </a:r>
          </a:p>
          <a:p>
            <a:r>
              <a:rPr lang="en-US" dirty="0" smtClean="0"/>
              <a:t>Customization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Content: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14672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3- Practice in using Spreadsheet software </a:t>
            </a:r>
            <a:endParaRPr lang="en-US" dirty="0" smtClean="0"/>
          </a:p>
          <a:p>
            <a:pPr lvl="0"/>
            <a:r>
              <a:rPr lang="en-US" dirty="0" smtClean="0"/>
              <a:t>Data Types </a:t>
            </a:r>
          </a:p>
          <a:p>
            <a:pPr lvl="0"/>
            <a:r>
              <a:rPr lang="en-US" dirty="0" smtClean="0"/>
              <a:t>Entering and Editing data </a:t>
            </a:r>
          </a:p>
          <a:p>
            <a:pPr lvl="0"/>
            <a:r>
              <a:rPr lang="en-US" dirty="0" smtClean="0"/>
              <a:t>General Calculations </a:t>
            </a:r>
          </a:p>
          <a:p>
            <a:pPr lvl="0"/>
            <a:r>
              <a:rPr lang="en-US" dirty="0" smtClean="0"/>
              <a:t>Statistical Analysis </a:t>
            </a:r>
          </a:p>
          <a:p>
            <a:r>
              <a:rPr lang="en-US" dirty="0" smtClean="0"/>
              <a:t>Graphics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4. CAD/CAM Applications (Technology Related) 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b="1" dirty="0" smtClean="0"/>
              <a:t>5</a:t>
            </a:r>
            <a:r>
              <a:rPr lang="en-US" b="1" dirty="0" smtClean="0"/>
              <a:t>. Familiarization with Commercially available </a:t>
            </a:r>
            <a:r>
              <a:rPr lang="en-US" b="1" dirty="0" err="1" smtClean="0"/>
              <a:t>Softwares</a:t>
            </a:r>
            <a:r>
              <a:rPr lang="en-US" b="1" dirty="0" smtClean="0"/>
              <a:t> </a:t>
            </a:r>
            <a:r>
              <a:rPr lang="en-US" b="1" dirty="0" smtClean="0"/>
              <a:t>in the relevant field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Content: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Text Books </a:t>
            </a:r>
            <a:endParaRPr lang="en-US" dirty="0" smtClean="0"/>
          </a:p>
          <a:p>
            <a:r>
              <a:rPr lang="en-US" dirty="0" smtClean="0"/>
              <a:t>1. Gottfried R. S. PROGRAMMING WITH </a:t>
            </a:r>
            <a:r>
              <a:rPr lang="en-US" dirty="0" err="1" smtClean="0"/>
              <a:t>BASIC.Schaum‟s</a:t>
            </a:r>
            <a:r>
              <a:rPr lang="en-US" dirty="0" smtClean="0"/>
              <a:t> Outline Series </a:t>
            </a:r>
            <a:r>
              <a:rPr lang="en-US" dirty="0" smtClean="0"/>
              <a:t>(</a:t>
            </a:r>
            <a:r>
              <a:rPr lang="en-US" dirty="0" smtClean="0"/>
              <a:t>Latest Edition</a:t>
            </a:r>
            <a:r>
              <a:rPr lang="en-US" dirty="0" smtClean="0"/>
              <a:t>).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2. </a:t>
            </a:r>
            <a:r>
              <a:rPr lang="en-US" dirty="0" err="1" smtClean="0"/>
              <a:t>User‟s</a:t>
            </a:r>
            <a:r>
              <a:rPr lang="en-US" dirty="0" smtClean="0"/>
              <a:t> Manuals for Word Processing software, Spreadsheet software and technology specific soft wares. 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Books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Reference Books </a:t>
            </a:r>
            <a:endParaRPr lang="en-US" dirty="0" smtClean="0"/>
          </a:p>
          <a:p>
            <a:r>
              <a:rPr lang="en-US" dirty="0" smtClean="0"/>
              <a:t>1. Tucker A. B., </a:t>
            </a:r>
            <a:r>
              <a:rPr lang="en-US" dirty="0" err="1" smtClean="0"/>
              <a:t>Bernat</a:t>
            </a:r>
            <a:r>
              <a:rPr lang="en-US" dirty="0" smtClean="0"/>
              <a:t> A., Cupper R. D. and </a:t>
            </a:r>
            <a:r>
              <a:rPr lang="en-US" dirty="0" err="1" smtClean="0"/>
              <a:t>Scragg</a:t>
            </a:r>
            <a:r>
              <a:rPr lang="en-US" dirty="0" smtClean="0"/>
              <a:t> G. W. “FUNDAMENTALS OF COMPUTING”. McGraw Hill Book Company (Latest Edition). </a:t>
            </a:r>
          </a:p>
          <a:p>
            <a:r>
              <a:rPr lang="en-US" dirty="0" smtClean="0"/>
              <a:t>2. “IBM DICTIONARY OF COMPUTING” (Latest Edition). </a:t>
            </a:r>
          </a:p>
          <a:p>
            <a:r>
              <a:rPr lang="en-US" dirty="0" smtClean="0"/>
              <a:t>3. Bradley J. C. QUICK BASIC. Wm. C. Brown Publishers, USA (Latest Edition).</a:t>
            </a:r>
          </a:p>
          <a:p>
            <a:endParaRPr lang="en-US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Referrence</a:t>
            </a:r>
            <a:r>
              <a:rPr lang="en-US" dirty="0" smtClean="0"/>
              <a:t> </a:t>
            </a:r>
            <a:r>
              <a:rPr lang="en-US" dirty="0" smtClean="0"/>
              <a:t>Books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</TotalTime>
  <Words>206</Words>
  <Application>Microsoft Office PowerPoint</Application>
  <PresentationFormat>On-screen Show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Computer Applications (Course Code: CT 122) (Credit Hour: T-1, P-3)</vt:lpstr>
      <vt:lpstr>Course Content:</vt:lpstr>
      <vt:lpstr>Course Content:</vt:lpstr>
      <vt:lpstr>Course Books</vt:lpstr>
      <vt:lpstr>Referrence Books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Applications (Course Code: CT 122)</dc:title>
  <dc:creator/>
  <cp:lastModifiedBy>Nasir Abbas</cp:lastModifiedBy>
  <cp:revision>5</cp:revision>
  <dcterms:created xsi:type="dcterms:W3CDTF">2006-08-16T00:00:00Z</dcterms:created>
  <dcterms:modified xsi:type="dcterms:W3CDTF">2013-12-03T16:58:20Z</dcterms:modified>
</cp:coreProperties>
</file>