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6243870E-02D0-4299-A819-ED3AC23A473A}" type="datetimeFigureOut">
              <a:rPr lang="en-US" smtClean="0"/>
              <a:t>5/3/2020</a:t>
            </a:fld>
            <a:endParaRPr lang="en-US"/>
          </a:p>
        </p:txBody>
      </p:sp>
      <p:sp>
        <p:nvSpPr>
          <p:cNvPr id="16" name="Slide Number Placeholder 15"/>
          <p:cNvSpPr>
            <a:spLocks noGrp="1"/>
          </p:cNvSpPr>
          <p:nvPr>
            <p:ph type="sldNum" sz="quarter" idx="11"/>
          </p:nvPr>
        </p:nvSpPr>
        <p:spPr/>
        <p:txBody>
          <a:bodyPr/>
          <a:lstStyle/>
          <a:p>
            <a:fld id="{6814E955-AE56-4599-B6F8-AB624D5129C9}"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243870E-02D0-4299-A819-ED3AC23A473A}"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14E955-AE56-4599-B6F8-AB624D5129C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243870E-02D0-4299-A819-ED3AC23A473A}"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14E955-AE56-4599-B6F8-AB624D5129C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6243870E-02D0-4299-A819-ED3AC23A473A}" type="datetimeFigureOut">
              <a:rPr lang="en-US" smtClean="0"/>
              <a:t>5/3/2020</a:t>
            </a:fld>
            <a:endParaRPr lang="en-US"/>
          </a:p>
        </p:txBody>
      </p:sp>
      <p:sp>
        <p:nvSpPr>
          <p:cNvPr id="15" name="Slide Number Placeholder 14"/>
          <p:cNvSpPr>
            <a:spLocks noGrp="1"/>
          </p:cNvSpPr>
          <p:nvPr>
            <p:ph type="sldNum" sz="quarter" idx="15"/>
          </p:nvPr>
        </p:nvSpPr>
        <p:spPr/>
        <p:txBody>
          <a:bodyPr/>
          <a:lstStyle>
            <a:lvl1pPr algn="ctr">
              <a:defRPr/>
            </a:lvl1pPr>
          </a:lstStyle>
          <a:p>
            <a:fld id="{6814E955-AE56-4599-B6F8-AB624D5129C9}"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243870E-02D0-4299-A819-ED3AC23A473A}"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14E955-AE56-4599-B6F8-AB624D5129C9}"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243870E-02D0-4299-A819-ED3AC23A473A}" type="datetimeFigureOut">
              <a:rPr lang="en-US" smtClean="0"/>
              <a:t>5/3/2020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14E955-AE56-4599-B6F8-AB624D5129C9}"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6814E955-AE56-4599-B6F8-AB624D5129C9}"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6243870E-02D0-4299-A819-ED3AC23A473A}" type="datetimeFigureOut">
              <a:rPr lang="en-US" smtClean="0"/>
              <a:t>5/3/2020</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243870E-02D0-4299-A819-ED3AC23A473A}" type="datetimeFigureOut">
              <a:rPr lang="en-US" smtClean="0"/>
              <a:t>5/3/2020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14E955-AE56-4599-B6F8-AB624D5129C9}"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43870E-02D0-4299-A819-ED3AC23A473A}" type="datetimeFigureOut">
              <a:rPr lang="en-US" smtClean="0"/>
              <a:t>5/3/2020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14E955-AE56-4599-B6F8-AB624D5129C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6243870E-02D0-4299-A819-ED3AC23A473A}" type="datetimeFigureOut">
              <a:rPr lang="en-US" smtClean="0"/>
              <a:t>5/3/2020</a:t>
            </a:fld>
            <a:endParaRPr lang="en-US"/>
          </a:p>
        </p:txBody>
      </p:sp>
      <p:sp>
        <p:nvSpPr>
          <p:cNvPr id="9" name="Slide Number Placeholder 8"/>
          <p:cNvSpPr>
            <a:spLocks noGrp="1"/>
          </p:cNvSpPr>
          <p:nvPr>
            <p:ph type="sldNum" sz="quarter" idx="15"/>
          </p:nvPr>
        </p:nvSpPr>
        <p:spPr/>
        <p:txBody>
          <a:bodyPr/>
          <a:lstStyle/>
          <a:p>
            <a:fld id="{6814E955-AE56-4599-B6F8-AB624D5129C9}"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6243870E-02D0-4299-A819-ED3AC23A473A}" type="datetimeFigureOut">
              <a:rPr lang="en-US" smtClean="0"/>
              <a:t>5/3/2020</a:t>
            </a:fld>
            <a:endParaRPr lang="en-US"/>
          </a:p>
        </p:txBody>
      </p:sp>
      <p:sp>
        <p:nvSpPr>
          <p:cNvPr id="9" name="Slide Number Placeholder 8"/>
          <p:cNvSpPr>
            <a:spLocks noGrp="1"/>
          </p:cNvSpPr>
          <p:nvPr>
            <p:ph type="sldNum" sz="quarter" idx="11"/>
          </p:nvPr>
        </p:nvSpPr>
        <p:spPr/>
        <p:txBody>
          <a:bodyPr/>
          <a:lstStyle/>
          <a:p>
            <a:fld id="{6814E955-AE56-4599-B6F8-AB624D5129C9}"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6243870E-02D0-4299-A819-ED3AC23A473A}" type="datetimeFigureOut">
              <a:rPr lang="en-US" smtClean="0"/>
              <a:t>5/3/2020</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6814E955-AE56-4599-B6F8-AB624D5129C9}"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2" name="Title 1"/>
          <p:cNvSpPr>
            <a:spLocks noGrp="1"/>
          </p:cNvSpPr>
          <p:nvPr>
            <p:ph type="ctrTitle"/>
          </p:nvPr>
        </p:nvSpPr>
        <p:spPr/>
        <p:txBody>
          <a:bodyPr/>
          <a:lstStyle/>
          <a:p>
            <a:r>
              <a:rPr lang="en-US" dirty="0" smtClean="0">
                <a:latin typeface="Times New Roman" pitchFamily="18" charset="0"/>
                <a:cs typeface="Times New Roman" pitchFamily="18" charset="0"/>
              </a:rPr>
              <a:t>Impressionism</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419908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533400"/>
            <a:ext cx="8382000" cy="5562600"/>
          </a:xfrm>
        </p:spPr>
        <p:txBody>
          <a:bodyPr>
            <a:normAutofit fontScale="85000" lnSpcReduction="20000"/>
          </a:bodyPr>
          <a:lstStyle/>
          <a:p>
            <a:r>
              <a:rPr lang="en-US" sz="3300" i="1" dirty="0">
                <a:latin typeface="Times New Roman" pitchFamily="18" charset="0"/>
                <a:cs typeface="Times New Roman" pitchFamily="18" charset="0"/>
              </a:rPr>
              <a:t/>
            </a:r>
            <a:br>
              <a:rPr lang="en-US" sz="3300" i="1" dirty="0">
                <a:latin typeface="Times New Roman" pitchFamily="18" charset="0"/>
                <a:cs typeface="Times New Roman" pitchFamily="18" charset="0"/>
              </a:rPr>
            </a:br>
            <a:r>
              <a:rPr lang="en-US" sz="3300" i="1" dirty="0">
                <a:latin typeface="Times New Roman" pitchFamily="18" charset="0"/>
                <a:cs typeface="Times New Roman" pitchFamily="18" charset="0"/>
              </a:rPr>
              <a:t>Impression, Sunrise (Impression, </a:t>
            </a:r>
            <a:r>
              <a:rPr lang="en-US" sz="3300" i="1" dirty="0" err="1">
                <a:latin typeface="Times New Roman" pitchFamily="18" charset="0"/>
                <a:cs typeface="Times New Roman" pitchFamily="18" charset="0"/>
              </a:rPr>
              <a:t>soleil</a:t>
            </a:r>
            <a:r>
              <a:rPr lang="en-US" sz="3300" i="1" dirty="0">
                <a:latin typeface="Times New Roman" pitchFamily="18" charset="0"/>
                <a:cs typeface="Times New Roman" pitchFamily="18" charset="0"/>
              </a:rPr>
              <a:t> </a:t>
            </a:r>
            <a:r>
              <a:rPr lang="en-US" sz="3300" i="1" dirty="0" err="1">
                <a:latin typeface="Times New Roman" pitchFamily="18" charset="0"/>
                <a:cs typeface="Times New Roman" pitchFamily="18" charset="0"/>
              </a:rPr>
              <a:t>levant</a:t>
            </a:r>
            <a:r>
              <a:rPr lang="en-US" sz="3300" i="1" dirty="0">
                <a:latin typeface="Times New Roman" pitchFamily="18" charset="0"/>
                <a:cs typeface="Times New Roman" pitchFamily="18" charset="0"/>
              </a:rPr>
              <a:t>)</a:t>
            </a:r>
            <a:r>
              <a:rPr lang="en-US" sz="3300" dirty="0">
                <a:latin typeface="Times New Roman" pitchFamily="18" charset="0"/>
                <a:cs typeface="Times New Roman" pitchFamily="18" charset="0"/>
              </a:rPr>
              <a:t>, 1872; the painting that gave its name to the style and artistic movement</a:t>
            </a:r>
            <a:r>
              <a:rPr lang="en-US" sz="3300" dirty="0" smtClean="0">
                <a:latin typeface="Times New Roman" pitchFamily="18" charset="0"/>
                <a:cs typeface="Times New Roman" pitchFamily="18" charset="0"/>
              </a:rPr>
              <a:t>.</a:t>
            </a:r>
          </a:p>
          <a:p>
            <a:r>
              <a:rPr lang="en-US" sz="3300" dirty="0" smtClean="0">
                <a:latin typeface="Times New Roman" pitchFamily="18" charset="0"/>
                <a:cs typeface="Times New Roman" pitchFamily="18" charset="0"/>
              </a:rPr>
              <a:t> From </a:t>
            </a:r>
            <a:r>
              <a:rPr lang="en-US" sz="3300" dirty="0">
                <a:latin typeface="Times New Roman" pitchFamily="18" charset="0"/>
                <a:cs typeface="Times New Roman" pitchFamily="18" charset="0"/>
              </a:rPr>
              <a:t>the late 1860s, Monet and other like-minded artists met with rejection from the </a:t>
            </a:r>
            <a:r>
              <a:rPr lang="en-US" sz="3300" dirty="0" smtClean="0">
                <a:latin typeface="Times New Roman" pitchFamily="18" charset="0"/>
                <a:cs typeface="Times New Roman" pitchFamily="18" charset="0"/>
              </a:rPr>
              <a:t>conservative</a:t>
            </a:r>
            <a:r>
              <a:rPr lang="en-US" sz="3300" dirty="0">
                <a:latin typeface="Times New Roman" pitchFamily="18" charset="0"/>
                <a:cs typeface="Times New Roman" pitchFamily="18" charset="0"/>
              </a:rPr>
              <a:t> </a:t>
            </a:r>
            <a:r>
              <a:rPr lang="en-US" sz="3300" dirty="0" smtClean="0">
                <a:latin typeface="Times New Roman" pitchFamily="18" charset="0"/>
                <a:cs typeface="Times New Roman" pitchFamily="18" charset="0"/>
              </a:rPr>
              <a:t>ac </a:t>
            </a:r>
            <a:r>
              <a:rPr lang="en-US" sz="3300" dirty="0">
                <a:latin typeface="Times New Roman" pitchFamily="18" charset="0"/>
                <a:cs typeface="Times New Roman" pitchFamily="18" charset="0"/>
              </a:rPr>
              <a:t>which held its annual exhibition at the Salon de Paris. During the latter part of 1873, Monet</a:t>
            </a:r>
            <a:r>
              <a:rPr lang="en-US" sz="3300" dirty="0" smtClean="0">
                <a:latin typeface="Times New Roman" pitchFamily="18" charset="0"/>
                <a:cs typeface="Times New Roman" pitchFamily="18" charset="0"/>
              </a:rPr>
              <a:t>, organized </a:t>
            </a:r>
            <a:r>
              <a:rPr lang="en-US" sz="3300" dirty="0">
                <a:latin typeface="Times New Roman" pitchFamily="18" charset="0"/>
                <a:cs typeface="Times New Roman" pitchFamily="18" charset="0"/>
              </a:rPr>
              <a:t>the </a:t>
            </a:r>
            <a:r>
              <a:rPr lang="en-US" sz="3300" dirty="0" smtClean="0">
                <a:latin typeface="Times New Roman" pitchFamily="18" charset="0"/>
                <a:cs typeface="Times New Roman" pitchFamily="18" charset="0"/>
              </a:rPr>
              <a:t> (</a:t>
            </a:r>
            <a:r>
              <a:rPr lang="en-US" sz="3300" dirty="0">
                <a:latin typeface="Times New Roman" pitchFamily="18" charset="0"/>
                <a:cs typeface="Times New Roman" pitchFamily="18" charset="0"/>
              </a:rPr>
              <a:t>Anonymous Society of Painters, Sculptors, and Engravers) to exhibit their artworks independently. At their first exhibition, held in April 1874, Monet exhibited the work that was to give the group its lasting name. He was inspired by the style and subject matter of previous modern painters Camille Pissarro and </a:t>
            </a:r>
            <a:r>
              <a:rPr lang="en-US" sz="3300" dirty="0" err="1">
                <a:latin typeface="Times New Roman" pitchFamily="18" charset="0"/>
                <a:cs typeface="Times New Roman" pitchFamily="18" charset="0"/>
              </a:rPr>
              <a:t>Edouard</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Manet</a:t>
            </a:r>
            <a:r>
              <a:rPr lang="en-US" sz="3300" dirty="0" smtClean="0">
                <a:latin typeface="Times New Roman" pitchFamily="18" charset="0"/>
                <a:cs typeface="Times New Roman" pitchFamily="18" charset="0"/>
              </a:rPr>
              <a:t>.</a:t>
            </a:r>
            <a:endParaRPr lang="en-US" sz="33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349955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304800"/>
            <a:ext cx="8382000" cy="5791200"/>
          </a:xfrm>
        </p:spPr>
        <p:txBody>
          <a:bodyPr/>
          <a:lstStyle/>
          <a:p>
            <a:r>
              <a:rPr lang="en-US" i="1" dirty="0"/>
              <a:t>Impression, Sunrise</a:t>
            </a:r>
            <a:r>
              <a:rPr lang="en-US" dirty="0"/>
              <a:t> was painted in 1872, depicting a Le Havre port landscape. From the painting's title the art critic Louis Leroy, in his review, "</a:t>
            </a:r>
            <a:r>
              <a:rPr lang="en-US" dirty="0" err="1"/>
              <a:t>L'Exposition</a:t>
            </a:r>
            <a:r>
              <a:rPr lang="en-US" dirty="0"/>
              <a:t> des </a:t>
            </a:r>
            <a:r>
              <a:rPr lang="en-US" dirty="0" err="1"/>
              <a:t>Impressionnistes</a:t>
            </a:r>
            <a:r>
              <a:rPr lang="en-US" dirty="0"/>
              <a:t>," which appeared in </a:t>
            </a:r>
            <a:r>
              <a:rPr lang="en-US" i="1" dirty="0"/>
              <a:t>Le Charivari</a:t>
            </a:r>
            <a:r>
              <a:rPr lang="en-US" dirty="0"/>
              <a:t>, coined the term "Impressionism". It was intended as disparagement but the Impressionists appropriated the term for themselves.</a:t>
            </a:r>
          </a:p>
          <a:p>
            <a:endParaRPr lang="en-US" dirty="0"/>
          </a:p>
        </p:txBody>
      </p:sp>
    </p:spTree>
    <p:extLst>
      <p:ext uri="{BB962C8B-B14F-4D97-AF65-F5344CB8AC3E}">
        <p14:creationId xmlns:p14="http://schemas.microsoft.com/office/powerpoint/2010/main" val="1176938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83080" y="1524000"/>
            <a:ext cx="5577840" cy="4572000"/>
          </a:xfrm>
        </p:spPr>
      </p:pic>
      <p:sp>
        <p:nvSpPr>
          <p:cNvPr id="3" name="Title 2"/>
          <p:cNvSpPr>
            <a:spLocks noGrp="1"/>
          </p:cNvSpPr>
          <p:nvPr>
            <p:ph type="title"/>
          </p:nvPr>
        </p:nvSpPr>
        <p:spPr/>
        <p:txBody>
          <a:bodyPr/>
          <a:lstStyle/>
          <a:p>
            <a:r>
              <a:rPr lang="en-US" dirty="0" smtClean="0"/>
              <a:t>Claude Monet</a:t>
            </a:r>
            <a:endParaRPr lang="en-US" dirty="0"/>
          </a:p>
        </p:txBody>
      </p:sp>
    </p:spTree>
    <p:extLst>
      <p:ext uri="{BB962C8B-B14F-4D97-AF65-F5344CB8AC3E}">
        <p14:creationId xmlns:p14="http://schemas.microsoft.com/office/powerpoint/2010/main" val="2190856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96262" y="914400"/>
            <a:ext cx="4607623" cy="5105400"/>
          </a:xfrm>
        </p:spPr>
      </p:pic>
    </p:spTree>
    <p:extLst>
      <p:ext uri="{BB962C8B-B14F-4D97-AF65-F5344CB8AC3E}">
        <p14:creationId xmlns:p14="http://schemas.microsoft.com/office/powerpoint/2010/main" val="3230379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6664" y="1066800"/>
            <a:ext cx="6150672" cy="4572000"/>
          </a:xfrm>
        </p:spPr>
      </p:pic>
    </p:spTree>
    <p:extLst>
      <p:ext uri="{BB962C8B-B14F-4D97-AF65-F5344CB8AC3E}">
        <p14:creationId xmlns:p14="http://schemas.microsoft.com/office/powerpoint/2010/main" val="709441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066800"/>
            <a:ext cx="7315200" cy="4448175"/>
          </a:xfrm>
        </p:spPr>
      </p:pic>
    </p:spTree>
    <p:extLst>
      <p:ext uri="{BB962C8B-B14F-4D97-AF65-F5344CB8AC3E}">
        <p14:creationId xmlns:p14="http://schemas.microsoft.com/office/powerpoint/2010/main" val="3268544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81200" y="363956"/>
            <a:ext cx="5807596" cy="6036844"/>
          </a:xfrm>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798654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89249" y="1143000"/>
            <a:ext cx="6765502" cy="4572000"/>
          </a:xfrm>
        </p:spPr>
      </p:pic>
    </p:spTree>
    <p:extLst>
      <p:ext uri="{BB962C8B-B14F-4D97-AF65-F5344CB8AC3E}">
        <p14:creationId xmlns:p14="http://schemas.microsoft.com/office/powerpoint/2010/main" val="1076915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latin typeface="Times New Roman" pitchFamily="18" charset="0"/>
                <a:cs typeface="Times New Roman" pitchFamily="18" charset="0"/>
              </a:rPr>
              <a:t>Monet </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14 November 1840 – 5 December 1926) was a French painter, a founder of French Impressionist painting and the most consistent and prolific practitioner of the movement's philosophy of expressing one's perceptions before nature, especially as applied to </a:t>
            </a:r>
            <a:r>
              <a:rPr lang="en-US" dirty="0" smtClean="0">
                <a:latin typeface="Times New Roman" pitchFamily="18" charset="0"/>
                <a:cs typeface="Times New Roman" pitchFamily="18" charset="0"/>
              </a:rPr>
              <a:t>plaint </a:t>
            </a:r>
            <a:r>
              <a:rPr lang="en-US" dirty="0">
                <a:latin typeface="Times New Roman" pitchFamily="18" charset="0"/>
                <a:cs typeface="Times New Roman" pitchFamily="18" charset="0"/>
              </a:rPr>
              <a:t>air landscape </a:t>
            </a:r>
            <a:r>
              <a:rPr lang="en-US" dirty="0" err="1" smtClean="0">
                <a:latin typeface="Times New Roman" pitchFamily="18" charset="0"/>
                <a:cs typeface="Times New Roman" pitchFamily="18" charset="0"/>
              </a:rPr>
              <a:t>painting.The</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term "Impressionism" is derived from the title of his painting </a:t>
            </a:r>
            <a:r>
              <a:rPr lang="en-US" i="1" dirty="0">
                <a:latin typeface="Times New Roman" pitchFamily="18" charset="0"/>
                <a:cs typeface="Times New Roman" pitchFamily="18" charset="0"/>
              </a:rPr>
              <a:t>Impression, </a:t>
            </a:r>
            <a:r>
              <a:rPr lang="en-US" i="1" dirty="0" smtClean="0">
                <a:latin typeface="Times New Roman" pitchFamily="18" charset="0"/>
                <a:cs typeface="Times New Roman" pitchFamily="18" charset="0"/>
              </a:rPr>
              <a:t>Impression</a:t>
            </a:r>
            <a:r>
              <a:rPr lang="en-US" i="1" dirty="0">
                <a:latin typeface="Times New Roman" pitchFamily="18" charset="0"/>
                <a:cs typeface="Times New Roman" pitchFamily="18" charset="0"/>
              </a:rPr>
              <a:t>, </a:t>
            </a:r>
            <a:r>
              <a:rPr lang="en-US" i="1" dirty="0" smtClean="0">
                <a:latin typeface="Times New Roman" pitchFamily="18" charset="0"/>
                <a:cs typeface="Times New Roman" pitchFamily="18" charset="0"/>
              </a:rPr>
              <a:t>Sunrise</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which was exhibited in 1874 in the first of the independent exhibitions mounted by Monet and his associates as an alternative to the Salon de Paris</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p>
            <a:endParaRPr lang="en-US" dirty="0"/>
          </a:p>
        </p:txBody>
      </p:sp>
      <p:sp>
        <p:nvSpPr>
          <p:cNvPr id="3" name="Title 2"/>
          <p:cNvSpPr>
            <a:spLocks noGrp="1"/>
          </p:cNvSpPr>
          <p:nvPr>
            <p:ph type="title"/>
          </p:nvPr>
        </p:nvSpPr>
        <p:spPr/>
        <p:txBody>
          <a:bodyPr/>
          <a:lstStyle/>
          <a:p>
            <a:r>
              <a:rPr lang="en-US" dirty="0" smtClean="0"/>
              <a:t>Claude Monet</a:t>
            </a:r>
            <a:endParaRPr lang="en-US" dirty="0"/>
          </a:p>
        </p:txBody>
      </p:sp>
    </p:spTree>
    <p:extLst>
      <p:ext uri="{BB962C8B-B14F-4D97-AF65-F5344CB8AC3E}">
        <p14:creationId xmlns:p14="http://schemas.microsoft.com/office/powerpoint/2010/main" val="2974002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457200"/>
            <a:ext cx="8305800" cy="5638800"/>
          </a:xfrm>
        </p:spPr>
        <p:txBody>
          <a:bodyPr>
            <a:normAutofit/>
          </a:bodyPr>
          <a:lstStyle/>
          <a:p>
            <a:r>
              <a:rPr lang="en-US" dirty="0">
                <a:latin typeface="Times New Roman" pitchFamily="18" charset="0"/>
                <a:cs typeface="Times New Roman" pitchFamily="18" charset="0"/>
              </a:rPr>
              <a:t>Monet's ambition of documenting the French countryside led him to adopt a method of painting the same scene many times in order to capture the changing of light and the passing of the </a:t>
            </a:r>
            <a:r>
              <a:rPr lang="en-US" dirty="0" smtClean="0">
                <a:latin typeface="Times New Roman" pitchFamily="18" charset="0"/>
                <a:cs typeface="Times New Roman" pitchFamily="18" charset="0"/>
              </a:rPr>
              <a:t>seasons. From </a:t>
            </a:r>
            <a:r>
              <a:rPr lang="en-US" dirty="0">
                <a:latin typeface="Times New Roman" pitchFamily="18" charset="0"/>
                <a:cs typeface="Times New Roman" pitchFamily="18" charset="0"/>
              </a:rPr>
              <a:t>1883, Monet lived in </a:t>
            </a:r>
            <a:r>
              <a:rPr lang="en-US" dirty="0" smtClean="0">
                <a:latin typeface="Times New Roman" pitchFamily="18" charset="0"/>
                <a:cs typeface="Times New Roman" pitchFamily="18" charset="0"/>
              </a:rPr>
              <a:t>Govern, </a:t>
            </a:r>
            <a:r>
              <a:rPr lang="en-US" dirty="0">
                <a:latin typeface="Times New Roman" pitchFamily="18" charset="0"/>
                <a:cs typeface="Times New Roman" pitchFamily="18" charset="0"/>
              </a:rPr>
              <a:t>where he purchased a house and property and began a vast landscaping project which included lily ponds that would become the subjects of his best-known works. He began painting the water lilies in 1899, first in vertical views with a Japanese bridge as a central feature and later in the series of large-scale paintings that was to occupy him continuously for the next 20 years of his life.</a:t>
            </a:r>
          </a:p>
          <a:p>
            <a:endParaRPr lang="en-US" dirty="0"/>
          </a:p>
        </p:txBody>
      </p:sp>
    </p:spTree>
    <p:extLst>
      <p:ext uri="{BB962C8B-B14F-4D97-AF65-F5344CB8AC3E}">
        <p14:creationId xmlns:p14="http://schemas.microsoft.com/office/powerpoint/2010/main" val="356017648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20</TotalTime>
  <Words>54</Words>
  <Application>Microsoft Office PowerPoint</Application>
  <PresentationFormat>On-screen Show (4:3)</PresentationFormat>
  <Paragraphs>8</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Paper</vt:lpstr>
      <vt:lpstr>Impressionism</vt:lpstr>
      <vt:lpstr>Claude Monet</vt:lpstr>
      <vt:lpstr>PowerPoint Presentation</vt:lpstr>
      <vt:lpstr>PowerPoint Presentation</vt:lpstr>
      <vt:lpstr>PowerPoint Presentation</vt:lpstr>
      <vt:lpstr>PowerPoint Presentation</vt:lpstr>
      <vt:lpstr>PowerPoint Presentation</vt:lpstr>
      <vt:lpstr>Claude Monet</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Impressionism</dc:title>
  <dc:creator>Turn Back</dc:creator>
  <cp:lastModifiedBy>Turn Back</cp:lastModifiedBy>
  <cp:revision>5</cp:revision>
  <dcterms:created xsi:type="dcterms:W3CDTF">2020-05-03T11:23:05Z</dcterms:created>
  <dcterms:modified xsi:type="dcterms:W3CDTF">2020-05-03T11:43:28Z</dcterms:modified>
</cp:coreProperties>
</file>