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75" r:id="rId9"/>
    <p:sldId id="276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B636B-AF79-4BA4-8C72-9C77C233DB5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3F7A1-9C10-4D31-8896-5224BF75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10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rich web application is a Web application that has many of the characteristics of desktop application software.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36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FX MARK-UP LANGUAGE, extended Mark-up Language.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5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08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43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50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8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1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9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51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609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034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3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9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3A80A07-CC48-4E85-8084-1682EAAB797A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007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A80A07-CC48-4E85-8084-1682EAAB797A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36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37DA8-3FA0-4EC8-A638-9CF3F62D04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34796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Enterprise </a:t>
            </a:r>
            <a:r>
              <a:rPr lang="en-US" sz="7200"/>
              <a:t>Apps </a:t>
            </a:r>
            <a:r>
              <a:rPr lang="en-US" sz="7200" smtClean="0"/>
              <a:t>Development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9EDD8-4D0B-426F-8A36-47E15296E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12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7C3A-D9DA-4D6E-8024-0F3F13297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4D518-1F69-493C-9BE5-EA075865C7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9329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9F78-F275-4A07-85AC-B4FA5839F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F84C-27A4-471F-A521-F6690A822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What is Java RMI?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Working of RMI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Stub Object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Skeleton Object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Implementation 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Coding</a:t>
            </a:r>
          </a:p>
        </p:txBody>
      </p:sp>
    </p:spTree>
    <p:extLst>
      <p:ext uri="{BB962C8B-B14F-4D97-AF65-F5344CB8AC3E}">
        <p14:creationId xmlns:p14="http://schemas.microsoft.com/office/powerpoint/2010/main" val="257979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Remote Method Invocation (RMI)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IN" sz="2500" dirty="0"/>
              <a:t>Remote Method Invocation (RMI) is an API which allows an object to invoke a method on an object that exists in another address space, which could be on the same machine or on a remote machine.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sz="2500" dirty="0"/>
              <a:t>Through RMI, object running in a JVM present on a computer (Client side) can invoke methods on an object present in another JVM (Server side).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sz="2500" dirty="0"/>
              <a:t>RMI creates a public remote server object that enables client and server side communications through simple method calls on the server object.</a:t>
            </a:r>
          </a:p>
        </p:txBody>
      </p:sp>
    </p:spTree>
    <p:extLst>
      <p:ext uri="{BB962C8B-B14F-4D97-AF65-F5344CB8AC3E}">
        <p14:creationId xmlns:p14="http://schemas.microsoft.com/office/powerpoint/2010/main" val="119982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of RMI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500" dirty="0"/>
              <a:t>The communication between client and server is handled by using two             intermediate objects:</a:t>
            </a:r>
          </a:p>
          <a:p>
            <a:pPr marL="0" indent="0">
              <a:buNone/>
            </a:pPr>
            <a:endParaRPr lang="en-IN" sz="2500" dirty="0"/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Stub object (on client side)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Skeleton object (on server side).</a:t>
            </a:r>
          </a:p>
        </p:txBody>
      </p:sp>
    </p:spTree>
    <p:extLst>
      <p:ext uri="{BB962C8B-B14F-4D97-AF65-F5344CB8AC3E}">
        <p14:creationId xmlns:p14="http://schemas.microsoft.com/office/powerpoint/2010/main" val="158517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Stub Object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IN" sz="2500" dirty="0"/>
              <a:t>The stub object on the client machine builds an information block and sends this information to the server. The block consists of</a:t>
            </a:r>
          </a:p>
          <a:p>
            <a:pPr marL="457200" indent="-457200" fontAlgn="base">
              <a:buFont typeface="+mj-lt"/>
              <a:buAutoNum type="arabicPeriod"/>
            </a:pPr>
            <a:endParaRPr lang="en-IN" sz="2500" dirty="0"/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 initiates a connection with remote Virtual Machine (JVM),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 writes and transmits the parameters to the remote Virtual Machine (JVM),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 waits for the result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 reads the return value or exception, and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 finally, returns the value to the caller.</a:t>
            </a:r>
          </a:p>
        </p:txBody>
      </p:sp>
    </p:spTree>
    <p:extLst>
      <p:ext uri="{BB962C8B-B14F-4D97-AF65-F5344CB8AC3E}">
        <p14:creationId xmlns:p14="http://schemas.microsoft.com/office/powerpoint/2010/main" val="3916846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Skeleton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IN" sz="2500" dirty="0"/>
              <a:t>The skeleton object passes the request from the stub object to the remote object. It performs following tasks</a:t>
            </a:r>
          </a:p>
          <a:p>
            <a:endParaRPr lang="en-IN" dirty="0"/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 reads the parameter for the remote method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 invokes the method on the actual remote object, and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 writes and transmits the result to the caller.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4021450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80A1-61C2-42BF-8B0B-CB85ACBE7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DF491-1804-4DD4-915A-D78B9273C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en-IN" sz="2500" dirty="0"/>
              <a:t>Defining a remote interface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IN" sz="2500" dirty="0"/>
              <a:t>Implementing the remote interface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IN" sz="2500" dirty="0"/>
              <a:t>Creating Stub and Skeleton objects from the implementation class using </a:t>
            </a:r>
            <a:r>
              <a:rPr lang="en-IN" sz="2500" dirty="0" err="1"/>
              <a:t>rmic</a:t>
            </a:r>
            <a:r>
              <a:rPr lang="en-IN" sz="2500" dirty="0"/>
              <a:t> (</a:t>
            </a:r>
            <a:r>
              <a:rPr lang="en-IN" sz="2500" dirty="0" err="1"/>
              <a:t>rmi</a:t>
            </a:r>
            <a:r>
              <a:rPr lang="en-IN" sz="2500" dirty="0"/>
              <a:t> complier)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IN" sz="2500" dirty="0"/>
              <a:t>Start the </a:t>
            </a:r>
            <a:r>
              <a:rPr lang="en-IN" sz="2500" dirty="0" err="1"/>
              <a:t>rmiregistry</a:t>
            </a:r>
            <a:endParaRPr lang="en-IN" sz="2500" dirty="0"/>
          </a:p>
          <a:p>
            <a:pPr marL="457200" indent="-457200" fontAlgn="base">
              <a:buFont typeface="+mj-lt"/>
              <a:buAutoNum type="arabicPeriod"/>
            </a:pPr>
            <a:r>
              <a:rPr lang="en-IN" sz="2500" dirty="0"/>
              <a:t>Create and execute the server application program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IN" sz="2500" dirty="0"/>
              <a:t>Create and execute the client application program.</a:t>
            </a:r>
          </a:p>
        </p:txBody>
      </p:sp>
    </p:spTree>
    <p:extLst>
      <p:ext uri="{BB962C8B-B14F-4D97-AF65-F5344CB8AC3E}">
        <p14:creationId xmlns:p14="http://schemas.microsoft.com/office/powerpoint/2010/main" val="3652074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2579DAE-C141-48DB-810E-C070C30081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FD90C3-6350-4D5B-9738-6E94EDF30F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44F61C69-7C42-4DC4-B530-3EAAFB4875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56" y="1901232"/>
            <a:ext cx="10337292" cy="3049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049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4917E-85A6-4C9B-ADDC-59AF64A6C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Terminal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10090-B619-4AD0-A154-BCDF07514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 err="1"/>
              <a:t>javac</a:t>
            </a:r>
            <a:r>
              <a:rPr lang="en-US" sz="2500" dirty="0"/>
              <a:t> </a:t>
            </a:r>
            <a:r>
              <a:rPr lang="en-US" sz="2500" dirty="0" err="1"/>
              <a:t>javarmiexample</a:t>
            </a:r>
            <a:r>
              <a:rPr lang="en-US" sz="2500" dirty="0"/>
              <a:t>/ServerOperation.java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 err="1"/>
              <a:t>javac</a:t>
            </a:r>
            <a:r>
              <a:rPr lang="en-US" sz="2500" dirty="0"/>
              <a:t> </a:t>
            </a:r>
            <a:r>
              <a:rPr lang="en-US" sz="2500" dirty="0" err="1"/>
              <a:t>javarmiexample</a:t>
            </a:r>
            <a:r>
              <a:rPr lang="en-US" sz="2500" dirty="0"/>
              <a:t>/ClientOperation.java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 err="1"/>
              <a:t>javac</a:t>
            </a:r>
            <a:r>
              <a:rPr lang="en-US" sz="2500" dirty="0"/>
              <a:t> </a:t>
            </a:r>
            <a:r>
              <a:rPr lang="en-US" sz="2500" dirty="0" err="1"/>
              <a:t>javarmiexample</a:t>
            </a:r>
            <a:r>
              <a:rPr lang="en-US" sz="2500" dirty="0"/>
              <a:t>/RMIInterface.java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start </a:t>
            </a:r>
            <a:r>
              <a:rPr lang="en-US" sz="2500" dirty="0" err="1"/>
              <a:t>rmiregistry</a:t>
            </a:r>
            <a:endParaRPr lang="en-US" sz="2500" dirty="0"/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java </a:t>
            </a:r>
            <a:r>
              <a:rPr lang="en-US" sz="2500" dirty="0" err="1"/>
              <a:t>javarmiexample</a:t>
            </a:r>
            <a:r>
              <a:rPr lang="en-US" sz="2500" dirty="0"/>
              <a:t>/</a:t>
            </a:r>
            <a:r>
              <a:rPr lang="en-US" sz="2500" dirty="0" err="1"/>
              <a:t>ServerOperation</a:t>
            </a:r>
            <a:endParaRPr lang="en-US" sz="2500" dirty="0"/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java </a:t>
            </a:r>
            <a:r>
              <a:rPr lang="en-US" sz="2500" dirty="0" err="1"/>
              <a:t>javarmiexample</a:t>
            </a:r>
            <a:r>
              <a:rPr lang="en-US" sz="2500" dirty="0"/>
              <a:t>/</a:t>
            </a:r>
            <a:r>
              <a:rPr lang="en-US" sz="2500"/>
              <a:t>ClientOperation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3728127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181</Words>
  <Application>Microsoft Office PowerPoint</Application>
  <PresentationFormat>Widescreen</PresentationFormat>
  <Paragraphs>52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Retrospect</vt:lpstr>
      <vt:lpstr>Enterprise Apps Development</vt:lpstr>
      <vt:lpstr>Topics</vt:lpstr>
      <vt:lpstr>Java Remote Method Invocation (RMI)</vt:lpstr>
      <vt:lpstr>Working of RMI</vt:lpstr>
      <vt:lpstr>Stub Object </vt:lpstr>
      <vt:lpstr>Skeleton Object</vt:lpstr>
      <vt:lpstr>Steps to Implementation</vt:lpstr>
      <vt:lpstr>PowerPoint Presentation</vt:lpstr>
      <vt:lpstr>Terminal Commands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Enterprise Apps Development – (CS 4744)</dc:title>
  <dc:creator>Tariq Mahmood</dc:creator>
  <cp:lastModifiedBy>Tariq Mahmood</cp:lastModifiedBy>
  <cp:revision>15</cp:revision>
  <dcterms:created xsi:type="dcterms:W3CDTF">2019-12-03T17:00:40Z</dcterms:created>
  <dcterms:modified xsi:type="dcterms:W3CDTF">2020-04-27T23:56:16Z</dcterms:modified>
</cp:coreProperties>
</file>