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5401" autoAdjust="0"/>
  </p:normalViewPr>
  <p:slideViewPr>
    <p:cSldViewPr snapToGrid="0">
      <p:cViewPr varScale="1">
        <p:scale>
          <a:sx n="86" d="100"/>
          <a:sy n="86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0693" y="1769540"/>
            <a:ext cx="9440034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693" y="3598339"/>
            <a:ext cx="9440034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DC23-6109-4621-8712-556E13E203F1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F05BC-51CC-4CD0-8018-D16D52EA1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44805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Slate-V2-H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883" y="547807"/>
            <a:ext cx="10141799" cy="38168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565255"/>
            <a:ext cx="10355326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9349" y="695009"/>
            <a:ext cx="9845346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5376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DC23-6109-4621-8712-556E13E203F1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F05BC-51CC-4CD0-8018-D16D52EA1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8721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8437"/>
            <a:ext cx="1035376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95180"/>
            <a:ext cx="10353763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DC23-6109-4621-8712-556E13E203F1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F05BC-51CC-4CD0-8018-D16D52EA1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355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304353"/>
            <a:ext cx="10353763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DC23-6109-4621-8712-556E13E203F1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F05BC-51CC-4CD0-8018-D16D52EA13A0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990600" y="88479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504716" y="292825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69417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2126942"/>
            <a:ext cx="10353763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84" y="4650556"/>
            <a:ext cx="1035219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DC23-6109-4621-8712-556E13E203F1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F05BC-51CC-4CD0-8018-D16D52EA1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8329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5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6711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435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572" y="1885950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66572" y="2571750"/>
            <a:ext cx="3300984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DC23-6109-4621-8712-556E13E203F1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F05BC-51CC-4CD0-8018-D16D52EA1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2793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62" y="1818214"/>
            <a:ext cx="3339972" cy="1847851"/>
          </a:xfrm>
          <a:prstGeom prst="rect">
            <a:avLst/>
          </a:prstGeom>
        </p:spPr>
      </p:pic>
      <p:pic>
        <p:nvPicPr>
          <p:cNvPr id="36" name="Picture 35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3800" y="1818214"/>
            <a:ext cx="3339972" cy="1847851"/>
          </a:xfrm>
          <a:prstGeom prst="rect">
            <a:avLst/>
          </a:prstGeom>
        </p:spPr>
      </p:pic>
      <p:pic>
        <p:nvPicPr>
          <p:cNvPr id="37" name="Picture 36" descr="Slate-V2-H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6051" y="1818214"/>
            <a:ext cx="3339972" cy="1847851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3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8102" y="1938918"/>
            <a:ext cx="3092368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480368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88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45743" y="1939094"/>
            <a:ext cx="3092368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435" y="4480367"/>
            <a:ext cx="3300984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66697" y="3904106"/>
            <a:ext cx="3300984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75698" y="1934432"/>
            <a:ext cx="3092368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66572" y="4480365"/>
            <a:ext cx="3300984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DC23-6109-4621-8712-556E13E203F1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F05BC-51CC-4CD0-8018-D16D52EA1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275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DC23-6109-4621-8712-556E13E203F1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F05BC-51CC-4CD0-8018-D16D52EA1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2120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83068" y="609599"/>
            <a:ext cx="228448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6" y="609599"/>
            <a:ext cx="7916872" cy="5181601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DC23-6109-4621-8712-556E13E203F1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F05BC-51CC-4CD0-8018-D16D52EA1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1762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DC23-6109-4621-8712-556E13E203F1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F05BC-51CC-4CD0-8018-D16D52EA1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193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1761067"/>
            <a:ext cx="9590550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3589879"/>
            <a:ext cx="9590550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DC23-6109-4621-8712-556E13E203F1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F05BC-51CC-4CD0-8018-D16D52EA1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2991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1732449"/>
            <a:ext cx="5060497" cy="405875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2892" y="1732449"/>
            <a:ext cx="5064665" cy="4058751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DC23-6109-4621-8712-556E13E203F1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F05BC-51CC-4CD0-8018-D16D52EA1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672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95" y="1734506"/>
            <a:ext cx="5089072" cy="4148769"/>
          </a:xfrm>
          <a:prstGeom prst="rect">
            <a:avLst/>
          </a:prstGeom>
        </p:spPr>
      </p:pic>
      <p:pic>
        <p:nvPicPr>
          <p:cNvPr id="21" name="Picture 20" descr="Slate-V2-H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8485" y="1734506"/>
            <a:ext cx="5089072" cy="41487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5872" y="1835254"/>
            <a:ext cx="4876344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5872" y="2380137"/>
            <a:ext cx="4876344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94967" y="1835254"/>
            <a:ext cx="4895330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4967" y="2380137"/>
            <a:ext cx="4895330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DC23-6109-4621-8712-556E13E203F1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F05BC-51CC-4CD0-8018-D16D52EA1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358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DC23-6109-4621-8712-556E13E203F1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F05BC-51CC-4CD0-8018-D16D52EA1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295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DC23-6109-4621-8712-556E13E203F1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F05BC-51CC-4CD0-8018-D16D52EA1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217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3706889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609600"/>
            <a:ext cx="6411924" cy="51816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1518"/>
            <a:ext cx="3706889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DC23-6109-4621-8712-556E13E203F1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F05BC-51CC-4CD0-8018-D16D52EA1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949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Slate-V2-H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3665" y="609600"/>
            <a:ext cx="3584166" cy="52048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923"/>
            <a:ext cx="5934949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42551" y="763702"/>
            <a:ext cx="3275751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2439261"/>
            <a:ext cx="5934949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DC23-6109-4621-8712-556E13E203F1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F05BC-51CC-4CD0-8018-D16D52EA1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781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1732449"/>
            <a:ext cx="1035376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9F88DC23-6109-4621-8712-556E13E203F1}" type="datetimeFigureOut">
              <a:rPr lang="en-US" smtClean="0"/>
              <a:t>3/28/2019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5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D8DF05BC-51CC-4CD0-8018-D16D52EA1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3517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Chap 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Names, spaces and binding</a:t>
            </a:r>
          </a:p>
        </p:txBody>
      </p:sp>
    </p:spTree>
    <p:extLst>
      <p:ext uri="{BB962C8B-B14F-4D97-AF65-F5344CB8AC3E}">
        <p14:creationId xmlns:p14="http://schemas.microsoft.com/office/powerpoint/2010/main" val="1757163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scope is any programming is a region of the program where a defined variable can have its existence and beyond that region it cannot be accessed called scopes.</a:t>
            </a:r>
          </a:p>
          <a:p>
            <a:r>
              <a:rPr lang="en-US" dirty="0"/>
              <a:t>There are Three variables</a:t>
            </a:r>
          </a:p>
          <a:p>
            <a:r>
              <a:rPr lang="en-US" dirty="0"/>
              <a:t>1.Local variable</a:t>
            </a:r>
          </a:p>
          <a:p>
            <a:r>
              <a:rPr lang="en-US" dirty="0"/>
              <a:t>2.Global variable</a:t>
            </a:r>
          </a:p>
          <a:p>
            <a:r>
              <a:rPr lang="en-US" dirty="0"/>
              <a:t>3.Formal variable</a:t>
            </a:r>
          </a:p>
        </p:txBody>
      </p:sp>
    </p:spTree>
    <p:extLst>
      <p:ext uri="{BB962C8B-B14F-4D97-AF65-F5344CB8AC3E}">
        <p14:creationId xmlns:p14="http://schemas.microsoft.com/office/powerpoint/2010/main" val="27573179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Local variable</a:t>
            </a:r>
          </a:p>
          <a:p>
            <a:r>
              <a:rPr lang="en-US" dirty="0"/>
              <a:t>Inside a function or a block which is called local variable</a:t>
            </a:r>
          </a:p>
          <a:p>
            <a:r>
              <a:rPr lang="en-US" b="1" dirty="0"/>
              <a:t>Global variable</a:t>
            </a:r>
          </a:p>
          <a:p>
            <a:r>
              <a:rPr lang="en-US" dirty="0"/>
              <a:t>Outside</a:t>
            </a:r>
            <a:r>
              <a:rPr lang="en-US" b="1" dirty="0"/>
              <a:t> </a:t>
            </a:r>
            <a:r>
              <a:rPr lang="en-US" dirty="0"/>
              <a:t>of all functions which is called global variable</a:t>
            </a:r>
          </a:p>
          <a:p>
            <a:r>
              <a:rPr lang="en-US" b="1" dirty="0"/>
              <a:t>Formal variable</a:t>
            </a:r>
          </a:p>
          <a:p>
            <a:r>
              <a:rPr lang="en-US" dirty="0"/>
              <a:t>In the definition of function parameters which are called formal parameters.</a:t>
            </a:r>
          </a:p>
        </p:txBody>
      </p:sp>
    </p:spTree>
    <p:extLst>
      <p:ext uri="{BB962C8B-B14F-4D97-AF65-F5344CB8AC3E}">
        <p14:creationId xmlns:p14="http://schemas.microsoft.com/office/powerpoint/2010/main" val="102019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in implementation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source code</a:t>
            </a:r>
          </a:p>
          <a:p>
            <a:r>
              <a:rPr lang="en-US" dirty="0"/>
              <a:t>Compile</a:t>
            </a:r>
          </a:p>
          <a:p>
            <a:r>
              <a:rPr lang="en-US" dirty="0"/>
              <a:t>Linking</a:t>
            </a:r>
          </a:p>
          <a:p>
            <a:r>
              <a:rPr lang="en-US" dirty="0"/>
              <a:t>Executing</a:t>
            </a:r>
          </a:p>
          <a:p>
            <a:r>
              <a:rPr lang="en-US" dirty="0"/>
              <a:t>Maintain program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854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 name is exactly mnemonic character string used to represent something else.</a:t>
            </a:r>
          </a:p>
          <a:p>
            <a:r>
              <a:rPr lang="en-US" sz="3600" dirty="0"/>
              <a:t>Symbols (like +) can also be names.</a:t>
            </a:r>
          </a:p>
          <a:p>
            <a:r>
              <a:rPr lang="en-US" sz="3600" dirty="0"/>
              <a:t>Most names are identifiers.</a:t>
            </a:r>
          </a:p>
        </p:txBody>
      </p:sp>
    </p:spTree>
    <p:extLst>
      <p:ext uri="{BB962C8B-B14F-4D97-AF65-F5344CB8AC3E}">
        <p14:creationId xmlns:p14="http://schemas.microsoft.com/office/powerpoint/2010/main" val="4242205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Binding and binding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An association of a name with an object called binding.</a:t>
            </a:r>
          </a:p>
          <a:p>
            <a:r>
              <a:rPr lang="en-US" sz="4000" b="1" dirty="0"/>
              <a:t>Binding time</a:t>
            </a:r>
          </a:p>
          <a:p>
            <a:pPr lvl="1"/>
            <a:r>
              <a:rPr lang="en-US" sz="4000" dirty="0"/>
              <a:t>A binding time is the time at which binding is created between two things or more generally an implementation decision is made called binding time.</a:t>
            </a:r>
          </a:p>
        </p:txBody>
      </p:sp>
    </p:spTree>
    <p:extLst>
      <p:ext uri="{BB962C8B-B14F-4D97-AF65-F5344CB8AC3E}">
        <p14:creationId xmlns:p14="http://schemas.microsoft.com/office/powerpoint/2010/main" val="3898090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Binding Times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4515951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Language design time</a:t>
            </a:r>
          </a:p>
          <a:p>
            <a:r>
              <a:rPr lang="en-US" sz="3200" dirty="0"/>
              <a:t>Language implementation time</a:t>
            </a:r>
          </a:p>
          <a:p>
            <a:r>
              <a:rPr lang="en-US" sz="3200" dirty="0"/>
              <a:t>Program writing time</a:t>
            </a:r>
          </a:p>
          <a:p>
            <a:r>
              <a:rPr lang="en-US" sz="3200" dirty="0"/>
              <a:t>Compile time</a:t>
            </a:r>
          </a:p>
          <a:p>
            <a:r>
              <a:rPr lang="en-US" sz="3200" dirty="0"/>
              <a:t>Link time</a:t>
            </a:r>
          </a:p>
          <a:p>
            <a:r>
              <a:rPr lang="en-US" sz="3200" dirty="0"/>
              <a:t>Load time</a:t>
            </a:r>
          </a:p>
          <a:p>
            <a:r>
              <a:rPr lang="en-US" sz="3200" dirty="0"/>
              <a:t>Run time</a:t>
            </a:r>
          </a:p>
        </p:txBody>
      </p:sp>
    </p:spTree>
    <p:extLst>
      <p:ext uri="{BB962C8B-B14F-4D97-AF65-F5344CB8AC3E}">
        <p14:creationId xmlns:p14="http://schemas.microsoft.com/office/powerpoint/2010/main" val="478159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Binding Times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4" y="1732449"/>
            <a:ext cx="10565781" cy="4515951"/>
          </a:xfrm>
        </p:spPr>
        <p:txBody>
          <a:bodyPr>
            <a:normAutofit lnSpcReduction="10000"/>
          </a:bodyPr>
          <a:lstStyle/>
          <a:p>
            <a:r>
              <a:rPr lang="en-US" sz="2800" b="1" dirty="0"/>
              <a:t>Language design time</a:t>
            </a:r>
          </a:p>
          <a:p>
            <a:r>
              <a:rPr lang="en-US" sz="2800" dirty="0"/>
              <a:t>Program structure, all possible data types, control flow constructs, all possible complex type.</a:t>
            </a:r>
          </a:p>
          <a:p>
            <a:r>
              <a:rPr lang="en-US" sz="2800" dirty="0"/>
              <a:t> </a:t>
            </a:r>
            <a:r>
              <a:rPr lang="en-US" sz="2800" b="1" dirty="0"/>
              <a:t>Language implementation time</a:t>
            </a:r>
          </a:p>
          <a:p>
            <a:r>
              <a:rPr lang="en-US" sz="2800" dirty="0"/>
              <a:t>Precision/accuracy of fundamental type of data, coupling of i/o to the OS file notations, maximum size of heap and arithmetic overflow handling runtime exceptions.</a:t>
            </a:r>
          </a:p>
          <a:p>
            <a:r>
              <a:rPr lang="en-US" sz="2800" b="1" dirty="0"/>
              <a:t>Program writing time</a:t>
            </a:r>
          </a:p>
          <a:p>
            <a:r>
              <a:rPr lang="en-US" sz="2800" dirty="0"/>
              <a:t>Programmers choose the algorithms, data structures, names.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093142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3795" y="1732449"/>
            <a:ext cx="10353762" cy="46353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Compile time</a:t>
            </a:r>
          </a:p>
          <a:p>
            <a:r>
              <a:rPr lang="en-US" dirty="0"/>
              <a:t>Mapping of high level constructs to machine code, plan for data layout in memory.</a:t>
            </a:r>
          </a:p>
          <a:p>
            <a:r>
              <a:rPr lang="en-US" b="1" dirty="0"/>
              <a:t>Link time</a:t>
            </a:r>
          </a:p>
          <a:p>
            <a:r>
              <a:rPr lang="en-US" dirty="0"/>
              <a:t>Layout of whole program in memory , separate compilation (compiling different modules of a program at different times), the linker chooses the overall layout of the modules with respect to one another, and inter module reference all are handled.</a:t>
            </a:r>
          </a:p>
          <a:p>
            <a:r>
              <a:rPr lang="en-US" b="1" dirty="0"/>
              <a:t>Load time</a:t>
            </a:r>
          </a:p>
          <a:p>
            <a:r>
              <a:rPr lang="en-US" dirty="0"/>
              <a:t>Choose the physical addresses.</a:t>
            </a:r>
          </a:p>
          <a:p>
            <a:r>
              <a:rPr lang="en-US" dirty="0"/>
              <a:t>Load time refers to the point at which the operating system loads the program into memory so that it can run.</a:t>
            </a:r>
          </a:p>
          <a:p>
            <a:r>
              <a:rPr lang="en-US" b="1" dirty="0"/>
              <a:t>Run time</a:t>
            </a:r>
          </a:p>
          <a:p>
            <a:r>
              <a:rPr lang="en-US" dirty="0"/>
              <a:t>Run time is actually a very broad term that covers the entire span from the beginning to the end of execution.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57315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Binding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Static binding of a variable determined at compile time</a:t>
            </a:r>
          </a:p>
          <a:p>
            <a:r>
              <a:rPr lang="en-US" sz="2800" dirty="0"/>
              <a:t>Directly</a:t>
            </a:r>
          </a:p>
          <a:p>
            <a:r>
              <a:rPr lang="en-US" sz="2800" dirty="0"/>
              <a:t>Size static</a:t>
            </a:r>
          </a:p>
          <a:p>
            <a:r>
              <a:rPr lang="en-US" sz="2800" dirty="0"/>
              <a:t>Stack</a:t>
            </a:r>
          </a:p>
        </p:txBody>
      </p:sp>
    </p:spTree>
    <p:extLst>
      <p:ext uri="{BB962C8B-B14F-4D97-AF65-F5344CB8AC3E}">
        <p14:creationId xmlns:p14="http://schemas.microsoft.com/office/powerpoint/2010/main" val="2509109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Binding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Dynamic  binding of a variable determined at run time</a:t>
            </a:r>
          </a:p>
          <a:p>
            <a:r>
              <a:rPr lang="en-US" sz="2800" dirty="0"/>
              <a:t>Indirectly </a:t>
            </a:r>
          </a:p>
          <a:p>
            <a:r>
              <a:rPr lang="en-US" sz="2800" dirty="0"/>
              <a:t>Size dynamic</a:t>
            </a:r>
          </a:p>
          <a:p>
            <a:r>
              <a:rPr lang="en-US" sz="2800" dirty="0"/>
              <a:t>Heaps</a:t>
            </a:r>
          </a:p>
        </p:txBody>
      </p:sp>
    </p:spTree>
    <p:extLst>
      <p:ext uri="{BB962C8B-B14F-4D97-AF65-F5344CB8AC3E}">
        <p14:creationId xmlns:p14="http://schemas.microsoft.com/office/powerpoint/2010/main" val="1158274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Binding Life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period of time between the creation and the destruction of a name-to object binding is called the binding </a:t>
            </a:r>
            <a:r>
              <a:rPr lang="en-US" i="1" dirty="0"/>
              <a:t>lifetime</a:t>
            </a:r>
            <a:r>
              <a:rPr lang="en-US" dirty="0"/>
              <a:t>.</a:t>
            </a:r>
          </a:p>
          <a:p>
            <a:r>
              <a:rPr lang="en-US" b="1" dirty="0"/>
              <a:t>Storage Allocation mechanism</a:t>
            </a:r>
          </a:p>
          <a:p>
            <a:r>
              <a:rPr lang="en-US" dirty="0"/>
              <a:t>Stack</a:t>
            </a:r>
          </a:p>
          <a:p>
            <a:r>
              <a:rPr lang="en-US" dirty="0"/>
              <a:t>Heap</a:t>
            </a:r>
          </a:p>
          <a:p>
            <a:r>
              <a:rPr lang="en-US" dirty="0"/>
              <a:t>static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9572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TM04033929[[fn=Slate]]</Template>
  <TotalTime>262</TotalTime>
  <Words>444</Words>
  <Application>Microsoft Office PowerPoint</Application>
  <PresentationFormat>Widescreen</PresentationFormat>
  <Paragraphs>70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Calisto MT</vt:lpstr>
      <vt:lpstr>Wingdings 2</vt:lpstr>
      <vt:lpstr>Slate</vt:lpstr>
      <vt:lpstr>Chap 3</vt:lpstr>
      <vt:lpstr>Names</vt:lpstr>
      <vt:lpstr>Binding and binding time</vt:lpstr>
      <vt:lpstr>Different Binding Times</vt:lpstr>
      <vt:lpstr>Different Binding Times</vt:lpstr>
      <vt:lpstr>continue</vt:lpstr>
      <vt:lpstr>Static Binding</vt:lpstr>
      <vt:lpstr>Dynamic Binding</vt:lpstr>
      <vt:lpstr>Binding Life Time</vt:lpstr>
      <vt:lpstr>Scopes</vt:lpstr>
      <vt:lpstr>continue</vt:lpstr>
      <vt:lpstr>Steps in implementation program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</dc:title>
  <dc:creator>Alpha</dc:creator>
  <cp:lastModifiedBy>Noo Mmii</cp:lastModifiedBy>
  <cp:revision>42</cp:revision>
  <dcterms:created xsi:type="dcterms:W3CDTF">2019-03-19T15:08:17Z</dcterms:created>
  <dcterms:modified xsi:type="dcterms:W3CDTF">2019-03-28T18:28:26Z</dcterms:modified>
</cp:coreProperties>
</file>