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401" autoAdjust="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DC23-6109-4621-8712-556E13E203F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05BC-51CC-4CD0-8018-D16D52EA1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480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DC23-6109-4621-8712-556E13E203F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05BC-51CC-4CD0-8018-D16D52EA1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7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DC23-6109-4621-8712-556E13E203F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05BC-51CC-4CD0-8018-D16D52EA1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55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DC23-6109-4621-8712-556E13E203F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05BC-51CC-4CD0-8018-D16D52EA13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6941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DC23-6109-4621-8712-556E13E203F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05BC-51CC-4CD0-8018-D16D52EA1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32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DC23-6109-4621-8712-556E13E203F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05BC-51CC-4CD0-8018-D16D52EA1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79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DC23-6109-4621-8712-556E13E203F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05BC-51CC-4CD0-8018-D16D52EA1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27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DC23-6109-4621-8712-556E13E203F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05BC-51CC-4CD0-8018-D16D52EA1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12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DC23-6109-4621-8712-556E13E203F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05BC-51CC-4CD0-8018-D16D52EA1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762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DC23-6109-4621-8712-556E13E203F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05BC-51CC-4CD0-8018-D16D52EA1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9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DC23-6109-4621-8712-556E13E203F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05BC-51CC-4CD0-8018-D16D52EA1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991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DC23-6109-4621-8712-556E13E203F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05BC-51CC-4CD0-8018-D16D52EA1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7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DC23-6109-4621-8712-556E13E203F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05BC-51CC-4CD0-8018-D16D52EA1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5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DC23-6109-4621-8712-556E13E203F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05BC-51CC-4CD0-8018-D16D52EA1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9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DC23-6109-4621-8712-556E13E203F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05BC-51CC-4CD0-8018-D16D52EA1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1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DC23-6109-4621-8712-556E13E203F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05BC-51CC-4CD0-8018-D16D52EA1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4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DC23-6109-4621-8712-556E13E203F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F05BC-51CC-4CD0-8018-D16D52EA1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8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F88DC23-6109-4621-8712-556E13E203F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8DF05BC-51CC-4CD0-8018-D16D52EA1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517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Names, spaces and binding</a:t>
            </a:r>
          </a:p>
        </p:txBody>
      </p:sp>
    </p:spTree>
    <p:extLst>
      <p:ext uri="{BB962C8B-B14F-4D97-AF65-F5344CB8AC3E}">
        <p14:creationId xmlns:p14="http://schemas.microsoft.com/office/powerpoint/2010/main" val="1757163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scope is any programming is a region of the program where a defined variable can have its existence and beyond that region it cannot be accessed called scopes.</a:t>
            </a:r>
          </a:p>
          <a:p>
            <a:r>
              <a:rPr lang="en-US" dirty="0"/>
              <a:t>There are Three variables</a:t>
            </a:r>
          </a:p>
          <a:p>
            <a:r>
              <a:rPr lang="en-US" dirty="0"/>
              <a:t>1.Local variable</a:t>
            </a:r>
          </a:p>
          <a:p>
            <a:r>
              <a:rPr lang="en-US" dirty="0"/>
              <a:t>2.Global variable</a:t>
            </a:r>
          </a:p>
          <a:p>
            <a:r>
              <a:rPr lang="en-US" dirty="0"/>
              <a:t>3.Formal variable</a:t>
            </a:r>
          </a:p>
        </p:txBody>
      </p:sp>
    </p:spTree>
    <p:extLst>
      <p:ext uri="{BB962C8B-B14F-4D97-AF65-F5344CB8AC3E}">
        <p14:creationId xmlns:p14="http://schemas.microsoft.com/office/powerpoint/2010/main" val="2757317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Local variable</a:t>
            </a:r>
          </a:p>
          <a:p>
            <a:r>
              <a:rPr lang="en-US" dirty="0"/>
              <a:t>Inside a function or a block which is called local variable</a:t>
            </a:r>
          </a:p>
          <a:p>
            <a:r>
              <a:rPr lang="en-US" b="1" dirty="0"/>
              <a:t>Global variable</a:t>
            </a:r>
          </a:p>
          <a:p>
            <a:r>
              <a:rPr lang="en-US" dirty="0"/>
              <a:t>Outside</a:t>
            </a:r>
            <a:r>
              <a:rPr lang="en-US" b="1" dirty="0"/>
              <a:t> </a:t>
            </a:r>
            <a:r>
              <a:rPr lang="en-US" dirty="0"/>
              <a:t>of all functions which is called global variable</a:t>
            </a:r>
          </a:p>
          <a:p>
            <a:r>
              <a:rPr lang="en-US" b="1" dirty="0"/>
              <a:t>Formal variable</a:t>
            </a:r>
          </a:p>
          <a:p>
            <a:r>
              <a:rPr lang="en-US" dirty="0"/>
              <a:t>In the definition of function parameters which are called formal parameters.</a:t>
            </a:r>
          </a:p>
        </p:txBody>
      </p:sp>
    </p:spTree>
    <p:extLst>
      <p:ext uri="{BB962C8B-B14F-4D97-AF65-F5344CB8AC3E}">
        <p14:creationId xmlns:p14="http://schemas.microsoft.com/office/powerpoint/2010/main" val="102019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implementation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source code</a:t>
            </a:r>
          </a:p>
          <a:p>
            <a:r>
              <a:rPr lang="en-US" dirty="0"/>
              <a:t>Compile</a:t>
            </a:r>
          </a:p>
          <a:p>
            <a:r>
              <a:rPr lang="en-US" dirty="0"/>
              <a:t>Linking</a:t>
            </a:r>
          </a:p>
          <a:p>
            <a:r>
              <a:rPr lang="en-US" dirty="0"/>
              <a:t>Executing</a:t>
            </a:r>
          </a:p>
          <a:p>
            <a:r>
              <a:rPr lang="en-US" dirty="0"/>
              <a:t>Maintain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5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name is exactly mnemonic character string used to represent something else.</a:t>
            </a:r>
          </a:p>
          <a:p>
            <a:r>
              <a:rPr lang="en-US" sz="3600" dirty="0"/>
              <a:t>Symbols (like +) can also be names.</a:t>
            </a:r>
          </a:p>
          <a:p>
            <a:r>
              <a:rPr lang="en-US" sz="3600" dirty="0"/>
              <a:t>Most names are identifiers.</a:t>
            </a:r>
          </a:p>
        </p:txBody>
      </p:sp>
    </p:spTree>
    <p:extLst>
      <p:ext uri="{BB962C8B-B14F-4D97-AF65-F5344CB8AC3E}">
        <p14:creationId xmlns:p14="http://schemas.microsoft.com/office/powerpoint/2010/main" val="4242205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Binding and binding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 association of a name with an object called binding.</a:t>
            </a:r>
          </a:p>
          <a:p>
            <a:r>
              <a:rPr lang="en-US" sz="4000" b="1" dirty="0"/>
              <a:t>Binding time</a:t>
            </a:r>
          </a:p>
          <a:p>
            <a:pPr lvl="1"/>
            <a:r>
              <a:rPr lang="en-US" sz="4000" dirty="0"/>
              <a:t>A binding time is the time at which binding is created between two things or more generally an implementation decision is made called binding time.</a:t>
            </a:r>
          </a:p>
        </p:txBody>
      </p:sp>
    </p:spTree>
    <p:extLst>
      <p:ext uri="{BB962C8B-B14F-4D97-AF65-F5344CB8AC3E}">
        <p14:creationId xmlns:p14="http://schemas.microsoft.com/office/powerpoint/2010/main" val="389809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Binding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515951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Language design time</a:t>
            </a:r>
          </a:p>
          <a:p>
            <a:r>
              <a:rPr lang="en-US" sz="3200" dirty="0"/>
              <a:t>Language implementation time</a:t>
            </a:r>
          </a:p>
          <a:p>
            <a:r>
              <a:rPr lang="en-US" sz="3200" dirty="0"/>
              <a:t>Program writing time</a:t>
            </a:r>
          </a:p>
          <a:p>
            <a:r>
              <a:rPr lang="en-US" sz="3200" dirty="0"/>
              <a:t>Compile time</a:t>
            </a:r>
          </a:p>
          <a:p>
            <a:r>
              <a:rPr lang="en-US" sz="3200" dirty="0"/>
              <a:t>Link time</a:t>
            </a:r>
          </a:p>
          <a:p>
            <a:r>
              <a:rPr lang="en-US" sz="3200" dirty="0"/>
              <a:t>Load time</a:t>
            </a:r>
          </a:p>
          <a:p>
            <a:r>
              <a:rPr lang="en-US" sz="3200" dirty="0"/>
              <a:t>Run time</a:t>
            </a:r>
          </a:p>
        </p:txBody>
      </p:sp>
    </p:spTree>
    <p:extLst>
      <p:ext uri="{BB962C8B-B14F-4D97-AF65-F5344CB8AC3E}">
        <p14:creationId xmlns:p14="http://schemas.microsoft.com/office/powerpoint/2010/main" val="478159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Binding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1732449"/>
            <a:ext cx="10565781" cy="4515951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Language design time</a:t>
            </a:r>
          </a:p>
          <a:p>
            <a:r>
              <a:rPr lang="en-US" sz="2800" dirty="0"/>
              <a:t>Program structure, all possible data types, control flow constructs, all possible complex type.</a:t>
            </a:r>
          </a:p>
          <a:p>
            <a:r>
              <a:rPr lang="en-US" sz="2800" dirty="0"/>
              <a:t> </a:t>
            </a:r>
            <a:r>
              <a:rPr lang="en-US" sz="2800" b="1" dirty="0"/>
              <a:t>Language implementation time</a:t>
            </a:r>
          </a:p>
          <a:p>
            <a:r>
              <a:rPr lang="en-US" sz="2800" dirty="0"/>
              <a:t>Precision/accuracy of fundamental type of data, coupling of i/o to the OS file notations, maximum size of heap and arithmetic overflow handling runtime exceptions.</a:t>
            </a:r>
          </a:p>
          <a:p>
            <a:r>
              <a:rPr lang="en-US" sz="2800" b="1" dirty="0"/>
              <a:t>Program writing time</a:t>
            </a:r>
          </a:p>
          <a:p>
            <a:r>
              <a:rPr lang="en-US" sz="2800" dirty="0"/>
              <a:t>Programmers choose the algorithms, data structures, names.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93142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353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Compile time</a:t>
            </a:r>
          </a:p>
          <a:p>
            <a:r>
              <a:rPr lang="en-US" dirty="0"/>
              <a:t>Mapping of high level constructs to machine code, plan for data layout in memory.</a:t>
            </a:r>
          </a:p>
          <a:p>
            <a:r>
              <a:rPr lang="en-US" b="1" dirty="0"/>
              <a:t>Link time</a:t>
            </a:r>
          </a:p>
          <a:p>
            <a:r>
              <a:rPr lang="en-US" dirty="0"/>
              <a:t>Layout of whole program in memory , separate compilation (compiling different modules of a program at different times), the linker chooses the overall layout of the modules with respect to one another, and inter module reference all are handled.</a:t>
            </a:r>
          </a:p>
          <a:p>
            <a:r>
              <a:rPr lang="en-US" b="1" dirty="0"/>
              <a:t>Load time</a:t>
            </a:r>
          </a:p>
          <a:p>
            <a:r>
              <a:rPr lang="en-US" dirty="0"/>
              <a:t>Choose the physical addresses.</a:t>
            </a:r>
          </a:p>
          <a:p>
            <a:r>
              <a:rPr lang="en-US" dirty="0"/>
              <a:t>Load time refers to the point at which the operating system loads the program into memory so that it can run.</a:t>
            </a:r>
          </a:p>
          <a:p>
            <a:r>
              <a:rPr lang="en-US" b="1" dirty="0"/>
              <a:t>Run time</a:t>
            </a:r>
          </a:p>
          <a:p>
            <a:r>
              <a:rPr lang="en-US" dirty="0"/>
              <a:t>Run time is actually a very broad term that covers the entire span from the beginning to the end of execution.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7315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Static binding of a variable determined at compile time</a:t>
            </a:r>
          </a:p>
          <a:p>
            <a:r>
              <a:rPr lang="en-US" sz="2800" dirty="0"/>
              <a:t>Directly</a:t>
            </a:r>
          </a:p>
          <a:p>
            <a:r>
              <a:rPr lang="en-US" sz="2800" dirty="0"/>
              <a:t>Size static</a:t>
            </a:r>
          </a:p>
          <a:p>
            <a:r>
              <a:rPr lang="en-US" sz="2800" dirty="0"/>
              <a:t>Stack</a:t>
            </a:r>
          </a:p>
        </p:txBody>
      </p:sp>
    </p:spTree>
    <p:extLst>
      <p:ext uri="{BB962C8B-B14F-4D97-AF65-F5344CB8AC3E}">
        <p14:creationId xmlns:p14="http://schemas.microsoft.com/office/powerpoint/2010/main" val="2509109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Dynamic  binding of a variable determined at run time</a:t>
            </a:r>
          </a:p>
          <a:p>
            <a:r>
              <a:rPr lang="en-US" sz="2800" dirty="0"/>
              <a:t>Indirectly </a:t>
            </a:r>
          </a:p>
          <a:p>
            <a:r>
              <a:rPr lang="en-US" sz="2800" dirty="0"/>
              <a:t>Size dynamic</a:t>
            </a:r>
          </a:p>
          <a:p>
            <a:r>
              <a:rPr lang="en-US" sz="2800" dirty="0"/>
              <a:t>Heaps</a:t>
            </a:r>
          </a:p>
        </p:txBody>
      </p:sp>
    </p:spTree>
    <p:extLst>
      <p:ext uri="{BB962C8B-B14F-4D97-AF65-F5344CB8AC3E}">
        <p14:creationId xmlns:p14="http://schemas.microsoft.com/office/powerpoint/2010/main" val="1158274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Binding Life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period of time between the creation and the destruction of a name-to object binding is called the binding </a:t>
            </a:r>
            <a:r>
              <a:rPr lang="en-US" i="1" dirty="0"/>
              <a:t>lifetime</a:t>
            </a:r>
            <a:r>
              <a:rPr lang="en-US" dirty="0"/>
              <a:t>.</a:t>
            </a:r>
          </a:p>
          <a:p>
            <a:r>
              <a:rPr lang="en-US" b="1" dirty="0"/>
              <a:t>Storage Allocation mechanism</a:t>
            </a:r>
          </a:p>
          <a:p>
            <a:r>
              <a:rPr lang="en-US" dirty="0"/>
              <a:t>Stack</a:t>
            </a:r>
          </a:p>
          <a:p>
            <a:r>
              <a:rPr lang="en-US" dirty="0"/>
              <a:t>Heap</a:t>
            </a:r>
          </a:p>
          <a:p>
            <a:r>
              <a:rPr lang="en-US" dirty="0"/>
              <a:t>static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57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262</TotalTime>
  <Words>444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Calisto MT</vt:lpstr>
      <vt:lpstr>Wingdings 2</vt:lpstr>
      <vt:lpstr>Slate</vt:lpstr>
      <vt:lpstr>Chap 3</vt:lpstr>
      <vt:lpstr>Names</vt:lpstr>
      <vt:lpstr>Binding and binding time</vt:lpstr>
      <vt:lpstr>Different Binding Times</vt:lpstr>
      <vt:lpstr>Different Binding Times</vt:lpstr>
      <vt:lpstr>continue</vt:lpstr>
      <vt:lpstr>Static Binding</vt:lpstr>
      <vt:lpstr>Dynamic Binding</vt:lpstr>
      <vt:lpstr>Binding Life Time</vt:lpstr>
      <vt:lpstr>Scopes</vt:lpstr>
      <vt:lpstr>continue</vt:lpstr>
      <vt:lpstr>Steps in implementation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</dc:title>
  <dc:creator>Alpha</dc:creator>
  <cp:lastModifiedBy>Noo Mmii</cp:lastModifiedBy>
  <cp:revision>42</cp:revision>
  <dcterms:created xsi:type="dcterms:W3CDTF">2019-03-19T15:08:17Z</dcterms:created>
  <dcterms:modified xsi:type="dcterms:W3CDTF">2019-03-28T18:28:26Z</dcterms:modified>
</cp:coreProperties>
</file>