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5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6" r:id="rId12"/>
    <p:sldId id="267" r:id="rId13"/>
    <p:sldId id="268" r:id="rId14"/>
    <p:sldId id="279" r:id="rId15"/>
    <p:sldId id="269" r:id="rId16"/>
    <p:sldId id="280" r:id="rId17"/>
    <p:sldId id="270" r:id="rId18"/>
    <p:sldId id="281" r:id="rId19"/>
    <p:sldId id="271" r:id="rId20"/>
    <p:sldId id="272" r:id="rId21"/>
    <p:sldId id="273" r:id="rId22"/>
    <p:sldId id="274" r:id="rId23"/>
    <p:sldId id="275" r:id="rId24"/>
    <p:sldId id="276" r:id="rId25"/>
    <p:sldId id="278" r:id="rId26"/>
    <p:sldId id="277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279" autoAdjust="0"/>
    <p:restoredTop sz="89068" autoAdjust="0"/>
  </p:normalViewPr>
  <p:slideViewPr>
    <p:cSldViewPr>
      <p:cViewPr>
        <p:scale>
          <a:sx n="70" d="100"/>
          <a:sy n="70" d="100"/>
        </p:scale>
        <p:origin x="-14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AC1903-22B2-4A97-B14A-A4227336F5A2}" type="datetimeFigureOut">
              <a:rPr lang="en-US" smtClean="0"/>
              <a:pPr/>
              <a:t>16-Nov-20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234FCA-A096-45B6-A0FD-5899957037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34FCA-A096-45B6-A0FD-58999570376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16-Nov-20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Virus Architecture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Structure of virus: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600200"/>
            <a:ext cx="7439167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A. Viral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capsid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Viruses consists of nucleic acid core surrounded by a protein coat called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capsid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Capsid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is composed of large number of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capsomere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capsomere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is made up of polypeptide molecules.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capsid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with the enclosed nucleic acid is known as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nucleocapsid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Function of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capsid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 protects the viral genome from physical destruction and enzymatic inactivation by nucleases in biological material.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 provides the binding site which enable the virus to attach to specific site on the host cell.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525963"/>
          </a:xfrm>
        </p:spPr>
        <p:txBody>
          <a:bodyPr/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 facilitates the assembly and packaging of viral genetic information.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 serves as a vehicle of transmission from host to another.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 is specific for each viruses.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 provides the structural symmetry to the virus particle.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505200"/>
            <a:ext cx="3946104" cy="2743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glow rad="63500">
              <a:schemeClr val="accent1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B. Viral symmetry: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4525963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Viral architecture can be grouped into three types based on the arrangement of morphological subunits.</a:t>
            </a:r>
          </a:p>
          <a:p>
            <a:pPr marL="1146175" indent="287338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Icosahedral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symmetry: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many sided geometric form with triangular faces.</a:t>
            </a:r>
          </a:p>
          <a:p>
            <a:pPr marL="1146175" indent="287338">
              <a:buFont typeface="+mj-lt"/>
              <a:buAutoNum type="arabicPeriod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Helical symmetry: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spiral tubular structure bound to make a compact long rod.</a:t>
            </a:r>
          </a:p>
          <a:p>
            <a:pPr marL="1146175" indent="287338">
              <a:buFont typeface="+mj-lt"/>
              <a:buAutoNum type="arabicPeriod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Complex symmetry: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enclosed by a loose covering envelope which is not rigid, thus giving variable size and shape.</a:t>
            </a:r>
          </a:p>
          <a:p>
            <a:pPr marL="1146175" indent="287338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Icosahedral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symmetry: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96200" cy="45259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Icosahedron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or cubic symmetry is polygon with 20 facets or sides, and 12 vertices or corners.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Each facet is in the shape of  an equilateral triangle.</a:t>
            </a:r>
          </a:p>
          <a:p>
            <a:pPr fontAlgn="base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Icosahedral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capsid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is the most stable and found in human pathogenic virus .</a:t>
            </a:r>
          </a:p>
          <a:p>
            <a:pPr fontAlgn="base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Adenovirus,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Picornavirus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Papovavirus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herpes virus etc.</a:t>
            </a:r>
          </a:p>
          <a:p>
            <a:pPr fontAlgn="base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Icosahedral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capsid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are of two types;</a:t>
            </a:r>
          </a:p>
          <a:p>
            <a:pPr indent="230188" fontAlgn="base">
              <a:buFont typeface="Wingdings" pitchFamily="2" charset="2"/>
              <a:buChar char="v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Pentagon;</a:t>
            </a:r>
          </a:p>
          <a:p>
            <a:pPr marL="1023938" indent="-163513" fontAlgn="base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Pentagonal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capsomere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at the vertices</a:t>
            </a:r>
          </a:p>
          <a:p>
            <a:pPr indent="230188" fontAlgn="base">
              <a:buFont typeface="Wingdings" pitchFamily="2" charset="2"/>
              <a:buChar char="v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Hexagon;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862013" indent="106363" fontAlgn="base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Hexagonal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capsomere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at the vertices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shot (35).png"/>
          <p:cNvPicPr>
            <a:picLocks noGrp="1" noChangeAspect="1"/>
          </p:cNvPicPr>
          <p:nvPr>
            <p:ph idx="4294967295"/>
          </p:nvPr>
        </p:nvPicPr>
        <p:blipFill>
          <a:blip r:embed="rId2">
            <a:lum contrast="10000"/>
          </a:blip>
          <a:srcRect l="22718" t="15153" r="19710" b="12452"/>
          <a:stretch>
            <a:fillRect/>
          </a:stretch>
        </p:blipFill>
        <p:spPr>
          <a:xfrm>
            <a:off x="1524000" y="914400"/>
            <a:ext cx="5819775" cy="4114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2667000" y="56388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Icosahedral</a:t>
            </a:r>
            <a:r>
              <a:rPr lang="en-US" sz="2400" b="1" dirty="0" smtClean="0"/>
              <a:t> symmetry of virus</a:t>
            </a:r>
            <a:endParaRPr lang="en-US" sz="24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Helical symmetry: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525963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These viruses are composed of a single type of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capsomere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stacked around central axis to form helical structure which may have a central tube.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length of a helical viral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nucleocapsid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is determined by the length of  the nucleic acid.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Until 1960,the only known examples of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virions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with helical symmetry were those of plant viruses.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Some affecting mammals like the Rabies virus also occur.</a:t>
            </a:r>
          </a:p>
          <a:p>
            <a:pPr>
              <a:buNone/>
            </a:pP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Size: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Small and simple are 20nm in diameter.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Large and complex are 200-300nm in diameter. 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rticle-Rabies-Virus--Proper-pRx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b="8046"/>
          <a:stretch>
            <a:fillRect/>
          </a:stretch>
        </p:blipFill>
        <p:spPr>
          <a:xfrm>
            <a:off x="914400" y="533400"/>
            <a:ext cx="7553325" cy="4876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2362200" y="556260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Structure of Rabies virus</a:t>
            </a:r>
            <a:endParaRPr lang="en-US" sz="28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Complex symmetry: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525963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Viruses have complex symmetry which do not show either helical or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icosahedral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symmetry due to complexity of their structure.</a:t>
            </a:r>
          </a:p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 Pox viruses.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These viruses possess 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capsid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that is neither purely helical nor purely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icosahedral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and they may possess extra structure such as protein tails or complex outer walls.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Some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Bacteriophages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have a complex structure consisting of an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icosahderal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head bound to helical tail.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acteriophag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609600"/>
            <a:ext cx="4876800" cy="541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C.Viral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envelope: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001000" cy="4525963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Virus may be enveloped and non enveloped.</a:t>
            </a:r>
          </a:p>
          <a:p>
            <a:pPr>
              <a:buNone/>
            </a:pP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Enveloped virus: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envelope or outer covering of virus containing lipid is derived from the plasma membrane of the host cell during the release by budding from the cell surface.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envelope is glycoprotein in nature.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Enveloped viruses are susceptible to the action of lipid solvent such as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ether,chloroform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Herpes virus,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Hepatitus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B virus</a:t>
            </a:r>
          </a:p>
          <a:p>
            <a:pPr>
              <a:buNone/>
            </a:pP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Non enveloped virus: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Viruses which do not have outer covering.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Naked viruses are most likely to be resistant to lipid solvents like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ether,chloroform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bola-virus.jpg"/>
          <p:cNvPicPr>
            <a:picLocks noGrp="1" noChangeAspect="1"/>
          </p:cNvPicPr>
          <p:nvPr>
            <p:ph idx="1"/>
          </p:nvPr>
        </p:nvPicPr>
        <p:blipFill>
          <a:blip r:embed="rId2">
            <a:lum contrast="10000"/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Peplomers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4525963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 mature virus particle,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glycproteins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often appear as projecting spikes on the outer surface of the envelope which are known as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peplomers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virus may have more than one type of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peplomers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The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influenza virus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carries two types of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peplomers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indent="-1588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hemaglutinin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and neuraminidase.</a:t>
            </a:r>
          </a:p>
          <a:p>
            <a:pPr>
              <a:buNone/>
            </a:pP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Functions: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 helps for attachment of virus to the host cell receptors to initiate the entrance of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virion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into the cell.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 attach to receptors on Red Blood Cells causing them to agglutinate.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 has enzymatic activity like neuraminidase which cleave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neuraminic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acid from host cell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glycoproteins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shot (31).png"/>
          <p:cNvPicPr>
            <a:picLocks noGrp="1" noChangeAspect="1"/>
          </p:cNvPicPr>
          <p:nvPr>
            <p:ph idx="1"/>
          </p:nvPr>
        </p:nvPicPr>
        <p:blipFill>
          <a:blip r:embed="rId2"/>
          <a:srcRect l="18763" r="17816"/>
          <a:stretch>
            <a:fillRect/>
          </a:stretch>
        </p:blipFill>
        <p:spPr>
          <a:xfrm>
            <a:off x="0" y="0"/>
            <a:ext cx="9025333" cy="64008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D. Viral nucleic acid: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525963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Viruses contain a single kind of  nucleic acid either DNA or RNA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genome may be single stranded or double stranded, circular or linear, segmented or non segmented.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According to nucleic acid presence, viruses can be classified into;</a:t>
            </a:r>
          </a:p>
          <a:p>
            <a:pPr marL="1092200" indent="395288"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DNA viruses </a:t>
            </a:r>
          </a:p>
          <a:p>
            <a:pPr marL="1092200" indent="395288"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RNA viruses</a:t>
            </a:r>
          </a:p>
          <a:p>
            <a:pPr marL="0" indent="341313">
              <a:buNone/>
            </a:pP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DNA viruses:</a:t>
            </a:r>
          </a:p>
          <a:p>
            <a:pPr marL="341313" indent="-341313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Almost all DNA viruses, which infect animals, contain double stranded DNA.</a:t>
            </a:r>
          </a:p>
          <a:p>
            <a:pPr marL="341313" indent="-341313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Exceptions include the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patvoviridae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parvovirus) </a:t>
            </a:r>
          </a:p>
          <a:p>
            <a:pPr marL="341313" indent="-341313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1313" indent="-341313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1313" indent="-341313"/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RNA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virues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Almost all RNA viruses contain single stranded RNA.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Exceptions include Rotavirus which contain double stranded RNA.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Other RNA viruses can be broadly subdivided as ;</a:t>
            </a:r>
          </a:p>
          <a:p>
            <a:pPr indent="339725"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Positive strand(+) RNA genome</a:t>
            </a:r>
          </a:p>
          <a:p>
            <a:pPr indent="339725"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Negative strand(-) RNA genome</a:t>
            </a:r>
          </a:p>
          <a:p>
            <a:pPr indent="-288925">
              <a:buNone/>
            </a:pP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Positive strand RNA genome:</a:t>
            </a:r>
          </a:p>
          <a:p>
            <a:pPr indent="-288925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Genome of the same polarity as mRNA .</a:t>
            </a:r>
          </a:p>
          <a:p>
            <a:pPr indent="-288925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Picorna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virus</a:t>
            </a:r>
          </a:p>
          <a:p>
            <a:pPr indent="-288925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Retro virus contain two copies of +RNA, although they replicate by a unique mechanism.</a:t>
            </a:r>
          </a:p>
          <a:p>
            <a:pPr indent="-288925"/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Negative strand(-) RNA genome: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525963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Genome of opposite polarity to mRNA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Viruses in this category all have helical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capsid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other (-) strand RNA viruses have segmented genomes 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Prthomyxoviruses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have 8segments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Arenaviruses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bunyaviruses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have two or three segments respectively.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shot (34).pn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13084" r="13084" b="15819"/>
          <a:stretch>
            <a:fillRect/>
          </a:stretch>
        </p:blipFill>
        <p:spPr>
          <a:xfrm>
            <a:off x="609600" y="457200"/>
            <a:ext cx="7559675" cy="4846638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shot (33).pn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l="13084" r="13084" b="16090"/>
          <a:stretch>
            <a:fillRect/>
          </a:stretch>
        </p:blipFill>
        <p:spPr>
          <a:xfrm>
            <a:off x="0" y="0"/>
            <a:ext cx="9051925" cy="5686425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REFERENCE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000" dirty="0" smtClean="0"/>
              <a:t>Caspar </a:t>
            </a:r>
            <a:r>
              <a:rPr lang="en-US" sz="2000" dirty="0" err="1" smtClean="0"/>
              <a:t>DL,Klug</a:t>
            </a:r>
            <a:r>
              <a:rPr lang="en-US" sz="2000" dirty="0" smtClean="0"/>
              <a:t> A (1962).”Physical principles in the construction of regular </a:t>
            </a:r>
            <a:r>
              <a:rPr lang="en-US" sz="2000" dirty="0" err="1" smtClean="0"/>
              <a:t>viruses”.</a:t>
            </a:r>
            <a:r>
              <a:rPr lang="en-US" sz="2000" i="1" dirty="0" err="1" smtClean="0"/>
              <a:t>Cold</a:t>
            </a:r>
            <a:r>
              <a:rPr lang="en-US" sz="2000" i="1" dirty="0" smtClean="0"/>
              <a:t> Spring Harbor Symposia on Quantitative Biology. </a:t>
            </a:r>
            <a:r>
              <a:rPr lang="en-US" sz="2000" dirty="0" smtClean="0"/>
              <a:t>27:1-24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Virus: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Virus is the Latin name meaning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slime or poison.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Virus is a small infectious agent with simple composition that can multiply only in living cells of animals, plants, or bacteria.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Viruses are organized associations of macromolecules,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nucleic acid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contained within a protective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shell of protein units.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Viruses are inert biochemical complex since  they can not replicate outside of a living cell.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Viruses are non-motile, they are entirely dependant on external physical factors for movement and spread to infect other host cells.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Viruses do not have their own metabolism to make new products, therefore they need a host.</a:t>
            </a:r>
          </a:p>
          <a:p>
            <a:pPr>
              <a:buFont typeface="Wingdings" pitchFamily="2" charset="2"/>
              <a:buChar char="§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Definitive properties of virus: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543800" cy="4525963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virus is a small, infectious, obligate, intracellular parasite, capable of replicating itself in a host cell.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defining properties of viruses are as follows;</a:t>
            </a:r>
          </a:p>
          <a:p>
            <a:pPr marL="628650"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Viruses are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obligate intracellular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molecular parasites, which are very small and infectious.</a:t>
            </a:r>
          </a:p>
          <a:p>
            <a:pPr marL="628650"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Viruses do not posses cellular organization and they do not fall strictly in to the category of unicellular microorganism.</a:t>
            </a:r>
          </a:p>
          <a:p>
            <a:pPr marL="628650"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They only contain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one type of nucleic acid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either DNA or RNA but never both.</a:t>
            </a:r>
          </a:p>
          <a:p>
            <a:pPr marL="628650"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They lack the enzymes necessary for protein and nucleic acid synthesis and are dependant on the machinery of host cells.</a:t>
            </a:r>
          </a:p>
          <a:p>
            <a:pPr marL="628650"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They  multiply by a complex process and not by binary fission.</a:t>
            </a:r>
          </a:p>
          <a:p>
            <a:pPr marL="628650"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They are unaffected by antibacterial antibiotics. </a:t>
            </a:r>
          </a:p>
          <a:p>
            <a:pPr marL="628650">
              <a:buFont typeface="Wingdings" pitchFamily="2" charset="2"/>
              <a:buChar char="v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Difference between Virus and Bacteria: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Virus is ultra microscopic.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Virus is a-cellular.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Either DNA or RNA is present in virus body.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Virus is true parasite.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They can not multiply outside the host body.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Virus causes Measles, Pox, Sneezing, AIDS, Influenza etc.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BACTERIA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Bacteria is microscopic.</a:t>
            </a:r>
          </a:p>
          <a:p>
            <a:r>
              <a:rPr lang="en-US" dirty="0" smtClean="0"/>
              <a:t>Bacteria is unicellular.</a:t>
            </a:r>
          </a:p>
          <a:p>
            <a:r>
              <a:rPr lang="en-US" dirty="0" smtClean="0"/>
              <a:t>Both DNA and RNA are present in Bacteria body.</a:t>
            </a:r>
          </a:p>
          <a:p>
            <a:r>
              <a:rPr lang="en-US" dirty="0" smtClean="0"/>
              <a:t>Bacteria is parasite or saprophytic or photosynthetic.</a:t>
            </a:r>
          </a:p>
          <a:p>
            <a:r>
              <a:rPr lang="en-US" dirty="0" smtClean="0"/>
              <a:t>They can multiply inside and outside host body.</a:t>
            </a:r>
          </a:p>
          <a:p>
            <a:r>
              <a:rPr lang="en-US" dirty="0" smtClean="0"/>
              <a:t>It causes Pneumonia, </a:t>
            </a:r>
            <a:r>
              <a:rPr lang="en-US" dirty="0" err="1" smtClean="0"/>
              <a:t>Dysentery,Cholera,Tetanus</a:t>
            </a:r>
            <a:r>
              <a:rPr lang="en-US" dirty="0" smtClean="0"/>
              <a:t> etc.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Morphology of viruses: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7696200" cy="4525963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Extracellular infectious viral particle is called “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Virion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Viruses are much smaller than Bacteria. For a time, they were known as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‘filterable agents’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as they can pass through filters that can hold back Bacteria.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They can not be seen under light microscope hence called as ‘ultramicroscopic’.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virus particles seen in this manner are known as ‘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elementary bodies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’.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Size range:20-300nm.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Parvovirus:20nm (smallest virus)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Pox virus:300nm (biggest virus and can be seen under light microscope).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virusessizeshape-types-9-1024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152400"/>
            <a:ext cx="9144000" cy="64008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Shape of viruses: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overall shape of virus particle varies in different groups of viruses.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Most of animal viruses are roughly spherical, irregular and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pleomorphic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Most of plant viruses are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Rod shaped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Bacterial viruses are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tadpole shaped.</a:t>
            </a:r>
          </a:p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9300" indent="-60325"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Pox virus are brick shaped</a:t>
            </a:r>
          </a:p>
          <a:p>
            <a:pPr marL="688975" indent="60325"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Rabies virus are bullet shaped </a:t>
            </a:r>
          </a:p>
          <a:p>
            <a:pPr marL="688975" indent="60325"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Tobacco mosaic virus is rod shaped</a:t>
            </a:r>
          </a:p>
          <a:p>
            <a:pPr marL="688975" indent="60325">
              <a:buFont typeface="Wingdings" pitchFamily="2" charset="2"/>
              <a:buChar char="v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Bacteriophage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is complex shaped</a:t>
            </a:r>
          </a:p>
          <a:p>
            <a:pPr marL="688975" indent="60325"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Adenovirus is polyhedral shaped</a:t>
            </a:r>
          </a:p>
          <a:p>
            <a:pPr marL="688975" indent="60325">
              <a:buFont typeface="Wingdings" pitchFamily="2" charset="2"/>
              <a:buChar char="v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Screenshot (30).pn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32962" t="15153" r="34368" b="20870"/>
          <a:stretch>
            <a:fillRect/>
          </a:stretch>
        </p:blipFill>
        <p:spPr>
          <a:xfrm>
            <a:off x="1828800" y="304800"/>
            <a:ext cx="5410200" cy="59563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1272</Words>
  <Application>Microsoft Office PowerPoint</Application>
  <PresentationFormat>On-screen Show (4:3)</PresentationFormat>
  <Paragraphs>144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Virus Architecture </vt:lpstr>
      <vt:lpstr>Slide 2</vt:lpstr>
      <vt:lpstr>Virus:</vt:lpstr>
      <vt:lpstr>Definitive properties of virus:</vt:lpstr>
      <vt:lpstr>Difference between Virus and Bacteria:</vt:lpstr>
      <vt:lpstr>Morphology of viruses:</vt:lpstr>
      <vt:lpstr>Slide 7</vt:lpstr>
      <vt:lpstr>Shape of viruses:</vt:lpstr>
      <vt:lpstr>Slide 9</vt:lpstr>
      <vt:lpstr>Structure of virus:</vt:lpstr>
      <vt:lpstr>Slide 11</vt:lpstr>
      <vt:lpstr>B. Viral symmetry:</vt:lpstr>
      <vt:lpstr>Icosahedral symmetry:</vt:lpstr>
      <vt:lpstr>Slide 14</vt:lpstr>
      <vt:lpstr>Helical symmetry:</vt:lpstr>
      <vt:lpstr>Slide 16</vt:lpstr>
      <vt:lpstr>Complex symmetry:</vt:lpstr>
      <vt:lpstr>Slide 18</vt:lpstr>
      <vt:lpstr>C.Viral envelope:</vt:lpstr>
      <vt:lpstr>Peplomers:</vt:lpstr>
      <vt:lpstr>Slide 21</vt:lpstr>
      <vt:lpstr>D. Viral nucleic acid:</vt:lpstr>
      <vt:lpstr>RNA virues:</vt:lpstr>
      <vt:lpstr>Negative strand(-) RNA genome:</vt:lpstr>
      <vt:lpstr>Slide 25</vt:lpstr>
      <vt:lpstr>Slide 26</vt:lpstr>
      <vt:lpstr>REFERENCE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Virus Architecture</dc:title>
  <dc:creator>Zulfiqar Ali</dc:creator>
  <cp:lastModifiedBy>Balouch</cp:lastModifiedBy>
  <cp:revision>24</cp:revision>
  <dcterms:created xsi:type="dcterms:W3CDTF">2006-08-16T00:00:00Z</dcterms:created>
  <dcterms:modified xsi:type="dcterms:W3CDTF">2020-11-16T09:53:32Z</dcterms:modified>
</cp:coreProperties>
</file>