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1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6416" autoAdjust="0"/>
  </p:normalViewPr>
  <p:slideViewPr>
    <p:cSldViewPr>
      <p:cViewPr varScale="1">
        <p:scale>
          <a:sx n="41" d="100"/>
          <a:sy n="41" d="100"/>
        </p:scale>
        <p:origin x="135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AC6B3-6EB4-4319-8221-CBABF09CD58E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52794-852B-4BC8-83BC-C0D5EF4954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352794-852B-4BC8-83BC-C0D5EF4954BA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352794-852B-4BC8-83BC-C0D5EF4954BA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352794-852B-4BC8-83BC-C0D5EF4954BA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FEB0-76E1-4146-AB34-A31EC13DE174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79D2-8E54-491C-95B7-826F804B83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FEB0-76E1-4146-AB34-A31EC13DE174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79D2-8E54-491C-95B7-826F804B83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FEB0-76E1-4146-AB34-A31EC13DE174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79D2-8E54-491C-95B7-826F804B83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FEB0-76E1-4146-AB34-A31EC13DE174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79D2-8E54-491C-95B7-826F804B83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FEB0-76E1-4146-AB34-A31EC13DE174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79D2-8E54-491C-95B7-826F804B83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FEB0-76E1-4146-AB34-A31EC13DE174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79D2-8E54-491C-95B7-826F804B83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FEB0-76E1-4146-AB34-A31EC13DE174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79D2-8E54-491C-95B7-826F804B83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FEB0-76E1-4146-AB34-A31EC13DE174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79D2-8E54-491C-95B7-826F804B83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FEB0-76E1-4146-AB34-A31EC13DE174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79D2-8E54-491C-95B7-826F804B83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FEB0-76E1-4146-AB34-A31EC13DE174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79D2-8E54-491C-95B7-826F804B83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FEB0-76E1-4146-AB34-A31EC13DE174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879D2-8E54-491C-95B7-826F804B83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FFEB0-76E1-4146-AB34-A31EC13DE174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879D2-8E54-491C-95B7-826F804B83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0"/>
            <a:ext cx="6858000" cy="1142999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DARK REACTION OF PHOTOSYNTHESIS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124200"/>
            <a:ext cx="4800600" cy="25146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CALVIN CYCLE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CAM METABOLISM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C4 CARBON FIXATION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20200414-WA00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575" y="1066800"/>
            <a:ext cx="6800850" cy="4724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REGENERATION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Regeneration phase of Calvin cycle will result in the formation of original 5-carbon compound which entered the cycle.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 molecules of ATP and 5 G3P molecules will react to form 3 RuBP molecules.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6 G3P are formed and out of this only 1 will be consumed by plants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5 G3P will be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regerated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-20200414-WA00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287" y="152401"/>
            <a:ext cx="6829425" cy="1828799"/>
          </a:xfrm>
          <a:prstGeom prst="rect">
            <a:avLst/>
          </a:prstGeom>
        </p:spPr>
      </p:pic>
      <p:pic>
        <p:nvPicPr>
          <p:cNvPr id="5" name="Picture 4" descr="IMG-20200416-WA000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6337" y="2133600"/>
            <a:ext cx="6791325" cy="391953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 molecules of G3P ,3 ADP and 3 NADP+  are not actual products. They are further regenerated and further be utilized to continue Calvin cycle.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Only one G3P is utilized by plants and 2 G3P make 1 glucose. So, 2 Calvin cycle required.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Excessive G3P will be consumed for making other useful organic compounds.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CAM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Crassulacean acid metabolism is pathway of carbon in those plants which live in harsh environmental conditions.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these plants , stomata remain closed during daytime.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During night time stomata are opened and thus CAM cycle will occur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Then these plants can survive in desert due this metabolic adaptation.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-1219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61722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During night times ,Co2 will move inside with the help of open stomata.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Then this CO2 will diffuse into mesophyll cells. There CO2 will be changed into 4-carbon compound Malate.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It is converted to Malic acid ,which can be stored into vacuoles .Due to malic acid formation , called acid metabolism.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Initially discovered in 1804, then observed in 1812 ,1892 and in 1915 by many scientists.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Ranson  and Thomas gave name CAM cycle.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Two part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Night Time :In desert plants , where stomata open at night only. CO2 will be fixed and malic acid formation occur. This acid is stored in vacuoles.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DAY TIME: CO2 formed during night will be utilized in Calvin cycle to form glucose.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-20200416-WA00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6337" y="228600"/>
            <a:ext cx="6791325" cy="6096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-2209800"/>
            <a:ext cx="8229600" cy="76200"/>
          </a:xfrm>
        </p:spPr>
        <p:txBody>
          <a:bodyPr>
            <a:normAutofit fontScale="90000"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Benefits :It is beneficial for plants living in desert environment because water deficiency can be overcome.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Examples : Epiphytes and Sagittaria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Biochemistry of CAM</a:t>
            </a:r>
          </a:p>
          <a:p>
            <a:endParaRPr lang="en-US" dirty="0"/>
          </a:p>
        </p:txBody>
      </p:sp>
      <p:pic>
        <p:nvPicPr>
          <p:cNvPr id="4" name="Picture 3" descr="IMG-20200416-WA00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6337" y="3048000"/>
            <a:ext cx="6791325" cy="32766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C4 CARBON FIXATION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A type of photosynthetic reaction ,which results in the formation of 4 carbon compound.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Process was given by Hatch and Slack in 1966 ,so named as Hatch AND Slack cycle also.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As oxygenase and carboxylase work both at the same time , so called as photorespiration also.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DARK REACTION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That type of reaction which do not require sunlight and can take place in dark are called dark reaction of photosynthesis.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Blackman was the first to discover dark reactions in 1905.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Co2 is allowed to react and energy rich simple compounds are formed.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Calvin first predicted path of this carbon and noble prize was awarded to him in 1961.</a:t>
            </a: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-20200416-WA00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575" y="1100137"/>
            <a:ext cx="6800850" cy="4657725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C4 Pathways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As stomata are both in upper and lower leaves , So CO2 will not be fixed by RuBisCO.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Co2 incorporated ,which will form malate,this will enter bundle sheet cells.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Here malate converted into pyruvate and CO2 by using various kinds of enzymes.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CO2 will then be utilized in Calvin cycle.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-2209800"/>
            <a:ext cx="8229600" cy="1143000"/>
          </a:xfrm>
        </p:spPr>
        <p:txBody>
          <a:bodyPr/>
          <a:lstStyle/>
          <a:p>
            <a:r>
              <a:rPr lang="en-US" dirty="0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62484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Efficiency : this process is efficient because CO2 fixed two times i.e. in bundle sheath cells and in mesophyll cells.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Examples : Occurs in sugarcane , millet ,maize and grass family.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Comparison of CAM and C4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C4 seems to be more proficient because it occurs both day and night time.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Otherwise both of these are similar mechanisms.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MECHANISMS OF DARK REACTION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Three types of mechanisms about dark reaction has been predicted.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Calvin Cycle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Crassulacean Acid Metabolism Cycle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C4 Carbon Fixation also known as Hatch and Slack Cycle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CALVIN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Calvin cycle was discovered by Melvin Calvin and his colleagues at University of California to predict the path of carbon in photosynthetic dark reactions.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free energy from ATP   cleavage and NADPH ,is used to reduce CO2 and carbohydrates are formed.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Enzymes are present in the stroma of chloroplast.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PHASES OF CALVIN CYCLE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8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There are three phases of Calvin cycle.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Carbon fixation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Reduction phase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Regeneration of original RuBP ( 1,5-bisphosphate)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-20200414-WA00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575" y="581025"/>
            <a:ext cx="6800850" cy="56959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CARBON FIXATION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this process CO2 is incorporated into 3- carbon intermediate G3P and ATP, NADPH are also involved.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Carboxylation of original 5 carbon compound takes place in the presence of RuBisCO and this 6- carbon compound will be immediately broken down into 3-carbon compounds named as PGA or 3PGA.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1"/>
            <a:ext cx="8229600" cy="54864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Phosphorylation of PGA occurs in the presence of phosphoglycerate kinase and phosphate from ATP is added to PGA forming 1,3BPGA.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Two molecules of ATP taken from the light phase of photosynthesis are involved for the fixation of one molecule of CO2.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This is because two phosphate groups are attached with 3-carbon compound.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REDUCTION PHASE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NADPH and G3P dehydrogenase ,both help in the reduction of 1,3BPGA.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NADPH oxidation will give us NADP+, along with this oxidation product ,PGAL is also formed.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Just like two ATP, two NADPH are utilized in this process.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861</Words>
  <Application>Microsoft Office PowerPoint</Application>
  <PresentationFormat>On-screen Show (4:3)</PresentationFormat>
  <Paragraphs>79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DARK REACTION OF PHOTOSYNTHESIS</vt:lpstr>
      <vt:lpstr>DARK REACTION</vt:lpstr>
      <vt:lpstr>MECHANISMS OF DARK REACTION</vt:lpstr>
      <vt:lpstr>CALVIN CYCLE</vt:lpstr>
      <vt:lpstr>PHASES OF CALVIN CYCLE</vt:lpstr>
      <vt:lpstr>PowerPoint Presentation</vt:lpstr>
      <vt:lpstr>CARBON FIXATION</vt:lpstr>
      <vt:lpstr>PowerPoint Presentation</vt:lpstr>
      <vt:lpstr>REDUCTION PHASE</vt:lpstr>
      <vt:lpstr>PowerPoint Presentation</vt:lpstr>
      <vt:lpstr>REGENERATION PHASE</vt:lpstr>
      <vt:lpstr>PowerPoint Presentation</vt:lpstr>
      <vt:lpstr>PRODUCTS</vt:lpstr>
      <vt:lpstr>CAM CYCLE</vt:lpstr>
      <vt:lpstr>du</vt:lpstr>
      <vt:lpstr>Two part Cycle</vt:lpstr>
      <vt:lpstr>PowerPoint Presentation</vt:lpstr>
      <vt:lpstr>s</vt:lpstr>
      <vt:lpstr>C4 CARBON FIXATION</vt:lpstr>
      <vt:lpstr>PowerPoint Presentation</vt:lpstr>
      <vt:lpstr>C4 Pathways</vt:lpstr>
      <vt:lpstr>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DARK REACTION OF PHOTOSYNTHESIS</dc:title>
  <dc:creator>SAMI</dc:creator>
  <cp:lastModifiedBy>Zaryab Ali</cp:lastModifiedBy>
  <cp:revision>43</cp:revision>
  <dcterms:created xsi:type="dcterms:W3CDTF">2020-04-17T04:45:11Z</dcterms:created>
  <dcterms:modified xsi:type="dcterms:W3CDTF">2020-04-25T10:19:06Z</dcterms:modified>
</cp:coreProperties>
</file>