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By:</a:t>
            </a:r>
          </a:p>
          <a:p>
            <a:r>
              <a:rPr lang="en-US" sz="4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Nouman</a:t>
            </a: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Yaser</a:t>
            </a: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Qureshi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Evolution of Communication Theories</a:t>
            </a:r>
            <a:endParaRPr lang="en-US" b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these 40 years, mass media existed without Mass communication research.</a:t>
            </a:r>
          </a:p>
          <a:p>
            <a:r>
              <a:rPr lang="en-US" dirty="0" smtClean="0"/>
              <a:t> A number of isolated studies  were conducted during this phase, however, systematic consideration was limited.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Dominant Perspectives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prevailing concerns and perspectives of this period help understand discussion of media theory.</a:t>
            </a:r>
          </a:p>
          <a:p>
            <a:r>
              <a:rPr lang="en-US" dirty="0" smtClean="0"/>
              <a:t>Birth of the mass media coincided with the culmination of widespread, large scale changes in Western societies seen by many as representing the arrival of modernity.</a:t>
            </a:r>
          </a:p>
          <a:p>
            <a:r>
              <a:rPr lang="en-US" dirty="0" smtClean="0"/>
              <a:t>The coincidence of the rise of media and fear of impact of modernity was important for the initial thinking about the media.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Dominant Perspectives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Powerful Effects</a:t>
            </a:r>
            <a:endParaRPr lang="en-US" dirty="0" smtClean="0"/>
          </a:p>
          <a:p>
            <a:r>
              <a:rPr lang="en-US" dirty="0" smtClean="0"/>
              <a:t>Media could have a powerful impact on human civilization, creating mass societies in response to mass media.</a:t>
            </a:r>
          </a:p>
          <a:p>
            <a:r>
              <a:rPr lang="en-US" dirty="0" smtClean="0"/>
              <a:t>The use of communication and information were for the first time used in military history in WWI as an essential weapon of warfare. </a:t>
            </a:r>
          </a:p>
          <a:p>
            <a:r>
              <a:rPr lang="en-US" dirty="0" smtClean="0"/>
              <a:t>Enormous national propaganda campaign by US using every method of public communication (to persuade Americans that they could fight  “the war to end all wars”. </a:t>
            </a:r>
          </a:p>
          <a:p>
            <a:r>
              <a:rPr lang="en-US" dirty="0" smtClean="0"/>
              <a:t>It was done by US Propaganda arm, ‘the Committee on Public information’.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Approaches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Book “ Public Opinion” by Walter Lippmann in 1922.</a:t>
            </a:r>
          </a:p>
          <a:p>
            <a:r>
              <a:rPr lang="en-US" dirty="0" smtClean="0"/>
              <a:t>Rise of Hitler in Germany.</a:t>
            </a:r>
          </a:p>
          <a:p>
            <a:r>
              <a:rPr lang="en-US" dirty="0" smtClean="0"/>
              <a:t>” Propaganda Techniques in World war” in 1927 by Harold</a:t>
            </a:r>
          </a:p>
          <a:p>
            <a:r>
              <a:rPr lang="en-US" dirty="0" err="1" smtClean="0"/>
              <a:t>Paynefund</a:t>
            </a:r>
            <a:r>
              <a:rPr lang="en-US" dirty="0" smtClean="0"/>
              <a:t> Studies from1929 and 1932.</a:t>
            </a:r>
          </a:p>
          <a:p>
            <a:r>
              <a:rPr lang="en-US" dirty="0" smtClean="0"/>
              <a:t>Invasion from Mars in 1938.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to Powerful Effects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dirty="0" smtClean="0"/>
              <a:t>Thanks</a:t>
            </a:r>
            <a:endParaRPr lang="en-US" sz="80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History of mass Communication in one sense is, a history of the fear of masses (Williams,1998).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Enormous complaints emerged about mass communication after ‘Penny Press’ circulation in 19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</a:p>
          <a:p>
            <a:r>
              <a:rPr lang="en-US" dirty="0" smtClean="0"/>
              <a:t>Newspapers are causing problems</a:t>
            </a:r>
          </a:p>
          <a:p>
            <a:r>
              <a:rPr lang="en-US" dirty="0" smtClean="0"/>
              <a:t>Media has great power to influence individuals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the History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20</a:t>
            </a:r>
            <a:r>
              <a:rPr lang="en-US" baseline="30000" dirty="0" smtClean="0"/>
              <a:t>th</a:t>
            </a:r>
            <a:r>
              <a:rPr lang="en-US" dirty="0" smtClean="0"/>
              <a:t> century began, movies arrived (the major form of family entertainment).</a:t>
            </a:r>
          </a:p>
          <a:p>
            <a:r>
              <a:rPr lang="en-US" dirty="0" smtClean="0"/>
              <a:t>Radio became a household medium during 1920’s</a:t>
            </a:r>
          </a:p>
          <a:p>
            <a:r>
              <a:rPr lang="en-US" dirty="0" smtClean="0"/>
              <a:t>During 20</a:t>
            </a:r>
            <a:r>
              <a:rPr lang="en-US" baseline="30000" dirty="0" smtClean="0"/>
              <a:t>th</a:t>
            </a:r>
            <a:r>
              <a:rPr lang="en-US" dirty="0" smtClean="0"/>
              <a:t> century, film and broadcasting generated concerns among people about the problems presumed to be created by media.</a:t>
            </a:r>
          </a:p>
          <a:p>
            <a:r>
              <a:rPr lang="en-US" dirty="0" smtClean="0"/>
              <a:t>Empirical research on the effects of mass communication lagged far behind the development of media themselves.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the History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Empirical research on the effects of mass communication lagged far behind the development of media themselves.</a:t>
            </a:r>
          </a:p>
          <a:p>
            <a:r>
              <a:rPr lang="en-US" dirty="0" smtClean="0"/>
              <a:t>As the 19</a:t>
            </a:r>
            <a:r>
              <a:rPr lang="en-US" baseline="30000" dirty="0" smtClean="0"/>
              <a:t>th</a:t>
            </a:r>
            <a:r>
              <a:rPr lang="en-US" dirty="0" smtClean="0"/>
              <a:t> century progressed, social elites, religious &amp; political leaders and leading intellectuals in North America &amp; Europe were expressing their fears about the disruptive effects of media and modernity.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the History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 down of traditional societies, rise of ‘masses as real threat to the stability of the social order. </a:t>
            </a:r>
          </a:p>
          <a:p>
            <a:r>
              <a:rPr lang="en-US" dirty="0" smtClean="0"/>
              <a:t>Mass circulated newspapers are full of trivia and gossip, mass art is cheap and lacking refinement and mass culture aimed at satisfying the lowest common denominator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the History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decades following the world war </a:t>
            </a:r>
            <a:r>
              <a:rPr lang="en-US" dirty="0" err="1" smtClean="0"/>
              <a:t>I,when</a:t>
            </a:r>
            <a:r>
              <a:rPr lang="en-US" dirty="0" smtClean="0"/>
              <a:t> the first communication researchers began their work, many changes were taking place in society as well as in media. </a:t>
            </a:r>
          </a:p>
          <a:p>
            <a:r>
              <a:rPr lang="en-US" dirty="0" smtClean="0"/>
              <a:t>Migration</a:t>
            </a:r>
          </a:p>
          <a:p>
            <a:r>
              <a:rPr lang="en-US" dirty="0" smtClean="0"/>
              <a:t>Urbanization</a:t>
            </a:r>
          </a:p>
          <a:p>
            <a:r>
              <a:rPr lang="en-US" dirty="0" smtClean="0"/>
              <a:t>Industrialization</a:t>
            </a:r>
          </a:p>
          <a:p>
            <a:r>
              <a:rPr lang="en-US" dirty="0" smtClean="0"/>
              <a:t>Modernization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the History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Something like Mass society had emerged</a:t>
            </a:r>
          </a:p>
          <a:p>
            <a:r>
              <a:rPr lang="en-US" dirty="0" smtClean="0"/>
              <a:t>Unlike people with week ties unlike traditional societies.</a:t>
            </a:r>
          </a:p>
          <a:p>
            <a:r>
              <a:rPr lang="en-US" dirty="0" smtClean="0"/>
              <a:t>More dependencies on media.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the History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Sustained research in the field of Mass Communication and Media Studies developed in US from 1930’s onwards.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happened some 40 years after the birth of modern media opening between 1890 and 1920 with expansion of mass circulated newspapers, rapid rise of cinema and development of radio.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this situation, large scale empirical research on the influence of mass communication began, through the use of unsophisticated methods having many shortcomings.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Beginning of Research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</TotalTime>
  <Words>603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Paper</vt:lpstr>
      <vt:lpstr>Evolution of Communication Theories</vt:lpstr>
      <vt:lpstr>Evolution</vt:lpstr>
      <vt:lpstr>Tracing the History</vt:lpstr>
      <vt:lpstr>Tracing the History</vt:lpstr>
      <vt:lpstr>Tracing the History</vt:lpstr>
      <vt:lpstr>Tracing the History</vt:lpstr>
      <vt:lpstr>Tracing the History</vt:lpstr>
      <vt:lpstr>Tracing the History</vt:lpstr>
      <vt:lpstr>Beginning of Research</vt:lpstr>
      <vt:lpstr>Dominant Perspectives</vt:lpstr>
      <vt:lpstr>Dominant Perspectives</vt:lpstr>
      <vt:lpstr>Effect Approaches</vt:lpstr>
      <vt:lpstr>Support to Powerful Effects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pf Communication Theories</dc:title>
  <dc:creator>4Bro</dc:creator>
  <cp:lastModifiedBy>4Bro</cp:lastModifiedBy>
  <cp:revision>22</cp:revision>
  <dcterms:created xsi:type="dcterms:W3CDTF">2006-08-16T00:00:00Z</dcterms:created>
  <dcterms:modified xsi:type="dcterms:W3CDTF">2016-11-02T09:47:28Z</dcterms:modified>
</cp:coreProperties>
</file>