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044C4-F571-4B8C-884F-D9BE80979F46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C5774-6E16-425A-8CA4-40AD7B5481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044C4-F571-4B8C-884F-D9BE80979F46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C5774-6E16-425A-8CA4-40AD7B5481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044C4-F571-4B8C-884F-D9BE80979F46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C5774-6E16-425A-8CA4-40AD7B5481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044C4-F571-4B8C-884F-D9BE80979F46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C5774-6E16-425A-8CA4-40AD7B5481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044C4-F571-4B8C-884F-D9BE80979F46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C5774-6E16-425A-8CA4-40AD7B5481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044C4-F571-4B8C-884F-D9BE80979F46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C5774-6E16-425A-8CA4-40AD7B5481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044C4-F571-4B8C-884F-D9BE80979F46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C5774-6E16-425A-8CA4-40AD7B5481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044C4-F571-4B8C-884F-D9BE80979F46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C5774-6E16-425A-8CA4-40AD7B5481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044C4-F571-4B8C-884F-D9BE80979F46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C5774-6E16-425A-8CA4-40AD7B5481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044C4-F571-4B8C-884F-D9BE80979F46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C5774-6E16-425A-8CA4-40AD7B5481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044C4-F571-4B8C-884F-D9BE80979F46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C5774-6E16-425A-8CA4-40AD7B5481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044C4-F571-4B8C-884F-D9BE80979F46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C5774-6E16-425A-8CA4-40AD7B54818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0588" y="1671638"/>
            <a:ext cx="7362825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7738" y="2305050"/>
            <a:ext cx="7248525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5838" y="2305050"/>
            <a:ext cx="7172325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2513" y="2057400"/>
            <a:ext cx="7038975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9713" y="1171575"/>
            <a:ext cx="6124575" cy="451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SOFTAGE</dc:creator>
  <cp:lastModifiedBy>SOFTAGE</cp:lastModifiedBy>
  <cp:revision>1</cp:revision>
  <dcterms:created xsi:type="dcterms:W3CDTF">2020-04-20T12:07:39Z</dcterms:created>
  <dcterms:modified xsi:type="dcterms:W3CDTF">2020-04-20T12:08:03Z</dcterms:modified>
</cp:coreProperties>
</file>