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044C4-F571-4B8C-884F-D9BE80979F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5774-6E16-425A-8CA4-40AD7B5481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1671638"/>
            <a:ext cx="73628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2305050"/>
            <a:ext cx="72485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2305050"/>
            <a:ext cx="71723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513" y="2057400"/>
            <a:ext cx="7038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1171575"/>
            <a:ext cx="61245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2020-04-20T12:07:39Z</dcterms:created>
  <dcterms:modified xsi:type="dcterms:W3CDTF">2020-04-20T12:08:03Z</dcterms:modified>
</cp:coreProperties>
</file>