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582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177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1312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64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080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53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854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69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486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051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2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C339A-B24B-4A9D-833C-95BFF872065E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D91C3-5D49-4A70-911D-5BB1ED8D7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828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GENETICS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222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xmlns="" val="5288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</p:spPr>
      </p:pic>
    </p:spTree>
    <p:extLst>
      <p:ext uri="{BB962C8B-B14F-4D97-AF65-F5344CB8AC3E}">
        <p14:creationId xmlns:p14="http://schemas.microsoft.com/office/powerpoint/2010/main" xmlns="" val="214276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xmlns="" val="532830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GENETICS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Usman Saleem</cp:lastModifiedBy>
  <cp:revision>7</cp:revision>
  <dcterms:created xsi:type="dcterms:W3CDTF">2018-09-25T18:33:22Z</dcterms:created>
  <dcterms:modified xsi:type="dcterms:W3CDTF">2020-12-02T06:14:38Z</dcterms:modified>
</cp:coreProperties>
</file>