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3" r:id="rId5"/>
    <p:sldId id="261" r:id="rId6"/>
    <p:sldId id="281" r:id="rId7"/>
    <p:sldId id="282" r:id="rId8"/>
    <p:sldId id="264" r:id="rId9"/>
    <p:sldId id="265" r:id="rId10"/>
    <p:sldId id="28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44" autoAdjust="0"/>
    <p:restoredTop sz="94660"/>
  </p:normalViewPr>
  <p:slideViewPr>
    <p:cSldViewPr snapToGrid="0">
      <p:cViewPr varScale="1">
        <p:scale>
          <a:sx n="81" d="100"/>
          <a:sy n="81" d="100"/>
        </p:scale>
        <p:origin x="-78" y="-6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4F97E-B41F-481E-85DD-77D8B6E39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1CA955F-559D-4DE7-B43C-7C2C8D693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38CB485-F4AB-46DA-9244-0C825310D8AB}"/>
              </a:ext>
            </a:extLst>
          </p:cNvPr>
          <p:cNvSpPr>
            <a:spLocks noGrp="1"/>
          </p:cNvSpPr>
          <p:nvPr>
            <p:ph type="dt" sz="half" idx="10"/>
          </p:nvPr>
        </p:nvSpPr>
        <p:spPr/>
        <p:txBody>
          <a:bodyPr/>
          <a:lstStyle/>
          <a:p>
            <a:fld id="{5DF963B4-DD9A-47A9-A442-74F6B4F53EDE}" type="datetimeFigureOut">
              <a:rPr lang="en-US" smtClean="0"/>
              <a:pPr/>
              <a:t>5/8/2020</a:t>
            </a:fld>
            <a:endParaRPr lang="en-US"/>
          </a:p>
        </p:txBody>
      </p:sp>
      <p:sp>
        <p:nvSpPr>
          <p:cNvPr id="5" name="Footer Placeholder 4">
            <a:extLst>
              <a:ext uri="{FF2B5EF4-FFF2-40B4-BE49-F238E27FC236}">
                <a16:creationId xmlns:a16="http://schemas.microsoft.com/office/drawing/2014/main" xmlns="" id="{12ECC352-99B2-4BA8-B76A-FA70E35DA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09926B-FA5E-41E6-ABAD-61C4C1E9A517}"/>
              </a:ext>
            </a:extLst>
          </p:cNvPr>
          <p:cNvSpPr>
            <a:spLocks noGrp="1"/>
          </p:cNvSpPr>
          <p:nvPr>
            <p:ph type="sldNum" sz="quarter" idx="12"/>
          </p:nvPr>
        </p:nvSpPr>
        <p:spPr/>
        <p:txBody>
          <a:body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9283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28B9A2-C78D-4028-9C71-7CC85A9B0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501CAA9-78A2-4F52-A24B-413368282F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4ABD91-D205-432B-AC2D-E197820B5196}"/>
              </a:ext>
            </a:extLst>
          </p:cNvPr>
          <p:cNvSpPr>
            <a:spLocks noGrp="1"/>
          </p:cNvSpPr>
          <p:nvPr>
            <p:ph type="dt" sz="half" idx="10"/>
          </p:nvPr>
        </p:nvSpPr>
        <p:spPr/>
        <p:txBody>
          <a:bodyPr/>
          <a:lstStyle/>
          <a:p>
            <a:fld id="{5DF963B4-DD9A-47A9-A442-74F6B4F53EDE}" type="datetimeFigureOut">
              <a:rPr lang="en-US" smtClean="0"/>
              <a:pPr/>
              <a:t>5/8/2020</a:t>
            </a:fld>
            <a:endParaRPr lang="en-US"/>
          </a:p>
        </p:txBody>
      </p:sp>
      <p:sp>
        <p:nvSpPr>
          <p:cNvPr id="5" name="Footer Placeholder 4">
            <a:extLst>
              <a:ext uri="{FF2B5EF4-FFF2-40B4-BE49-F238E27FC236}">
                <a16:creationId xmlns:a16="http://schemas.microsoft.com/office/drawing/2014/main" xmlns="" id="{CF637BDF-4FAE-4254-B066-70FC28A1E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6FEDB8-563A-4623-8D36-313BE97A77B6}"/>
              </a:ext>
            </a:extLst>
          </p:cNvPr>
          <p:cNvSpPr>
            <a:spLocks noGrp="1"/>
          </p:cNvSpPr>
          <p:nvPr>
            <p:ph type="sldNum" sz="quarter" idx="12"/>
          </p:nvPr>
        </p:nvSpPr>
        <p:spPr/>
        <p:txBody>
          <a:body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3273219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918151-B1BC-43E3-A5E4-330D92CAD2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8FE978B-F54C-4298-93F1-BF7B706555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3BFE96-2135-4444-9705-AC13456EC16C}"/>
              </a:ext>
            </a:extLst>
          </p:cNvPr>
          <p:cNvSpPr>
            <a:spLocks noGrp="1"/>
          </p:cNvSpPr>
          <p:nvPr>
            <p:ph type="dt" sz="half" idx="10"/>
          </p:nvPr>
        </p:nvSpPr>
        <p:spPr/>
        <p:txBody>
          <a:bodyPr/>
          <a:lstStyle/>
          <a:p>
            <a:fld id="{5DF963B4-DD9A-47A9-A442-74F6B4F53EDE}" type="datetimeFigureOut">
              <a:rPr lang="en-US" smtClean="0"/>
              <a:pPr/>
              <a:t>5/8/2020</a:t>
            </a:fld>
            <a:endParaRPr lang="en-US"/>
          </a:p>
        </p:txBody>
      </p:sp>
      <p:sp>
        <p:nvSpPr>
          <p:cNvPr id="5" name="Footer Placeholder 4">
            <a:extLst>
              <a:ext uri="{FF2B5EF4-FFF2-40B4-BE49-F238E27FC236}">
                <a16:creationId xmlns:a16="http://schemas.microsoft.com/office/drawing/2014/main" xmlns="" id="{660F19DA-66C3-4BDF-9A34-1BF938281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83C7E0-113A-421A-87DF-5A76BDCE34A2}"/>
              </a:ext>
            </a:extLst>
          </p:cNvPr>
          <p:cNvSpPr>
            <a:spLocks noGrp="1"/>
          </p:cNvSpPr>
          <p:nvPr>
            <p:ph type="sldNum" sz="quarter" idx="12"/>
          </p:nvPr>
        </p:nvSpPr>
        <p:spPr/>
        <p:txBody>
          <a:body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4195049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8095A6-C1E8-4D66-946B-B29420101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8F00761-0EE2-428F-9D4F-A4AD921DEF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854424-FE5A-440D-BC78-937A32134927}"/>
              </a:ext>
            </a:extLst>
          </p:cNvPr>
          <p:cNvSpPr>
            <a:spLocks noGrp="1"/>
          </p:cNvSpPr>
          <p:nvPr>
            <p:ph type="dt" sz="half" idx="10"/>
          </p:nvPr>
        </p:nvSpPr>
        <p:spPr/>
        <p:txBody>
          <a:bodyPr/>
          <a:lstStyle/>
          <a:p>
            <a:fld id="{5DF963B4-DD9A-47A9-A442-74F6B4F53EDE}" type="datetimeFigureOut">
              <a:rPr lang="en-US" smtClean="0"/>
              <a:pPr/>
              <a:t>5/8/2020</a:t>
            </a:fld>
            <a:endParaRPr lang="en-US"/>
          </a:p>
        </p:txBody>
      </p:sp>
      <p:sp>
        <p:nvSpPr>
          <p:cNvPr id="5" name="Footer Placeholder 4">
            <a:extLst>
              <a:ext uri="{FF2B5EF4-FFF2-40B4-BE49-F238E27FC236}">
                <a16:creationId xmlns:a16="http://schemas.microsoft.com/office/drawing/2014/main" xmlns="" id="{C5A239DB-61BA-42F4-BA7F-C681D97B5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A5BDFC-D775-4AD4-870C-37D31AA10BCF}"/>
              </a:ext>
            </a:extLst>
          </p:cNvPr>
          <p:cNvSpPr>
            <a:spLocks noGrp="1"/>
          </p:cNvSpPr>
          <p:nvPr>
            <p:ph type="sldNum" sz="quarter" idx="12"/>
          </p:nvPr>
        </p:nvSpPr>
        <p:spPr/>
        <p:txBody>
          <a:body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156403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3BB8B7-92A7-461E-8392-3C431903C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1BCA568-2075-40A6-8601-CD382B8FC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45A19C4-565B-4044-96C9-1AAC498F42B2}"/>
              </a:ext>
            </a:extLst>
          </p:cNvPr>
          <p:cNvSpPr>
            <a:spLocks noGrp="1"/>
          </p:cNvSpPr>
          <p:nvPr>
            <p:ph type="dt" sz="half" idx="10"/>
          </p:nvPr>
        </p:nvSpPr>
        <p:spPr/>
        <p:txBody>
          <a:bodyPr/>
          <a:lstStyle/>
          <a:p>
            <a:fld id="{5DF963B4-DD9A-47A9-A442-74F6B4F53EDE}" type="datetimeFigureOut">
              <a:rPr lang="en-US" smtClean="0"/>
              <a:pPr/>
              <a:t>5/8/2020</a:t>
            </a:fld>
            <a:endParaRPr lang="en-US"/>
          </a:p>
        </p:txBody>
      </p:sp>
      <p:sp>
        <p:nvSpPr>
          <p:cNvPr id="5" name="Footer Placeholder 4">
            <a:extLst>
              <a:ext uri="{FF2B5EF4-FFF2-40B4-BE49-F238E27FC236}">
                <a16:creationId xmlns:a16="http://schemas.microsoft.com/office/drawing/2014/main" xmlns="" id="{B475EE61-ABA6-4268-8C98-08C9FC192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441963-0274-4CED-8538-A78C4F590AD4}"/>
              </a:ext>
            </a:extLst>
          </p:cNvPr>
          <p:cNvSpPr>
            <a:spLocks noGrp="1"/>
          </p:cNvSpPr>
          <p:nvPr>
            <p:ph type="sldNum" sz="quarter" idx="12"/>
          </p:nvPr>
        </p:nvSpPr>
        <p:spPr/>
        <p:txBody>
          <a:body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131701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93E4DD-636E-42D6-BC84-80E41120F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44A811B-E714-44EC-A838-FDB135E656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3749D4E-1358-477E-8223-304C58961F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241914F-924B-4019-B367-944DC1D46562}"/>
              </a:ext>
            </a:extLst>
          </p:cNvPr>
          <p:cNvSpPr>
            <a:spLocks noGrp="1"/>
          </p:cNvSpPr>
          <p:nvPr>
            <p:ph type="dt" sz="half" idx="10"/>
          </p:nvPr>
        </p:nvSpPr>
        <p:spPr/>
        <p:txBody>
          <a:bodyPr/>
          <a:lstStyle/>
          <a:p>
            <a:fld id="{5DF963B4-DD9A-47A9-A442-74F6B4F53EDE}" type="datetimeFigureOut">
              <a:rPr lang="en-US" smtClean="0"/>
              <a:pPr/>
              <a:t>5/8/2020</a:t>
            </a:fld>
            <a:endParaRPr lang="en-US"/>
          </a:p>
        </p:txBody>
      </p:sp>
      <p:sp>
        <p:nvSpPr>
          <p:cNvPr id="6" name="Footer Placeholder 5">
            <a:extLst>
              <a:ext uri="{FF2B5EF4-FFF2-40B4-BE49-F238E27FC236}">
                <a16:creationId xmlns:a16="http://schemas.microsoft.com/office/drawing/2014/main" xmlns="" id="{E91F4432-33B5-4781-8478-C4D0E8212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7D1DB4-5F62-413C-A5F6-6CCC8BC19187}"/>
              </a:ext>
            </a:extLst>
          </p:cNvPr>
          <p:cNvSpPr>
            <a:spLocks noGrp="1"/>
          </p:cNvSpPr>
          <p:nvPr>
            <p:ph type="sldNum" sz="quarter" idx="12"/>
          </p:nvPr>
        </p:nvSpPr>
        <p:spPr/>
        <p:txBody>
          <a:body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476630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B34DC3-7A54-427C-8486-8DFEA20631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11D5547-F599-43FD-8B06-8CB9A46CAD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DCD1442-D67D-4D0B-A5FD-E27B2BDD69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E384C47-E0A0-45E3-BB6C-FF2837C60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07AD143-9ECF-4B32-A6C0-6015E51F6A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C1381A3-EA4F-4146-B0AE-DDC5D15C257B}"/>
              </a:ext>
            </a:extLst>
          </p:cNvPr>
          <p:cNvSpPr>
            <a:spLocks noGrp="1"/>
          </p:cNvSpPr>
          <p:nvPr>
            <p:ph type="dt" sz="half" idx="10"/>
          </p:nvPr>
        </p:nvSpPr>
        <p:spPr/>
        <p:txBody>
          <a:bodyPr/>
          <a:lstStyle/>
          <a:p>
            <a:fld id="{5DF963B4-DD9A-47A9-A442-74F6B4F53EDE}" type="datetimeFigureOut">
              <a:rPr lang="en-US" smtClean="0"/>
              <a:pPr/>
              <a:t>5/8/2020</a:t>
            </a:fld>
            <a:endParaRPr lang="en-US"/>
          </a:p>
        </p:txBody>
      </p:sp>
      <p:sp>
        <p:nvSpPr>
          <p:cNvPr id="8" name="Footer Placeholder 7">
            <a:extLst>
              <a:ext uri="{FF2B5EF4-FFF2-40B4-BE49-F238E27FC236}">
                <a16:creationId xmlns:a16="http://schemas.microsoft.com/office/drawing/2014/main" xmlns="" id="{78050F84-D9DC-4058-9123-4F0AABA065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17662E1-F0CC-44B6-BC34-B002A744F5A5}"/>
              </a:ext>
            </a:extLst>
          </p:cNvPr>
          <p:cNvSpPr>
            <a:spLocks noGrp="1"/>
          </p:cNvSpPr>
          <p:nvPr>
            <p:ph type="sldNum" sz="quarter" idx="12"/>
          </p:nvPr>
        </p:nvSpPr>
        <p:spPr/>
        <p:txBody>
          <a:body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295804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917E69-C354-4487-83B5-8730D80A51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C5B40B7-6AF0-4764-B3DE-7F4866CB4482}"/>
              </a:ext>
            </a:extLst>
          </p:cNvPr>
          <p:cNvSpPr>
            <a:spLocks noGrp="1"/>
          </p:cNvSpPr>
          <p:nvPr>
            <p:ph type="dt" sz="half" idx="10"/>
          </p:nvPr>
        </p:nvSpPr>
        <p:spPr/>
        <p:txBody>
          <a:bodyPr/>
          <a:lstStyle/>
          <a:p>
            <a:fld id="{5DF963B4-DD9A-47A9-A442-74F6B4F53EDE}" type="datetimeFigureOut">
              <a:rPr lang="en-US" smtClean="0"/>
              <a:pPr/>
              <a:t>5/8/2020</a:t>
            </a:fld>
            <a:endParaRPr lang="en-US"/>
          </a:p>
        </p:txBody>
      </p:sp>
      <p:sp>
        <p:nvSpPr>
          <p:cNvPr id="4" name="Footer Placeholder 3">
            <a:extLst>
              <a:ext uri="{FF2B5EF4-FFF2-40B4-BE49-F238E27FC236}">
                <a16:creationId xmlns:a16="http://schemas.microsoft.com/office/drawing/2014/main" xmlns="" id="{D15A732E-7254-4C2D-B3D9-305DF086E3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9BD326B-637D-4377-8D9E-0262B97051E2}"/>
              </a:ext>
            </a:extLst>
          </p:cNvPr>
          <p:cNvSpPr>
            <a:spLocks noGrp="1"/>
          </p:cNvSpPr>
          <p:nvPr>
            <p:ph type="sldNum" sz="quarter" idx="12"/>
          </p:nvPr>
        </p:nvSpPr>
        <p:spPr/>
        <p:txBody>
          <a:body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272977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4D7528-6E09-4FB0-97A2-7876F066E8CF}"/>
              </a:ext>
            </a:extLst>
          </p:cNvPr>
          <p:cNvSpPr>
            <a:spLocks noGrp="1"/>
          </p:cNvSpPr>
          <p:nvPr>
            <p:ph type="dt" sz="half" idx="10"/>
          </p:nvPr>
        </p:nvSpPr>
        <p:spPr/>
        <p:txBody>
          <a:bodyPr/>
          <a:lstStyle/>
          <a:p>
            <a:fld id="{5DF963B4-DD9A-47A9-A442-74F6B4F53EDE}" type="datetimeFigureOut">
              <a:rPr lang="en-US" smtClean="0"/>
              <a:pPr/>
              <a:t>5/8/2020</a:t>
            </a:fld>
            <a:endParaRPr lang="en-US"/>
          </a:p>
        </p:txBody>
      </p:sp>
      <p:sp>
        <p:nvSpPr>
          <p:cNvPr id="3" name="Footer Placeholder 2">
            <a:extLst>
              <a:ext uri="{FF2B5EF4-FFF2-40B4-BE49-F238E27FC236}">
                <a16:creationId xmlns:a16="http://schemas.microsoft.com/office/drawing/2014/main" xmlns="" id="{76D8C901-3E3C-4A0B-BF65-F072A609F0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B4C6FF9-7E7C-444C-98EF-A12FE967FF32}"/>
              </a:ext>
            </a:extLst>
          </p:cNvPr>
          <p:cNvSpPr>
            <a:spLocks noGrp="1"/>
          </p:cNvSpPr>
          <p:nvPr>
            <p:ph type="sldNum" sz="quarter" idx="12"/>
          </p:nvPr>
        </p:nvSpPr>
        <p:spPr/>
        <p:txBody>
          <a:body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234436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2E9D6-1F23-4994-977E-71CB6ABF6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8429DE3-25C2-41B0-9537-76779E4416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27A593C-D843-4358-9B2A-601B279A1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BDF2F62-7A87-4A84-A62B-A9A6CD0422AA}"/>
              </a:ext>
            </a:extLst>
          </p:cNvPr>
          <p:cNvSpPr>
            <a:spLocks noGrp="1"/>
          </p:cNvSpPr>
          <p:nvPr>
            <p:ph type="dt" sz="half" idx="10"/>
          </p:nvPr>
        </p:nvSpPr>
        <p:spPr/>
        <p:txBody>
          <a:bodyPr/>
          <a:lstStyle/>
          <a:p>
            <a:fld id="{5DF963B4-DD9A-47A9-A442-74F6B4F53EDE}" type="datetimeFigureOut">
              <a:rPr lang="en-US" smtClean="0"/>
              <a:pPr/>
              <a:t>5/8/2020</a:t>
            </a:fld>
            <a:endParaRPr lang="en-US"/>
          </a:p>
        </p:txBody>
      </p:sp>
      <p:sp>
        <p:nvSpPr>
          <p:cNvPr id="6" name="Footer Placeholder 5">
            <a:extLst>
              <a:ext uri="{FF2B5EF4-FFF2-40B4-BE49-F238E27FC236}">
                <a16:creationId xmlns:a16="http://schemas.microsoft.com/office/drawing/2014/main" xmlns="" id="{72554F60-16C6-4612-BA11-00E42CD6E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ED035D3-187B-4996-B08C-385FD41890AB}"/>
              </a:ext>
            </a:extLst>
          </p:cNvPr>
          <p:cNvSpPr>
            <a:spLocks noGrp="1"/>
          </p:cNvSpPr>
          <p:nvPr>
            <p:ph type="sldNum" sz="quarter" idx="12"/>
          </p:nvPr>
        </p:nvSpPr>
        <p:spPr/>
        <p:txBody>
          <a:body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1906370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DCF80D-FB9B-4DDF-93F8-976AE411B4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9C263D1-1E83-472E-A041-BCAA9EE597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39E5BFC-B19D-4399-8FEF-A963C6F63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36BDD21-1ABA-4316-A6EB-1D33ADCD8134}"/>
              </a:ext>
            </a:extLst>
          </p:cNvPr>
          <p:cNvSpPr>
            <a:spLocks noGrp="1"/>
          </p:cNvSpPr>
          <p:nvPr>
            <p:ph type="dt" sz="half" idx="10"/>
          </p:nvPr>
        </p:nvSpPr>
        <p:spPr/>
        <p:txBody>
          <a:bodyPr/>
          <a:lstStyle/>
          <a:p>
            <a:fld id="{5DF963B4-DD9A-47A9-A442-74F6B4F53EDE}" type="datetimeFigureOut">
              <a:rPr lang="en-US" smtClean="0"/>
              <a:pPr/>
              <a:t>5/8/2020</a:t>
            </a:fld>
            <a:endParaRPr lang="en-US"/>
          </a:p>
        </p:txBody>
      </p:sp>
      <p:sp>
        <p:nvSpPr>
          <p:cNvPr id="6" name="Footer Placeholder 5">
            <a:extLst>
              <a:ext uri="{FF2B5EF4-FFF2-40B4-BE49-F238E27FC236}">
                <a16:creationId xmlns:a16="http://schemas.microsoft.com/office/drawing/2014/main" xmlns="" id="{67BF849C-9EC1-415E-843C-55487DB4C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56C184A-D80B-431C-AA53-C7AE3FEA65F3}"/>
              </a:ext>
            </a:extLst>
          </p:cNvPr>
          <p:cNvSpPr>
            <a:spLocks noGrp="1"/>
          </p:cNvSpPr>
          <p:nvPr>
            <p:ph type="sldNum" sz="quarter" idx="12"/>
          </p:nvPr>
        </p:nvSpPr>
        <p:spPr/>
        <p:txBody>
          <a:body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132455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086BD15-09DE-45D4-B5B3-3B6518E7EB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0E57316-C147-4D82-95A9-DFAEE28860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64C9F1-A810-4940-9B6C-2158358D41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963B4-DD9A-47A9-A442-74F6B4F53EDE}" type="datetimeFigureOut">
              <a:rPr lang="en-US" smtClean="0"/>
              <a:pPr/>
              <a:t>5/8/2020</a:t>
            </a:fld>
            <a:endParaRPr lang="en-US"/>
          </a:p>
        </p:txBody>
      </p:sp>
      <p:sp>
        <p:nvSpPr>
          <p:cNvPr id="5" name="Footer Placeholder 4">
            <a:extLst>
              <a:ext uri="{FF2B5EF4-FFF2-40B4-BE49-F238E27FC236}">
                <a16:creationId xmlns:a16="http://schemas.microsoft.com/office/drawing/2014/main" xmlns="" id="{26516857-AB72-4FC0-A5FA-53CDFD2D87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15DE801-4848-4598-A442-A4AD2A4E81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7EF46-FBA7-4B45-A238-C1BAAB70FDF9}" type="slidenum">
              <a:rPr lang="en-US" smtClean="0"/>
              <a:pPr/>
              <a:t>‹#›</a:t>
            </a:fld>
            <a:endParaRPr lang="en-US"/>
          </a:p>
        </p:txBody>
      </p:sp>
    </p:spTree>
    <p:extLst>
      <p:ext uri="{BB962C8B-B14F-4D97-AF65-F5344CB8AC3E}">
        <p14:creationId xmlns:p14="http://schemas.microsoft.com/office/powerpoint/2010/main" xmlns="" val="2134795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9BD501-A85D-44F4-8496-88B25E4189EA}"/>
              </a:ext>
            </a:extLst>
          </p:cNvPr>
          <p:cNvSpPr>
            <a:spLocks noGrp="1"/>
          </p:cNvSpPr>
          <p:nvPr>
            <p:ph type="ctrTitle"/>
          </p:nvPr>
        </p:nvSpPr>
        <p:spPr/>
        <p:txBody>
          <a:bodyPr>
            <a:normAutofit fontScale="90000"/>
          </a:bodyPr>
          <a:lstStyle/>
          <a:p>
            <a:r>
              <a:rPr lang="en-US" dirty="0"/>
              <a:t>Presentation Topic: </a:t>
            </a:r>
            <a:br>
              <a:rPr lang="en-US" dirty="0"/>
            </a:br>
            <a:r>
              <a:rPr lang="en-US" dirty="0"/>
              <a:t>Ecology and Physiology of Potassium</a:t>
            </a:r>
          </a:p>
        </p:txBody>
      </p:sp>
      <p:sp>
        <p:nvSpPr>
          <p:cNvPr id="3" name="Subtitle 2">
            <a:extLst>
              <a:ext uri="{FF2B5EF4-FFF2-40B4-BE49-F238E27FC236}">
                <a16:creationId xmlns:a16="http://schemas.microsoft.com/office/drawing/2014/main" xmlns="" id="{FABF6A82-5719-4864-87AC-767FB70C055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94500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4E34D9-B400-45DE-8139-2B5760F38C6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CCF74C91-9716-43BE-90B1-B4F026FD237B}"/>
              </a:ext>
            </a:extLst>
          </p:cNvPr>
          <p:cNvPicPr>
            <a:picLocks noGrp="1" noChangeAspect="1"/>
          </p:cNvPicPr>
          <p:nvPr>
            <p:ph idx="1"/>
          </p:nvPr>
        </p:nvPicPr>
        <p:blipFill>
          <a:blip r:embed="rId2"/>
          <a:stretch>
            <a:fillRect/>
          </a:stretch>
        </p:blipFill>
        <p:spPr>
          <a:xfrm>
            <a:off x="0" y="-132522"/>
            <a:ext cx="12337774" cy="7129670"/>
          </a:xfrm>
          <a:prstGeom prst="rect">
            <a:avLst/>
          </a:prstGeom>
        </p:spPr>
      </p:pic>
    </p:spTree>
    <p:extLst>
      <p:ext uri="{BB962C8B-B14F-4D97-AF65-F5344CB8AC3E}">
        <p14:creationId xmlns:p14="http://schemas.microsoft.com/office/powerpoint/2010/main" xmlns="" val="76243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10555D-9888-4260-A5C2-97DE1E794A2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C7EAD701-4CAB-4D03-912B-0609F24A0C7F}"/>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683349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317326-EDD7-437F-A6C2-39D15467A5E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E94D0507-8834-4419-A38D-5858CF3CC528}"/>
              </a:ext>
            </a:extLst>
          </p:cNvPr>
          <p:cNvPicPr>
            <a:picLocks noGrp="1" noChangeAspect="1"/>
          </p:cNvPicPr>
          <p:nvPr>
            <p:ph idx="1"/>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579785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D2276-AA16-4C42-916D-BDEE8B7ED3D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2D096699-AED7-4132-BA43-4056FA49682B}"/>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230065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F0B93-913F-4362-8785-196A45E3E05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214DA68F-F355-4A43-A371-390A86D37C87}"/>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xmlns="" val="429175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D9DAD6-35C9-4A1A-9732-7A583DECB18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1E914F2A-A1FF-475B-A86E-F8B7234C794A}"/>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64037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94A5B-CC71-4C0E-B599-80D00144105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AF21792E-98CD-42CE-A838-8489B7EA9FD9}"/>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333355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D0F053-0AF1-4BBD-A365-CC6433043FF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DCC6EDCB-C54C-4824-BF5E-7388C2A35D04}"/>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1668349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0D381-B06D-4A32-8F3B-9DD5C7AD0B7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8170E03C-E63D-4651-9F12-17DDF0E33385}"/>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3991127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A3E72-1C6C-43AD-AC74-49D9C9FA0FE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E5D4C673-2991-4341-B111-F8310F0344F4}"/>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190111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040BE4-8D81-48A2-B82C-FC0FAF27134D}"/>
              </a:ext>
            </a:extLst>
          </p:cNvPr>
          <p:cNvSpPr>
            <a:spLocks noGrp="1"/>
          </p:cNvSpPr>
          <p:nvPr>
            <p:ph type="title"/>
          </p:nvPr>
        </p:nvSpPr>
        <p:spPr>
          <a:xfrm>
            <a:off x="838200" y="815291"/>
            <a:ext cx="10515600" cy="1325563"/>
          </a:xfrm>
        </p:spPr>
        <p:txBody>
          <a:bodyPr/>
          <a:lstStyle/>
          <a:p>
            <a:r>
              <a:rPr lang="en-US" dirty="0"/>
              <a:t>Ecology:</a:t>
            </a:r>
          </a:p>
        </p:txBody>
      </p:sp>
      <p:sp>
        <p:nvSpPr>
          <p:cNvPr id="3" name="Content Placeholder 2">
            <a:extLst>
              <a:ext uri="{FF2B5EF4-FFF2-40B4-BE49-F238E27FC236}">
                <a16:creationId xmlns:a16="http://schemas.microsoft.com/office/drawing/2014/main" xmlns="" id="{F11A9662-6758-4392-A834-0F5A2B625B23}"/>
              </a:ext>
            </a:extLst>
          </p:cNvPr>
          <p:cNvSpPr>
            <a:spLocks noGrp="1"/>
          </p:cNvSpPr>
          <p:nvPr>
            <p:ph idx="1"/>
          </p:nvPr>
        </p:nvSpPr>
        <p:spPr/>
        <p:txBody>
          <a:bodyPr/>
          <a:lstStyle/>
          <a:p>
            <a:r>
              <a:rPr lang="en-US" dirty="0"/>
              <a:t>Ecology is the branch which deals with the interaction between biotic and abiotic components of  the ecosystem</a:t>
            </a:r>
          </a:p>
          <a:p>
            <a:endParaRPr lang="en-US" dirty="0"/>
          </a:p>
          <a:p>
            <a:endParaRPr lang="en-US" dirty="0"/>
          </a:p>
          <a:p>
            <a:pPr marL="0" indent="0">
              <a:buNone/>
            </a:pPr>
            <a:r>
              <a:rPr lang="en-US" sz="3600" dirty="0"/>
              <a:t>Physiology:</a:t>
            </a:r>
          </a:p>
          <a:p>
            <a:r>
              <a:rPr lang="en-US" dirty="0"/>
              <a:t>Physiology is the branch in which we study about the functions of various organs of the organism</a:t>
            </a:r>
          </a:p>
        </p:txBody>
      </p:sp>
    </p:spTree>
    <p:extLst>
      <p:ext uri="{BB962C8B-B14F-4D97-AF65-F5344CB8AC3E}">
        <p14:creationId xmlns:p14="http://schemas.microsoft.com/office/powerpoint/2010/main" xmlns="" val="39854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8179D-DC51-4D17-B2ED-1300B71B808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6A3A4BA1-2CB5-405B-8995-0864DD07584D}"/>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284190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F7844-A7F6-4C7B-9E56-B64332B23F8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877C9121-CB21-4440-8B10-01DB476ED93A}"/>
              </a:ext>
            </a:extLst>
          </p:cNvPr>
          <p:cNvPicPr>
            <a:picLocks noGrp="1" noChangeAspect="1"/>
          </p:cNvPicPr>
          <p:nvPr>
            <p:ph idx="1"/>
          </p:nvPr>
        </p:nvPicPr>
        <p:blipFill>
          <a:blip r:embed="rId2"/>
          <a:stretch>
            <a:fillRect/>
          </a:stretch>
        </p:blipFill>
        <p:spPr>
          <a:xfrm>
            <a:off x="98474" y="0"/>
            <a:ext cx="12093525" cy="6858000"/>
          </a:xfrm>
          <a:prstGeom prst="rect">
            <a:avLst/>
          </a:prstGeom>
        </p:spPr>
      </p:pic>
    </p:spTree>
    <p:extLst>
      <p:ext uri="{BB962C8B-B14F-4D97-AF65-F5344CB8AC3E}">
        <p14:creationId xmlns:p14="http://schemas.microsoft.com/office/powerpoint/2010/main" xmlns="" val="2875516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5D45D1-43F1-4AC2-A2F1-D2AF5ABDCB1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25BDFF5F-D072-4C71-AD0F-F675635E3366}"/>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3277633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63D33-9630-4227-B526-DB66041EFE2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3ECB1E74-D4FE-41DD-A5A1-016ADA2B4B75}"/>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2392161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33BE94-6BFE-468E-8793-83711A801C0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DEE46B9F-9C78-4404-88B6-4DBA680E23C0}"/>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911799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2C91E6-DA65-4F3A-AB01-615F24DB15F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743CACF2-25D6-4438-ACAC-B0660D1B53A6}"/>
              </a:ext>
            </a:extLst>
          </p:cNvPr>
          <p:cNvPicPr>
            <a:picLocks noGrp="1" noChangeAspect="1"/>
          </p:cNvPicPr>
          <p:nvPr>
            <p:ph idx="1"/>
          </p:nvPr>
        </p:nvPicPr>
        <p:blipFill>
          <a:blip r:embed="rId2"/>
          <a:stretch>
            <a:fillRect/>
          </a:stretch>
        </p:blipFill>
        <p:spPr>
          <a:xfrm>
            <a:off x="0" y="0"/>
            <a:ext cx="12191999" cy="7018986"/>
          </a:xfrm>
          <a:prstGeom prst="rect">
            <a:avLst/>
          </a:prstGeom>
        </p:spPr>
      </p:pic>
    </p:spTree>
    <p:extLst>
      <p:ext uri="{BB962C8B-B14F-4D97-AF65-F5344CB8AC3E}">
        <p14:creationId xmlns:p14="http://schemas.microsoft.com/office/powerpoint/2010/main" xmlns="" val="2826154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48D266-BB49-4B5B-BF6C-82796A8E598E}"/>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xmlns="" id="{AB4D8097-698D-43AE-A112-A982E778C0E1}"/>
              </a:ext>
            </a:extLst>
          </p:cNvPr>
          <p:cNvSpPr>
            <a:spLocks noGrp="1"/>
          </p:cNvSpPr>
          <p:nvPr>
            <p:ph idx="1"/>
          </p:nvPr>
        </p:nvSpPr>
        <p:spPr/>
        <p:txBody>
          <a:bodyPr>
            <a:normAutofit/>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a:t>
            </a:r>
            <a:r>
              <a:rPr lang="en-US" sz="9600" dirty="0"/>
              <a:t>THANK YOU</a:t>
            </a:r>
            <a:endParaRPr lang="en-US" dirty="0"/>
          </a:p>
        </p:txBody>
      </p:sp>
    </p:spTree>
    <p:extLst>
      <p:ext uri="{BB962C8B-B14F-4D97-AF65-F5344CB8AC3E}">
        <p14:creationId xmlns:p14="http://schemas.microsoft.com/office/powerpoint/2010/main" xmlns="" val="4120329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F321A-1A8C-46EA-9F81-EF3468FEE41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835E6472-D239-4DEC-B30B-3D3AFA314E32}"/>
              </a:ext>
            </a:extLst>
          </p:cNvPr>
          <p:cNvPicPr>
            <a:picLocks noGrp="1" noChangeAspect="1"/>
          </p:cNvPicPr>
          <p:nvPr>
            <p:ph idx="1"/>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xmlns="" val="209187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FC950-DA83-45AA-AC9B-B0B93D64CFE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97500859-80E9-4985-BD1D-A315E9D4410D}"/>
              </a:ext>
            </a:extLst>
          </p:cNvPr>
          <p:cNvPicPr>
            <a:picLocks noGrp="1" noChangeAspect="1"/>
          </p:cNvPicPr>
          <p:nvPr>
            <p:ph idx="1"/>
          </p:nvPr>
        </p:nvPicPr>
        <p:blipFill>
          <a:blip r:embed="rId2"/>
          <a:stretch>
            <a:fillRect/>
          </a:stretch>
        </p:blipFill>
        <p:spPr>
          <a:xfrm>
            <a:off x="0" y="1"/>
            <a:ext cx="12192000" cy="7090116"/>
          </a:xfrm>
          <a:prstGeom prst="rect">
            <a:avLst/>
          </a:prstGeom>
        </p:spPr>
      </p:pic>
    </p:spTree>
    <p:extLst>
      <p:ext uri="{BB962C8B-B14F-4D97-AF65-F5344CB8AC3E}">
        <p14:creationId xmlns:p14="http://schemas.microsoft.com/office/powerpoint/2010/main" xmlns="" val="347371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292F1D-466D-4ADD-B5E9-D76B4EBA46B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2E4DF89F-81C3-4147-A36A-7694B1B1C0EB}"/>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41225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866C6-35A3-43E7-9563-A0AB20FBB7B3}"/>
              </a:ext>
            </a:extLst>
          </p:cNvPr>
          <p:cNvSpPr>
            <a:spLocks noGrp="1"/>
          </p:cNvSpPr>
          <p:nvPr>
            <p:ph type="title"/>
          </p:nvPr>
        </p:nvSpPr>
        <p:spPr/>
        <p:txBody>
          <a:bodyPr/>
          <a:lstStyle/>
          <a:p>
            <a:r>
              <a:rPr lang="en-US" dirty="0"/>
              <a:t>Roles of Potassium</a:t>
            </a:r>
          </a:p>
        </p:txBody>
      </p:sp>
      <p:sp>
        <p:nvSpPr>
          <p:cNvPr id="3" name="Content Placeholder 2">
            <a:extLst>
              <a:ext uri="{FF2B5EF4-FFF2-40B4-BE49-F238E27FC236}">
                <a16:creationId xmlns:a16="http://schemas.microsoft.com/office/drawing/2014/main" xmlns="" id="{F7001C66-635B-4C37-8D90-83C79A41A3D2}"/>
              </a:ext>
            </a:extLst>
          </p:cNvPr>
          <p:cNvSpPr>
            <a:spLocks noGrp="1"/>
          </p:cNvSpPr>
          <p:nvPr>
            <p:ph idx="1"/>
          </p:nvPr>
        </p:nvSpPr>
        <p:spPr/>
        <p:txBody>
          <a:bodyPr>
            <a:normAutofit/>
          </a:bodyPr>
          <a:lstStyle/>
          <a:p>
            <a:r>
              <a:rPr lang="en-US" dirty="0"/>
              <a:t>In Photosynthesis, potassium regulates the opening and closing of stomata, and therefore regulates CO2 uptake.</a:t>
            </a:r>
          </a:p>
          <a:p>
            <a:r>
              <a:rPr lang="en-US" dirty="0"/>
              <a:t> Potassium triggers activation of enzymes and is essential for production of Adenosine Triphosphate (ATP). ATP is an important energy source for many chemical processes taking place in plant issues.</a:t>
            </a:r>
          </a:p>
          <a:p>
            <a:r>
              <a:rPr lang="en-US" dirty="0"/>
              <a:t> Potassium plays a major role in the regulation of water in plants (osmo-regulation). Both uptake of water through plant roots and its loss through the stomata are affected by potassium. </a:t>
            </a:r>
          </a:p>
          <a:p>
            <a:endParaRPr lang="en-US" dirty="0"/>
          </a:p>
        </p:txBody>
      </p:sp>
    </p:spTree>
    <p:extLst>
      <p:ext uri="{BB962C8B-B14F-4D97-AF65-F5344CB8AC3E}">
        <p14:creationId xmlns:p14="http://schemas.microsoft.com/office/powerpoint/2010/main" xmlns="" val="176691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3C0BE-7689-4530-87C5-ED09DEDA96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26357D4-5C11-4FED-8D6C-E2836448B84A}"/>
              </a:ext>
            </a:extLst>
          </p:cNvPr>
          <p:cNvSpPr>
            <a:spLocks noGrp="1"/>
          </p:cNvSpPr>
          <p:nvPr>
            <p:ph idx="1"/>
          </p:nvPr>
        </p:nvSpPr>
        <p:spPr/>
        <p:txBody>
          <a:bodyPr/>
          <a:lstStyle/>
          <a:p>
            <a:r>
              <a:rPr lang="en-US" dirty="0"/>
              <a:t> Known to improve drought resistance.</a:t>
            </a:r>
          </a:p>
          <a:p>
            <a:r>
              <a:rPr lang="en-US" dirty="0"/>
              <a:t> Protein and starch synthesis in plants require potassium as well. Potassium is essential at almost every step of the protein synthesis. In starch synthesis, the enzyme responsible for the process is activated by potassium.</a:t>
            </a:r>
          </a:p>
          <a:p>
            <a:r>
              <a:rPr lang="en-US" dirty="0"/>
              <a:t> Activation of enzymes – potassium has an important role in the activation of many growth related </a:t>
            </a:r>
            <a:r>
              <a:rPr lang="en-US" dirty="0" err="1"/>
              <a:t>ts</a:t>
            </a:r>
            <a:r>
              <a:rPr lang="en-US" dirty="0"/>
              <a:t>.</a:t>
            </a:r>
          </a:p>
          <a:p>
            <a:endParaRPr lang="en-US" dirty="0"/>
          </a:p>
        </p:txBody>
      </p:sp>
    </p:spTree>
    <p:extLst>
      <p:ext uri="{BB962C8B-B14F-4D97-AF65-F5344CB8AC3E}">
        <p14:creationId xmlns:p14="http://schemas.microsoft.com/office/powerpoint/2010/main" xmlns="" val="294629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7DCDA-DD41-4860-8E1A-97333D58746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F70430F0-6724-4CD3-BDFE-36A2B6BC8121}"/>
              </a:ext>
            </a:extLst>
          </p:cNvPr>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xmlns="" val="112135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4A1965-AE28-4CA0-892E-A14092F4C4B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AF3D182F-E723-4438-9C87-8050F36A5526}"/>
              </a:ext>
            </a:extLst>
          </p:cNvPr>
          <p:cNvPicPr>
            <a:picLocks noGrp="1" noChangeAspect="1"/>
          </p:cNvPicPr>
          <p:nvPr>
            <p:ph idx="1"/>
          </p:nvPr>
        </p:nvPicPr>
        <p:blipFill>
          <a:blip r:embed="rId2"/>
          <a:stretch>
            <a:fillRect/>
          </a:stretch>
        </p:blipFill>
        <p:spPr>
          <a:xfrm>
            <a:off x="0" y="0"/>
            <a:ext cx="12056012" cy="6858000"/>
          </a:xfrm>
          <a:prstGeom prst="rect">
            <a:avLst/>
          </a:prstGeom>
        </p:spPr>
      </p:pic>
    </p:spTree>
    <p:extLst>
      <p:ext uri="{BB962C8B-B14F-4D97-AF65-F5344CB8AC3E}">
        <p14:creationId xmlns:p14="http://schemas.microsoft.com/office/powerpoint/2010/main" xmlns="" val="648955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Words>
  <Application>Microsoft Office PowerPoint</Application>
  <PresentationFormat>Custom</PresentationFormat>
  <Paragraphs>18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Presentation Topic:  Ecology and Physiology of Potassium</vt:lpstr>
      <vt:lpstr>Ecology:</vt:lpstr>
      <vt:lpstr>Slide 3</vt:lpstr>
      <vt:lpstr>Slide 4</vt:lpstr>
      <vt:lpstr>Slide 5</vt:lpstr>
      <vt:lpstr>Roles of Potassium</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BASMA RIAZ BBOFM16016 PLANT SYSTEMATICS TOPIC OF PRESENTATION: BENTHAM AND HOOKER SYSTEM OF CLASSIFICATION SUBMITTED TO: SIR IFTIKHAR</dc:title>
  <dc:creator>Basma riaz</dc:creator>
  <cp:lastModifiedBy>BASHARAT MAHMOOD</cp:lastModifiedBy>
  <cp:revision>25</cp:revision>
  <dcterms:created xsi:type="dcterms:W3CDTF">2018-12-02T12:09:52Z</dcterms:created>
  <dcterms:modified xsi:type="dcterms:W3CDTF">2020-05-08T05:52:43Z</dcterms:modified>
</cp:coreProperties>
</file>