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1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7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1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65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4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6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2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914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9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72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84D64-CB9F-415C-B9C0-C937D8A8009B}" type="datetimeFigureOut">
              <a:rPr lang="en-US" smtClean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4ABC3-6DB6-431E-93F1-5B344D3834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3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Brown Leaf spot of 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Salman Ahmad</a:t>
            </a:r>
          </a:p>
          <a:p>
            <a:r>
              <a:rPr lang="en-US" dirty="0" smtClean="0"/>
              <a:t>March 27,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450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Description: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Common*(present in all rice growing areas) disease of rice, caused by a fungus that infects coleoptiles*(protective sheath that cover leaf), leaves, panicle, glumes (outer husk surrounding the grain). It can occur at all stages but more severe from </a:t>
            </a:r>
            <a:r>
              <a:rPr lang="en-US" dirty="0" err="1"/>
              <a:t>tillering</a:t>
            </a:r>
            <a:r>
              <a:rPr lang="en-US" dirty="0"/>
              <a:t> to maturity stages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208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History and Importance: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causes high yield losses (up to 90%). It appeared in epidemic form in India and caused complete crop failure that was regarded Great Bengal Famine 1943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762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Etiology: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Causal organism: </a:t>
            </a:r>
            <a:r>
              <a:rPr lang="en-US" i="1" dirty="0" err="1"/>
              <a:t>Bipolaris</a:t>
            </a:r>
            <a:r>
              <a:rPr lang="en-US" i="1" dirty="0"/>
              <a:t> </a:t>
            </a:r>
            <a:r>
              <a:rPr lang="en-US" i="1" dirty="0" err="1"/>
              <a:t>oryzae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5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In early stage small dark brown spots*(necrotic area with defined margin) on leaves, coleoptiles etc.</a:t>
            </a:r>
          </a:p>
          <a:p>
            <a:pPr lvl="0"/>
            <a:r>
              <a:rPr lang="en-US" dirty="0"/>
              <a:t>With the passage of time oval shaped brown lesions (wound) with grayish centers are found on leaves, coleoptiles.</a:t>
            </a:r>
          </a:p>
          <a:p>
            <a:pPr lvl="0"/>
            <a:r>
              <a:rPr lang="en-US" dirty="0"/>
              <a:t>Dark brown to black spots on glumes and panicles.</a:t>
            </a:r>
          </a:p>
          <a:p>
            <a:pPr lvl="0"/>
            <a:r>
              <a:rPr lang="en-US" dirty="0"/>
              <a:t>Infected grains become discolored and are known as “Pecky Rice”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187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     Brown Leaf spot of Rice</a:t>
            </a:r>
            <a:endParaRPr lang="en-US" dirty="0"/>
          </a:p>
        </p:txBody>
      </p:sp>
      <p:pic>
        <p:nvPicPr>
          <p:cNvPr id="1026" name="Picture 2" descr="Brown leaf spot of rice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309" y="1637767"/>
            <a:ext cx="3009612" cy="419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rown spot on ri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812" y="1690688"/>
            <a:ext cx="3114097" cy="4146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49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Disease cycle: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Fungus can survive in seed up to 4 years. Sowing of infected seeds give rise to infected seedlings from where fungal spores spread through air or wind and infect other plants.</a:t>
            </a:r>
          </a:p>
          <a:p>
            <a:r>
              <a:rPr lang="en-US" dirty="0"/>
              <a:t>Other sources for survival of fungal spores are weeds and plant debris.</a:t>
            </a:r>
          </a:p>
        </p:txBody>
      </p:sp>
    </p:spTree>
    <p:extLst>
      <p:ext uri="{BB962C8B-B14F-4D97-AF65-F5344CB8AC3E}">
        <p14:creationId xmlns:p14="http://schemas.microsoft.com/office/powerpoint/2010/main" val="257137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Epidemiology: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Pathogen is the most active at high relative humidity (86-100%) and temperature (16-36°C). Leaf wetness between 8-24 hours favors the disease. Poorly drained and nutrient deficient soils are the hot spot for pathogen multiplication. </a:t>
            </a:r>
          </a:p>
        </p:txBody>
      </p:sp>
    </p:spTree>
    <p:extLst>
      <p:ext uri="{BB962C8B-B14F-4D97-AF65-F5344CB8AC3E}">
        <p14:creationId xmlns:p14="http://schemas.microsoft.com/office/powerpoint/2010/main" val="869543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Management: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Pre-sowing hot water treatment of seed at 53-54°C for 10-12 minutes. </a:t>
            </a:r>
          </a:p>
          <a:p>
            <a:pPr lvl="0"/>
            <a:r>
              <a:rPr lang="en-US" dirty="0"/>
              <a:t>Seed treatment with fungicides i.e. </a:t>
            </a:r>
            <a:r>
              <a:rPr lang="en-US" dirty="0" err="1"/>
              <a:t>Captan</a:t>
            </a:r>
            <a:r>
              <a:rPr lang="en-US" dirty="0"/>
              <a:t>, </a:t>
            </a:r>
            <a:r>
              <a:rPr lang="en-US" dirty="0" err="1"/>
              <a:t>Thiram</a:t>
            </a:r>
            <a:r>
              <a:rPr lang="en-US" dirty="0"/>
              <a:t>, </a:t>
            </a:r>
            <a:r>
              <a:rPr lang="en-US" dirty="0" err="1"/>
              <a:t>Mancozeb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At </a:t>
            </a:r>
            <a:r>
              <a:rPr lang="en-US" dirty="0" err="1"/>
              <a:t>tillering</a:t>
            </a:r>
            <a:r>
              <a:rPr lang="en-US" dirty="0"/>
              <a:t> and booting stage spray with </a:t>
            </a:r>
            <a:r>
              <a:rPr lang="en-US" dirty="0" err="1"/>
              <a:t>Mancozeb</a:t>
            </a:r>
            <a:r>
              <a:rPr lang="en-US" dirty="0"/>
              <a:t> and </a:t>
            </a:r>
            <a:r>
              <a:rPr lang="en-US" dirty="0" err="1"/>
              <a:t>Tricyclazole</a:t>
            </a:r>
            <a:r>
              <a:rPr lang="en-US" dirty="0"/>
              <a:t>.</a:t>
            </a:r>
          </a:p>
          <a:p>
            <a:r>
              <a:rPr lang="en-US" dirty="0"/>
              <a:t>Apply calcium silicate before sowing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04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316</Words>
  <Application>Microsoft Office PowerPoint</Application>
  <PresentationFormat>Widescreen</PresentationFormat>
  <Paragraphs>25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Brown Leaf spot of Rice</vt:lpstr>
      <vt:lpstr>Description:</vt:lpstr>
      <vt:lpstr>History and Importance:</vt:lpstr>
      <vt:lpstr>Etiology: </vt:lpstr>
      <vt:lpstr>Symptoms: </vt:lpstr>
      <vt:lpstr>                          Brown Leaf spot of Rice</vt:lpstr>
      <vt:lpstr>Disease cycle: </vt:lpstr>
      <vt:lpstr>Epidemiology:</vt:lpstr>
      <vt:lpstr>Management: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 Leaf spot of Rice</dc:title>
  <dc:creator>Windows User</dc:creator>
  <cp:lastModifiedBy>Windows User</cp:lastModifiedBy>
  <cp:revision>3</cp:revision>
  <dcterms:created xsi:type="dcterms:W3CDTF">2020-03-27T04:54:50Z</dcterms:created>
  <dcterms:modified xsi:type="dcterms:W3CDTF">2020-03-27T05:03:00Z</dcterms:modified>
</cp:coreProperties>
</file>