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EAF5FB-4C53-4786-80F3-CBBF69F9482A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F76B26-BE08-4F6C-9006-240A748C6D2A}">
      <dgm:prSet phldrT="[Text]"/>
      <dgm:spPr/>
      <dgm:t>
        <a:bodyPr/>
        <a:lstStyle/>
        <a:p>
          <a:r>
            <a:rPr lang="en-US" dirty="0" smtClean="0"/>
            <a:t>sentence</a:t>
          </a:r>
          <a:endParaRPr lang="en-US" dirty="0"/>
        </a:p>
      </dgm:t>
    </dgm:pt>
    <dgm:pt modelId="{FADA014F-4021-4AE0-94A6-DD991C407849}" type="parTrans" cxnId="{EE9D26E4-D924-4891-AB02-0875E4381932}">
      <dgm:prSet/>
      <dgm:spPr/>
      <dgm:t>
        <a:bodyPr/>
        <a:lstStyle/>
        <a:p>
          <a:endParaRPr lang="en-US"/>
        </a:p>
      </dgm:t>
    </dgm:pt>
    <dgm:pt modelId="{BFFC8FE8-0A35-4F65-96D6-B4337E1D6087}" type="sibTrans" cxnId="{EE9D26E4-D924-4891-AB02-0875E4381932}">
      <dgm:prSet/>
      <dgm:spPr/>
      <dgm:t>
        <a:bodyPr/>
        <a:lstStyle/>
        <a:p>
          <a:endParaRPr lang="en-US"/>
        </a:p>
      </dgm:t>
    </dgm:pt>
    <dgm:pt modelId="{8F23580A-D017-4CBF-9C6C-E463B390C837}">
      <dgm:prSet phldrT="[Text]"/>
      <dgm:spPr/>
      <dgm:t>
        <a:bodyPr/>
        <a:lstStyle/>
        <a:p>
          <a:r>
            <a:rPr lang="en-US" dirty="0" smtClean="0"/>
            <a:t>Noun phrase (NP)</a:t>
          </a:r>
          <a:endParaRPr lang="en-US" dirty="0"/>
        </a:p>
      </dgm:t>
    </dgm:pt>
    <dgm:pt modelId="{4DDBC1B5-4EBF-4AC5-8318-529B210B825B}" type="parTrans" cxnId="{A6F92BF4-3A13-4075-AE89-5ED59ED40526}">
      <dgm:prSet/>
      <dgm:spPr/>
      <dgm:t>
        <a:bodyPr/>
        <a:lstStyle/>
        <a:p>
          <a:endParaRPr lang="en-US"/>
        </a:p>
      </dgm:t>
    </dgm:pt>
    <dgm:pt modelId="{14E8E3D9-9F54-4747-AB91-2B51DD967ED1}" type="sibTrans" cxnId="{A6F92BF4-3A13-4075-AE89-5ED59ED40526}">
      <dgm:prSet/>
      <dgm:spPr/>
      <dgm:t>
        <a:bodyPr/>
        <a:lstStyle/>
        <a:p>
          <a:endParaRPr lang="en-US"/>
        </a:p>
      </dgm:t>
    </dgm:pt>
    <dgm:pt modelId="{248F37F0-1B21-4C85-8E50-2A6D5923AC4E}">
      <dgm:prSet phldrT="[Text]"/>
      <dgm:spPr/>
      <dgm:t>
        <a:bodyPr/>
        <a:lstStyle/>
        <a:p>
          <a:r>
            <a:rPr lang="en-US" dirty="0" smtClean="0"/>
            <a:t>Determiner </a:t>
          </a:r>
          <a:endParaRPr lang="en-US" dirty="0"/>
        </a:p>
      </dgm:t>
    </dgm:pt>
    <dgm:pt modelId="{9F169560-1EE1-417B-9BF9-3A17CE357573}" type="parTrans" cxnId="{D244FFD5-7FB6-4CA3-9523-62F94AAD85BA}">
      <dgm:prSet/>
      <dgm:spPr/>
      <dgm:t>
        <a:bodyPr/>
        <a:lstStyle/>
        <a:p>
          <a:endParaRPr lang="en-US"/>
        </a:p>
      </dgm:t>
    </dgm:pt>
    <dgm:pt modelId="{BE2E4836-D907-4A27-AB20-0F8F00DA5E2A}" type="sibTrans" cxnId="{D244FFD5-7FB6-4CA3-9523-62F94AAD85BA}">
      <dgm:prSet/>
      <dgm:spPr/>
      <dgm:t>
        <a:bodyPr/>
        <a:lstStyle/>
        <a:p>
          <a:endParaRPr lang="en-US"/>
        </a:p>
      </dgm:t>
    </dgm:pt>
    <dgm:pt modelId="{C1366F64-9D58-4A9D-93F8-FC6603C5A0DA}">
      <dgm:prSet phldrT="[Text]"/>
      <dgm:spPr/>
      <dgm:t>
        <a:bodyPr/>
        <a:lstStyle/>
        <a:p>
          <a:r>
            <a:rPr lang="en-US" dirty="0" smtClean="0"/>
            <a:t>Pre-modifier</a:t>
          </a:r>
          <a:endParaRPr lang="en-US" dirty="0"/>
        </a:p>
      </dgm:t>
    </dgm:pt>
    <dgm:pt modelId="{35E0534B-6F36-49C0-BA31-4438311C5B15}" type="parTrans" cxnId="{8500CBDA-A5F7-488C-A00D-CD4F403F5AB0}">
      <dgm:prSet/>
      <dgm:spPr/>
      <dgm:t>
        <a:bodyPr/>
        <a:lstStyle/>
        <a:p>
          <a:endParaRPr lang="en-US"/>
        </a:p>
      </dgm:t>
    </dgm:pt>
    <dgm:pt modelId="{7DC57977-B6CD-4FCE-900C-D34580A5B244}" type="sibTrans" cxnId="{8500CBDA-A5F7-488C-A00D-CD4F403F5AB0}">
      <dgm:prSet/>
      <dgm:spPr/>
      <dgm:t>
        <a:bodyPr/>
        <a:lstStyle/>
        <a:p>
          <a:endParaRPr lang="en-US"/>
        </a:p>
      </dgm:t>
    </dgm:pt>
    <dgm:pt modelId="{B41A9D64-D4D3-4C29-BAB3-CC61D5338492}">
      <dgm:prSet phldrT="[Text]"/>
      <dgm:spPr/>
      <dgm:t>
        <a:bodyPr/>
        <a:lstStyle/>
        <a:p>
          <a:r>
            <a:rPr lang="en-US" dirty="0" smtClean="0"/>
            <a:t>Verb phrase (VP)</a:t>
          </a:r>
          <a:endParaRPr lang="en-US" dirty="0"/>
        </a:p>
      </dgm:t>
    </dgm:pt>
    <dgm:pt modelId="{5B5E4004-1F8A-44C6-BB49-6D3D1C7F54B2}" type="parTrans" cxnId="{32602128-370F-403A-8FB3-9535DECD3C27}">
      <dgm:prSet/>
      <dgm:spPr/>
      <dgm:t>
        <a:bodyPr/>
        <a:lstStyle/>
        <a:p>
          <a:endParaRPr lang="en-US"/>
        </a:p>
      </dgm:t>
    </dgm:pt>
    <dgm:pt modelId="{61F2F9E2-CDC0-4E90-8A67-CB0CB01CE3A0}" type="sibTrans" cxnId="{32602128-370F-403A-8FB3-9535DECD3C27}">
      <dgm:prSet/>
      <dgm:spPr/>
      <dgm:t>
        <a:bodyPr/>
        <a:lstStyle/>
        <a:p>
          <a:endParaRPr lang="en-US"/>
        </a:p>
      </dgm:t>
    </dgm:pt>
    <dgm:pt modelId="{4D670133-0BE2-42BD-ACC1-B44AB64B4151}">
      <dgm:prSet/>
      <dgm:spPr/>
      <dgm:t>
        <a:bodyPr/>
        <a:lstStyle/>
        <a:p>
          <a:r>
            <a:rPr lang="en-US" dirty="0" smtClean="0"/>
            <a:t>Pre-determiner</a:t>
          </a:r>
          <a:endParaRPr lang="en-US" dirty="0"/>
        </a:p>
      </dgm:t>
    </dgm:pt>
    <dgm:pt modelId="{E9C4D3AC-BBB0-4B4D-BB16-B2AFCD5DA7B7}" type="parTrans" cxnId="{16D5E96D-2E77-40F1-9986-61FA90023750}">
      <dgm:prSet/>
      <dgm:spPr/>
    </dgm:pt>
    <dgm:pt modelId="{81AAF5F4-CAFE-4963-8D94-659EC2FA62A2}" type="sibTrans" cxnId="{16D5E96D-2E77-40F1-9986-61FA90023750}">
      <dgm:prSet/>
      <dgm:spPr/>
    </dgm:pt>
    <dgm:pt modelId="{ABBC32F7-44CB-480F-B09F-F7695C1C41DB}">
      <dgm:prSet/>
      <dgm:spPr/>
      <dgm:t>
        <a:bodyPr/>
        <a:lstStyle/>
        <a:p>
          <a:r>
            <a:rPr lang="en-US" dirty="0" smtClean="0"/>
            <a:t>Head </a:t>
          </a:r>
          <a:endParaRPr lang="en-US" dirty="0"/>
        </a:p>
      </dgm:t>
    </dgm:pt>
    <dgm:pt modelId="{4C6A44CC-E960-42DB-8564-0A192E92766C}" type="parTrans" cxnId="{2E7BCDAB-3502-459F-AC25-B5BC566A3974}">
      <dgm:prSet/>
      <dgm:spPr/>
    </dgm:pt>
    <dgm:pt modelId="{DDB581E7-FA60-4B36-88E2-F2340B2C47E0}" type="sibTrans" cxnId="{2E7BCDAB-3502-459F-AC25-B5BC566A3974}">
      <dgm:prSet/>
      <dgm:spPr/>
    </dgm:pt>
    <dgm:pt modelId="{852FBDD7-805F-40C2-ABF1-D5C1C4A7590E}">
      <dgm:prSet/>
      <dgm:spPr/>
      <dgm:t>
        <a:bodyPr/>
        <a:lstStyle/>
        <a:p>
          <a:r>
            <a:rPr lang="en-US" dirty="0" smtClean="0"/>
            <a:t>Post-modifier</a:t>
          </a:r>
          <a:endParaRPr lang="en-US" dirty="0"/>
        </a:p>
      </dgm:t>
    </dgm:pt>
    <dgm:pt modelId="{B055A9AD-2E1A-4810-B165-102830465730}" type="parTrans" cxnId="{E353F241-0C66-47EA-B3BC-CFD327B12BEF}">
      <dgm:prSet/>
      <dgm:spPr/>
    </dgm:pt>
    <dgm:pt modelId="{5A4D42D7-53E4-4093-9D3F-1EEE34F95F26}" type="sibTrans" cxnId="{E353F241-0C66-47EA-B3BC-CFD327B12BEF}">
      <dgm:prSet/>
      <dgm:spPr/>
    </dgm:pt>
    <dgm:pt modelId="{CF825B68-F9A0-4B6A-A086-46A1845363FB}" type="pres">
      <dgm:prSet presAssocID="{C8EAF5FB-4C53-4786-80F3-CBBF69F9482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8375111-809F-409B-BF05-9E960B81B366}" type="pres">
      <dgm:prSet presAssocID="{2AF76B26-BE08-4F6C-9006-240A748C6D2A}" presName="hierRoot1" presStyleCnt="0"/>
      <dgm:spPr/>
    </dgm:pt>
    <dgm:pt modelId="{D7C2ABF0-0196-4DC3-82AE-7F159EA3F958}" type="pres">
      <dgm:prSet presAssocID="{2AF76B26-BE08-4F6C-9006-240A748C6D2A}" presName="composite" presStyleCnt="0"/>
      <dgm:spPr/>
    </dgm:pt>
    <dgm:pt modelId="{D6BADB25-D34E-4315-84B4-EE011038AA82}" type="pres">
      <dgm:prSet presAssocID="{2AF76B26-BE08-4F6C-9006-240A748C6D2A}" presName="background" presStyleLbl="node0" presStyleIdx="0" presStyleCnt="1"/>
      <dgm:spPr/>
    </dgm:pt>
    <dgm:pt modelId="{5F09FD40-30EC-4C1C-B76B-BD8DC30B9F4D}" type="pres">
      <dgm:prSet presAssocID="{2AF76B26-BE08-4F6C-9006-240A748C6D2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80E9B8-5691-439C-8B0F-61D80CCC1CBB}" type="pres">
      <dgm:prSet presAssocID="{2AF76B26-BE08-4F6C-9006-240A748C6D2A}" presName="hierChild2" presStyleCnt="0"/>
      <dgm:spPr/>
    </dgm:pt>
    <dgm:pt modelId="{FBD10E70-1029-4F17-831E-84FFA9A8BF8B}" type="pres">
      <dgm:prSet presAssocID="{4DDBC1B5-4EBF-4AC5-8318-529B210B825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DC9F556-3F65-49A4-88CC-6902CDA96ECD}" type="pres">
      <dgm:prSet presAssocID="{8F23580A-D017-4CBF-9C6C-E463B390C837}" presName="hierRoot2" presStyleCnt="0"/>
      <dgm:spPr/>
    </dgm:pt>
    <dgm:pt modelId="{AC88340B-2BB5-40B5-9565-85A5BB6759C4}" type="pres">
      <dgm:prSet presAssocID="{8F23580A-D017-4CBF-9C6C-E463B390C837}" presName="composite2" presStyleCnt="0"/>
      <dgm:spPr/>
    </dgm:pt>
    <dgm:pt modelId="{E99C392B-C752-489E-9CD7-933BF68863D7}" type="pres">
      <dgm:prSet presAssocID="{8F23580A-D017-4CBF-9C6C-E463B390C837}" presName="background2" presStyleLbl="node2" presStyleIdx="0" presStyleCnt="2"/>
      <dgm:spPr/>
    </dgm:pt>
    <dgm:pt modelId="{8AB3FF5A-B15D-4C79-B98D-5F16F15ED296}" type="pres">
      <dgm:prSet presAssocID="{8F23580A-D017-4CBF-9C6C-E463B390C83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839E2B-A2BB-4B0C-B445-7B4FE3B4ED6F}" type="pres">
      <dgm:prSet presAssocID="{8F23580A-D017-4CBF-9C6C-E463B390C837}" presName="hierChild3" presStyleCnt="0"/>
      <dgm:spPr/>
    </dgm:pt>
    <dgm:pt modelId="{4194D69E-9F1E-4EF2-A998-90DAF55CDED7}" type="pres">
      <dgm:prSet presAssocID="{E9C4D3AC-BBB0-4B4D-BB16-B2AFCD5DA7B7}" presName="Name17" presStyleLbl="parChTrans1D3" presStyleIdx="0" presStyleCnt="5"/>
      <dgm:spPr/>
    </dgm:pt>
    <dgm:pt modelId="{4CB8030C-45C3-4213-AA72-4617F93F5B76}" type="pres">
      <dgm:prSet presAssocID="{4D670133-0BE2-42BD-ACC1-B44AB64B4151}" presName="hierRoot3" presStyleCnt="0"/>
      <dgm:spPr/>
    </dgm:pt>
    <dgm:pt modelId="{41FFCA03-D8CF-46FD-89A2-C62A82D28D26}" type="pres">
      <dgm:prSet presAssocID="{4D670133-0BE2-42BD-ACC1-B44AB64B4151}" presName="composite3" presStyleCnt="0"/>
      <dgm:spPr/>
    </dgm:pt>
    <dgm:pt modelId="{78227674-F506-4FDB-B5DB-20C17509EEB1}" type="pres">
      <dgm:prSet presAssocID="{4D670133-0BE2-42BD-ACC1-B44AB64B4151}" presName="background3" presStyleLbl="node3" presStyleIdx="0" presStyleCnt="5"/>
      <dgm:spPr/>
    </dgm:pt>
    <dgm:pt modelId="{EE7E6174-B063-4DB4-AD82-B3E30CBCBF9F}" type="pres">
      <dgm:prSet presAssocID="{4D670133-0BE2-42BD-ACC1-B44AB64B4151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9B9848-4B65-4DCE-9313-13F639A636B3}" type="pres">
      <dgm:prSet presAssocID="{4D670133-0BE2-42BD-ACC1-B44AB64B4151}" presName="hierChild4" presStyleCnt="0"/>
      <dgm:spPr/>
    </dgm:pt>
    <dgm:pt modelId="{259237D4-7768-4523-9325-E785DCBF40BF}" type="pres">
      <dgm:prSet presAssocID="{9F169560-1EE1-417B-9BF9-3A17CE357573}" presName="Name17" presStyleLbl="parChTrans1D3" presStyleIdx="1" presStyleCnt="5"/>
      <dgm:spPr/>
      <dgm:t>
        <a:bodyPr/>
        <a:lstStyle/>
        <a:p>
          <a:endParaRPr lang="en-US"/>
        </a:p>
      </dgm:t>
    </dgm:pt>
    <dgm:pt modelId="{D11F7CC7-2BC2-446F-A5E2-A8A2F5C46C12}" type="pres">
      <dgm:prSet presAssocID="{248F37F0-1B21-4C85-8E50-2A6D5923AC4E}" presName="hierRoot3" presStyleCnt="0"/>
      <dgm:spPr/>
    </dgm:pt>
    <dgm:pt modelId="{35830EF5-041F-4790-B0E3-3158BAB9C597}" type="pres">
      <dgm:prSet presAssocID="{248F37F0-1B21-4C85-8E50-2A6D5923AC4E}" presName="composite3" presStyleCnt="0"/>
      <dgm:spPr/>
    </dgm:pt>
    <dgm:pt modelId="{0CEE7BBA-E30B-4B56-860E-0A3473BC4F89}" type="pres">
      <dgm:prSet presAssocID="{248F37F0-1B21-4C85-8E50-2A6D5923AC4E}" presName="background3" presStyleLbl="node3" presStyleIdx="1" presStyleCnt="5"/>
      <dgm:spPr/>
    </dgm:pt>
    <dgm:pt modelId="{F73B6155-60EC-4BC7-964D-202E232CEA0D}" type="pres">
      <dgm:prSet presAssocID="{248F37F0-1B21-4C85-8E50-2A6D5923AC4E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ADC4D6-1C35-441F-BCB3-FAA5563E34C4}" type="pres">
      <dgm:prSet presAssocID="{248F37F0-1B21-4C85-8E50-2A6D5923AC4E}" presName="hierChild4" presStyleCnt="0"/>
      <dgm:spPr/>
    </dgm:pt>
    <dgm:pt modelId="{FC99AC78-DE9C-43A9-9C8F-7CCC16DEBC8A}" type="pres">
      <dgm:prSet presAssocID="{35E0534B-6F36-49C0-BA31-4438311C5B15}" presName="Name17" presStyleLbl="parChTrans1D3" presStyleIdx="2" presStyleCnt="5"/>
      <dgm:spPr/>
      <dgm:t>
        <a:bodyPr/>
        <a:lstStyle/>
        <a:p>
          <a:endParaRPr lang="en-US"/>
        </a:p>
      </dgm:t>
    </dgm:pt>
    <dgm:pt modelId="{3E056F5C-6F7A-483B-BC2F-BA70E3E65F98}" type="pres">
      <dgm:prSet presAssocID="{C1366F64-9D58-4A9D-93F8-FC6603C5A0DA}" presName="hierRoot3" presStyleCnt="0"/>
      <dgm:spPr/>
    </dgm:pt>
    <dgm:pt modelId="{446E9E3F-2FA4-449A-9936-87B6C943D716}" type="pres">
      <dgm:prSet presAssocID="{C1366F64-9D58-4A9D-93F8-FC6603C5A0DA}" presName="composite3" presStyleCnt="0"/>
      <dgm:spPr/>
    </dgm:pt>
    <dgm:pt modelId="{D09A3AC5-80E5-4B00-AC97-029E7C989EBE}" type="pres">
      <dgm:prSet presAssocID="{C1366F64-9D58-4A9D-93F8-FC6603C5A0DA}" presName="background3" presStyleLbl="node3" presStyleIdx="2" presStyleCnt="5"/>
      <dgm:spPr/>
    </dgm:pt>
    <dgm:pt modelId="{EEAB02E6-E02F-4097-894B-1B594FFE01B9}" type="pres">
      <dgm:prSet presAssocID="{C1366F64-9D58-4A9D-93F8-FC6603C5A0DA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4059E2-14E3-4E5D-850C-A10FF9F6A755}" type="pres">
      <dgm:prSet presAssocID="{C1366F64-9D58-4A9D-93F8-FC6603C5A0DA}" presName="hierChild4" presStyleCnt="0"/>
      <dgm:spPr/>
    </dgm:pt>
    <dgm:pt modelId="{5AC298BB-98D4-4CC7-A172-941DEDA59E17}" type="pres">
      <dgm:prSet presAssocID="{4C6A44CC-E960-42DB-8564-0A192E92766C}" presName="Name17" presStyleLbl="parChTrans1D3" presStyleIdx="3" presStyleCnt="5"/>
      <dgm:spPr/>
    </dgm:pt>
    <dgm:pt modelId="{EBD7A1BD-70A5-4C91-9ABF-893B9851B8B3}" type="pres">
      <dgm:prSet presAssocID="{ABBC32F7-44CB-480F-B09F-F7695C1C41DB}" presName="hierRoot3" presStyleCnt="0"/>
      <dgm:spPr/>
    </dgm:pt>
    <dgm:pt modelId="{BD33445D-D49B-44B4-BE62-38ADB6E39324}" type="pres">
      <dgm:prSet presAssocID="{ABBC32F7-44CB-480F-B09F-F7695C1C41DB}" presName="composite3" presStyleCnt="0"/>
      <dgm:spPr/>
    </dgm:pt>
    <dgm:pt modelId="{4A6FDDD4-589F-4E2F-B33D-A7E38A44BD0B}" type="pres">
      <dgm:prSet presAssocID="{ABBC32F7-44CB-480F-B09F-F7695C1C41DB}" presName="background3" presStyleLbl="node3" presStyleIdx="3" presStyleCnt="5"/>
      <dgm:spPr/>
    </dgm:pt>
    <dgm:pt modelId="{3715042E-5BC3-4D46-B556-44F0F88FBD08}" type="pres">
      <dgm:prSet presAssocID="{ABBC32F7-44CB-480F-B09F-F7695C1C41DB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719E70-863A-4BEB-804F-E2CCD5D4F02A}" type="pres">
      <dgm:prSet presAssocID="{ABBC32F7-44CB-480F-B09F-F7695C1C41DB}" presName="hierChild4" presStyleCnt="0"/>
      <dgm:spPr/>
    </dgm:pt>
    <dgm:pt modelId="{EB04C519-6790-4882-AE3F-AA3D291B6546}" type="pres">
      <dgm:prSet presAssocID="{B055A9AD-2E1A-4810-B165-102830465730}" presName="Name17" presStyleLbl="parChTrans1D3" presStyleIdx="4" presStyleCnt="5"/>
      <dgm:spPr/>
    </dgm:pt>
    <dgm:pt modelId="{74F71815-D1A1-4732-B199-A5A0E7CB1F15}" type="pres">
      <dgm:prSet presAssocID="{852FBDD7-805F-40C2-ABF1-D5C1C4A7590E}" presName="hierRoot3" presStyleCnt="0"/>
      <dgm:spPr/>
    </dgm:pt>
    <dgm:pt modelId="{2B6DF966-043B-459F-9FD0-46C6223BEECC}" type="pres">
      <dgm:prSet presAssocID="{852FBDD7-805F-40C2-ABF1-D5C1C4A7590E}" presName="composite3" presStyleCnt="0"/>
      <dgm:spPr/>
    </dgm:pt>
    <dgm:pt modelId="{30F63ECC-D892-4C1E-84D7-96CCFCE99BF1}" type="pres">
      <dgm:prSet presAssocID="{852FBDD7-805F-40C2-ABF1-D5C1C4A7590E}" presName="background3" presStyleLbl="node3" presStyleIdx="4" presStyleCnt="5"/>
      <dgm:spPr/>
    </dgm:pt>
    <dgm:pt modelId="{3EE2BFEF-1F2C-445E-96E6-3C348B2D36EB}" type="pres">
      <dgm:prSet presAssocID="{852FBDD7-805F-40C2-ABF1-D5C1C4A7590E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EDF2FA-B79D-4AE7-AFD4-977B70E5649E}" type="pres">
      <dgm:prSet presAssocID="{852FBDD7-805F-40C2-ABF1-D5C1C4A7590E}" presName="hierChild4" presStyleCnt="0"/>
      <dgm:spPr/>
    </dgm:pt>
    <dgm:pt modelId="{A3820B8A-6747-4A2B-AA1A-674D27D9FD2A}" type="pres">
      <dgm:prSet presAssocID="{5B5E4004-1F8A-44C6-BB49-6D3D1C7F54B2}" presName="Name10" presStyleLbl="parChTrans1D2" presStyleIdx="1" presStyleCnt="2"/>
      <dgm:spPr/>
      <dgm:t>
        <a:bodyPr/>
        <a:lstStyle/>
        <a:p>
          <a:endParaRPr lang="en-US"/>
        </a:p>
      </dgm:t>
    </dgm:pt>
    <dgm:pt modelId="{B9532116-BBE2-4934-92FC-15123B3A3DD4}" type="pres">
      <dgm:prSet presAssocID="{B41A9D64-D4D3-4C29-BAB3-CC61D5338492}" presName="hierRoot2" presStyleCnt="0"/>
      <dgm:spPr/>
    </dgm:pt>
    <dgm:pt modelId="{6B3A19DE-AD6A-4181-A68D-84CC26305637}" type="pres">
      <dgm:prSet presAssocID="{B41A9D64-D4D3-4C29-BAB3-CC61D5338492}" presName="composite2" presStyleCnt="0"/>
      <dgm:spPr/>
    </dgm:pt>
    <dgm:pt modelId="{7A175973-EDE1-48B6-8318-11035EBF85F5}" type="pres">
      <dgm:prSet presAssocID="{B41A9D64-D4D3-4C29-BAB3-CC61D5338492}" presName="background2" presStyleLbl="node2" presStyleIdx="1" presStyleCnt="2"/>
      <dgm:spPr/>
    </dgm:pt>
    <dgm:pt modelId="{80674924-200D-45EC-B507-0E29D85E40EF}" type="pres">
      <dgm:prSet presAssocID="{B41A9D64-D4D3-4C29-BAB3-CC61D533849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AB380C-9E75-47F1-8B4E-78DA031BA1F2}" type="pres">
      <dgm:prSet presAssocID="{B41A9D64-D4D3-4C29-BAB3-CC61D5338492}" presName="hierChild3" presStyleCnt="0"/>
      <dgm:spPr/>
    </dgm:pt>
  </dgm:ptLst>
  <dgm:cxnLst>
    <dgm:cxn modelId="{8500CBDA-A5F7-488C-A00D-CD4F403F5AB0}" srcId="{8F23580A-D017-4CBF-9C6C-E463B390C837}" destId="{C1366F64-9D58-4A9D-93F8-FC6603C5A0DA}" srcOrd="2" destOrd="0" parTransId="{35E0534B-6F36-49C0-BA31-4438311C5B15}" sibTransId="{7DC57977-B6CD-4FCE-900C-D34580A5B244}"/>
    <dgm:cxn modelId="{29470494-2455-4863-8294-259D7D7500F7}" type="presOf" srcId="{E9C4D3AC-BBB0-4B4D-BB16-B2AFCD5DA7B7}" destId="{4194D69E-9F1E-4EF2-A998-90DAF55CDED7}" srcOrd="0" destOrd="0" presId="urn:microsoft.com/office/officeart/2005/8/layout/hierarchy1"/>
    <dgm:cxn modelId="{10533459-DD21-45A0-951C-09F23BAB7665}" type="presOf" srcId="{35E0534B-6F36-49C0-BA31-4438311C5B15}" destId="{FC99AC78-DE9C-43A9-9C8F-7CCC16DEBC8A}" srcOrd="0" destOrd="0" presId="urn:microsoft.com/office/officeart/2005/8/layout/hierarchy1"/>
    <dgm:cxn modelId="{E353F241-0C66-47EA-B3BC-CFD327B12BEF}" srcId="{8F23580A-D017-4CBF-9C6C-E463B390C837}" destId="{852FBDD7-805F-40C2-ABF1-D5C1C4A7590E}" srcOrd="4" destOrd="0" parTransId="{B055A9AD-2E1A-4810-B165-102830465730}" sibTransId="{5A4D42D7-53E4-4093-9D3F-1EEE34F95F26}"/>
    <dgm:cxn modelId="{BE58D11D-14EE-4D1C-8C8A-ECD99FD01219}" type="presOf" srcId="{248F37F0-1B21-4C85-8E50-2A6D5923AC4E}" destId="{F73B6155-60EC-4BC7-964D-202E232CEA0D}" srcOrd="0" destOrd="0" presId="urn:microsoft.com/office/officeart/2005/8/layout/hierarchy1"/>
    <dgm:cxn modelId="{4D8158FB-EF85-4B28-9992-9CD8FD59803B}" type="presOf" srcId="{B41A9D64-D4D3-4C29-BAB3-CC61D5338492}" destId="{80674924-200D-45EC-B507-0E29D85E40EF}" srcOrd="0" destOrd="0" presId="urn:microsoft.com/office/officeart/2005/8/layout/hierarchy1"/>
    <dgm:cxn modelId="{32602128-370F-403A-8FB3-9535DECD3C27}" srcId="{2AF76B26-BE08-4F6C-9006-240A748C6D2A}" destId="{B41A9D64-D4D3-4C29-BAB3-CC61D5338492}" srcOrd="1" destOrd="0" parTransId="{5B5E4004-1F8A-44C6-BB49-6D3D1C7F54B2}" sibTransId="{61F2F9E2-CDC0-4E90-8A67-CB0CB01CE3A0}"/>
    <dgm:cxn modelId="{EE9D26E4-D924-4891-AB02-0875E4381932}" srcId="{C8EAF5FB-4C53-4786-80F3-CBBF69F9482A}" destId="{2AF76B26-BE08-4F6C-9006-240A748C6D2A}" srcOrd="0" destOrd="0" parTransId="{FADA014F-4021-4AE0-94A6-DD991C407849}" sibTransId="{BFFC8FE8-0A35-4F65-96D6-B4337E1D6087}"/>
    <dgm:cxn modelId="{2E7BCDAB-3502-459F-AC25-B5BC566A3974}" srcId="{8F23580A-D017-4CBF-9C6C-E463B390C837}" destId="{ABBC32F7-44CB-480F-B09F-F7695C1C41DB}" srcOrd="3" destOrd="0" parTransId="{4C6A44CC-E960-42DB-8564-0A192E92766C}" sibTransId="{DDB581E7-FA60-4B36-88E2-F2340B2C47E0}"/>
    <dgm:cxn modelId="{2F92083A-F42C-4BD2-9933-8AACBFCF6603}" type="presOf" srcId="{ABBC32F7-44CB-480F-B09F-F7695C1C41DB}" destId="{3715042E-5BC3-4D46-B556-44F0F88FBD08}" srcOrd="0" destOrd="0" presId="urn:microsoft.com/office/officeart/2005/8/layout/hierarchy1"/>
    <dgm:cxn modelId="{E2B1B387-8772-480C-BB98-86C0440C5DEE}" type="presOf" srcId="{852FBDD7-805F-40C2-ABF1-D5C1C4A7590E}" destId="{3EE2BFEF-1F2C-445E-96E6-3C348B2D36EB}" srcOrd="0" destOrd="0" presId="urn:microsoft.com/office/officeart/2005/8/layout/hierarchy1"/>
    <dgm:cxn modelId="{D244FFD5-7FB6-4CA3-9523-62F94AAD85BA}" srcId="{8F23580A-D017-4CBF-9C6C-E463B390C837}" destId="{248F37F0-1B21-4C85-8E50-2A6D5923AC4E}" srcOrd="1" destOrd="0" parTransId="{9F169560-1EE1-417B-9BF9-3A17CE357573}" sibTransId="{BE2E4836-D907-4A27-AB20-0F8F00DA5E2A}"/>
    <dgm:cxn modelId="{DC8494DB-F33D-41AE-B670-D399C0D6DF2E}" type="presOf" srcId="{9F169560-1EE1-417B-9BF9-3A17CE357573}" destId="{259237D4-7768-4523-9325-E785DCBF40BF}" srcOrd="0" destOrd="0" presId="urn:microsoft.com/office/officeart/2005/8/layout/hierarchy1"/>
    <dgm:cxn modelId="{40F33766-F5AF-491B-B7C0-A8A9F01F7329}" type="presOf" srcId="{5B5E4004-1F8A-44C6-BB49-6D3D1C7F54B2}" destId="{A3820B8A-6747-4A2B-AA1A-674D27D9FD2A}" srcOrd="0" destOrd="0" presId="urn:microsoft.com/office/officeart/2005/8/layout/hierarchy1"/>
    <dgm:cxn modelId="{0421D24F-2E29-48FB-8043-FE484CEC844A}" type="presOf" srcId="{C8EAF5FB-4C53-4786-80F3-CBBF69F9482A}" destId="{CF825B68-F9A0-4B6A-A086-46A1845363FB}" srcOrd="0" destOrd="0" presId="urn:microsoft.com/office/officeart/2005/8/layout/hierarchy1"/>
    <dgm:cxn modelId="{F0BC000A-7849-4212-B8D6-A5E5EACE7769}" type="presOf" srcId="{B055A9AD-2E1A-4810-B165-102830465730}" destId="{EB04C519-6790-4882-AE3F-AA3D291B6546}" srcOrd="0" destOrd="0" presId="urn:microsoft.com/office/officeart/2005/8/layout/hierarchy1"/>
    <dgm:cxn modelId="{A70C82AC-C6DB-4390-8DA2-02EE05FC566F}" type="presOf" srcId="{2AF76B26-BE08-4F6C-9006-240A748C6D2A}" destId="{5F09FD40-30EC-4C1C-B76B-BD8DC30B9F4D}" srcOrd="0" destOrd="0" presId="urn:microsoft.com/office/officeart/2005/8/layout/hierarchy1"/>
    <dgm:cxn modelId="{D4590482-F872-4DDA-A2A4-995E8A9B1EBD}" type="presOf" srcId="{4D670133-0BE2-42BD-ACC1-B44AB64B4151}" destId="{EE7E6174-B063-4DB4-AD82-B3E30CBCBF9F}" srcOrd="0" destOrd="0" presId="urn:microsoft.com/office/officeart/2005/8/layout/hierarchy1"/>
    <dgm:cxn modelId="{D688B1D3-FE66-4EF3-B598-B949A70D780B}" type="presOf" srcId="{8F23580A-D017-4CBF-9C6C-E463B390C837}" destId="{8AB3FF5A-B15D-4C79-B98D-5F16F15ED296}" srcOrd="0" destOrd="0" presId="urn:microsoft.com/office/officeart/2005/8/layout/hierarchy1"/>
    <dgm:cxn modelId="{E3DC50C4-188E-42BD-A9AA-E238C81CA26F}" type="presOf" srcId="{C1366F64-9D58-4A9D-93F8-FC6603C5A0DA}" destId="{EEAB02E6-E02F-4097-894B-1B594FFE01B9}" srcOrd="0" destOrd="0" presId="urn:microsoft.com/office/officeart/2005/8/layout/hierarchy1"/>
    <dgm:cxn modelId="{42E101F8-25F0-47DE-A5DE-06CE915A6C0B}" type="presOf" srcId="{4DDBC1B5-4EBF-4AC5-8318-529B210B825B}" destId="{FBD10E70-1029-4F17-831E-84FFA9A8BF8B}" srcOrd="0" destOrd="0" presId="urn:microsoft.com/office/officeart/2005/8/layout/hierarchy1"/>
    <dgm:cxn modelId="{16D5E96D-2E77-40F1-9986-61FA90023750}" srcId="{8F23580A-D017-4CBF-9C6C-E463B390C837}" destId="{4D670133-0BE2-42BD-ACC1-B44AB64B4151}" srcOrd="0" destOrd="0" parTransId="{E9C4D3AC-BBB0-4B4D-BB16-B2AFCD5DA7B7}" sibTransId="{81AAF5F4-CAFE-4963-8D94-659EC2FA62A2}"/>
    <dgm:cxn modelId="{A6F92BF4-3A13-4075-AE89-5ED59ED40526}" srcId="{2AF76B26-BE08-4F6C-9006-240A748C6D2A}" destId="{8F23580A-D017-4CBF-9C6C-E463B390C837}" srcOrd="0" destOrd="0" parTransId="{4DDBC1B5-4EBF-4AC5-8318-529B210B825B}" sibTransId="{14E8E3D9-9F54-4747-AB91-2B51DD967ED1}"/>
    <dgm:cxn modelId="{CFBD95A6-7025-44FE-994F-65E288AE6354}" type="presOf" srcId="{4C6A44CC-E960-42DB-8564-0A192E92766C}" destId="{5AC298BB-98D4-4CC7-A172-941DEDA59E17}" srcOrd="0" destOrd="0" presId="urn:microsoft.com/office/officeart/2005/8/layout/hierarchy1"/>
    <dgm:cxn modelId="{2D37AC08-9534-45A4-A41B-BFDE0797B95D}" type="presParOf" srcId="{CF825B68-F9A0-4B6A-A086-46A1845363FB}" destId="{78375111-809F-409B-BF05-9E960B81B366}" srcOrd="0" destOrd="0" presId="urn:microsoft.com/office/officeart/2005/8/layout/hierarchy1"/>
    <dgm:cxn modelId="{EE424D70-C921-43B4-A958-141FF7767FB6}" type="presParOf" srcId="{78375111-809F-409B-BF05-9E960B81B366}" destId="{D7C2ABF0-0196-4DC3-82AE-7F159EA3F958}" srcOrd="0" destOrd="0" presId="urn:microsoft.com/office/officeart/2005/8/layout/hierarchy1"/>
    <dgm:cxn modelId="{5D7DB8FA-230C-4BFF-984C-B8A599CE5215}" type="presParOf" srcId="{D7C2ABF0-0196-4DC3-82AE-7F159EA3F958}" destId="{D6BADB25-D34E-4315-84B4-EE011038AA82}" srcOrd="0" destOrd="0" presId="urn:microsoft.com/office/officeart/2005/8/layout/hierarchy1"/>
    <dgm:cxn modelId="{003CA70E-9210-4534-A9C9-1AF30E3C80FF}" type="presParOf" srcId="{D7C2ABF0-0196-4DC3-82AE-7F159EA3F958}" destId="{5F09FD40-30EC-4C1C-B76B-BD8DC30B9F4D}" srcOrd="1" destOrd="0" presId="urn:microsoft.com/office/officeart/2005/8/layout/hierarchy1"/>
    <dgm:cxn modelId="{E5ACB527-047D-4AF8-AB6E-8AD7196F9088}" type="presParOf" srcId="{78375111-809F-409B-BF05-9E960B81B366}" destId="{B080E9B8-5691-439C-8B0F-61D80CCC1CBB}" srcOrd="1" destOrd="0" presId="urn:microsoft.com/office/officeart/2005/8/layout/hierarchy1"/>
    <dgm:cxn modelId="{AC68DADA-E7FA-4FBF-B87E-5214CFFA5169}" type="presParOf" srcId="{B080E9B8-5691-439C-8B0F-61D80CCC1CBB}" destId="{FBD10E70-1029-4F17-831E-84FFA9A8BF8B}" srcOrd="0" destOrd="0" presId="urn:microsoft.com/office/officeart/2005/8/layout/hierarchy1"/>
    <dgm:cxn modelId="{0094F17C-74F7-4629-8D39-C93350CAA55E}" type="presParOf" srcId="{B080E9B8-5691-439C-8B0F-61D80CCC1CBB}" destId="{BDC9F556-3F65-49A4-88CC-6902CDA96ECD}" srcOrd="1" destOrd="0" presId="urn:microsoft.com/office/officeart/2005/8/layout/hierarchy1"/>
    <dgm:cxn modelId="{B16AF567-DCC3-4F03-B631-3F9268382494}" type="presParOf" srcId="{BDC9F556-3F65-49A4-88CC-6902CDA96ECD}" destId="{AC88340B-2BB5-40B5-9565-85A5BB6759C4}" srcOrd="0" destOrd="0" presId="urn:microsoft.com/office/officeart/2005/8/layout/hierarchy1"/>
    <dgm:cxn modelId="{BBB5DE30-F359-4FC8-80FA-029183DB8508}" type="presParOf" srcId="{AC88340B-2BB5-40B5-9565-85A5BB6759C4}" destId="{E99C392B-C752-489E-9CD7-933BF68863D7}" srcOrd="0" destOrd="0" presId="urn:microsoft.com/office/officeart/2005/8/layout/hierarchy1"/>
    <dgm:cxn modelId="{EE205CB5-9D26-4339-BF27-80756891A6A2}" type="presParOf" srcId="{AC88340B-2BB5-40B5-9565-85A5BB6759C4}" destId="{8AB3FF5A-B15D-4C79-B98D-5F16F15ED296}" srcOrd="1" destOrd="0" presId="urn:microsoft.com/office/officeart/2005/8/layout/hierarchy1"/>
    <dgm:cxn modelId="{E0E40B52-E88B-4531-859C-215C5259530E}" type="presParOf" srcId="{BDC9F556-3F65-49A4-88CC-6902CDA96ECD}" destId="{3C839E2B-A2BB-4B0C-B445-7B4FE3B4ED6F}" srcOrd="1" destOrd="0" presId="urn:microsoft.com/office/officeart/2005/8/layout/hierarchy1"/>
    <dgm:cxn modelId="{B15C4956-B3C4-4750-B3A1-D7913DA23829}" type="presParOf" srcId="{3C839E2B-A2BB-4B0C-B445-7B4FE3B4ED6F}" destId="{4194D69E-9F1E-4EF2-A998-90DAF55CDED7}" srcOrd="0" destOrd="0" presId="urn:microsoft.com/office/officeart/2005/8/layout/hierarchy1"/>
    <dgm:cxn modelId="{5FCA5960-806E-429B-B476-F911FF75B3EA}" type="presParOf" srcId="{3C839E2B-A2BB-4B0C-B445-7B4FE3B4ED6F}" destId="{4CB8030C-45C3-4213-AA72-4617F93F5B76}" srcOrd="1" destOrd="0" presId="urn:microsoft.com/office/officeart/2005/8/layout/hierarchy1"/>
    <dgm:cxn modelId="{2A5CBC22-414B-4601-A82B-8C71083C15E3}" type="presParOf" srcId="{4CB8030C-45C3-4213-AA72-4617F93F5B76}" destId="{41FFCA03-D8CF-46FD-89A2-C62A82D28D26}" srcOrd="0" destOrd="0" presId="urn:microsoft.com/office/officeart/2005/8/layout/hierarchy1"/>
    <dgm:cxn modelId="{C2969CD3-C56A-4701-9266-FF0CB2415E10}" type="presParOf" srcId="{41FFCA03-D8CF-46FD-89A2-C62A82D28D26}" destId="{78227674-F506-4FDB-B5DB-20C17509EEB1}" srcOrd="0" destOrd="0" presId="urn:microsoft.com/office/officeart/2005/8/layout/hierarchy1"/>
    <dgm:cxn modelId="{83BA537C-0B37-4D5E-A451-6A9EDCB3F9E4}" type="presParOf" srcId="{41FFCA03-D8CF-46FD-89A2-C62A82D28D26}" destId="{EE7E6174-B063-4DB4-AD82-B3E30CBCBF9F}" srcOrd="1" destOrd="0" presId="urn:microsoft.com/office/officeart/2005/8/layout/hierarchy1"/>
    <dgm:cxn modelId="{9799684E-6B5C-46D7-AA49-E974BF54B63F}" type="presParOf" srcId="{4CB8030C-45C3-4213-AA72-4617F93F5B76}" destId="{1E9B9848-4B65-4DCE-9313-13F639A636B3}" srcOrd="1" destOrd="0" presId="urn:microsoft.com/office/officeart/2005/8/layout/hierarchy1"/>
    <dgm:cxn modelId="{FB6EC478-D1B8-49E9-8003-E04C66FCDD1E}" type="presParOf" srcId="{3C839E2B-A2BB-4B0C-B445-7B4FE3B4ED6F}" destId="{259237D4-7768-4523-9325-E785DCBF40BF}" srcOrd="2" destOrd="0" presId="urn:microsoft.com/office/officeart/2005/8/layout/hierarchy1"/>
    <dgm:cxn modelId="{60C754EE-973D-4D82-B7AB-C369CE7D7BDF}" type="presParOf" srcId="{3C839E2B-A2BB-4B0C-B445-7B4FE3B4ED6F}" destId="{D11F7CC7-2BC2-446F-A5E2-A8A2F5C46C12}" srcOrd="3" destOrd="0" presId="urn:microsoft.com/office/officeart/2005/8/layout/hierarchy1"/>
    <dgm:cxn modelId="{BA39548D-2E3A-401F-8827-A1CDD8C710C9}" type="presParOf" srcId="{D11F7CC7-2BC2-446F-A5E2-A8A2F5C46C12}" destId="{35830EF5-041F-4790-B0E3-3158BAB9C597}" srcOrd="0" destOrd="0" presId="urn:microsoft.com/office/officeart/2005/8/layout/hierarchy1"/>
    <dgm:cxn modelId="{4DB1934C-930E-4F0D-A996-8F8F6B296A51}" type="presParOf" srcId="{35830EF5-041F-4790-B0E3-3158BAB9C597}" destId="{0CEE7BBA-E30B-4B56-860E-0A3473BC4F89}" srcOrd="0" destOrd="0" presId="urn:microsoft.com/office/officeart/2005/8/layout/hierarchy1"/>
    <dgm:cxn modelId="{B7CCAC3A-6AEB-4B14-879C-BFEDD304B6A5}" type="presParOf" srcId="{35830EF5-041F-4790-B0E3-3158BAB9C597}" destId="{F73B6155-60EC-4BC7-964D-202E232CEA0D}" srcOrd="1" destOrd="0" presId="urn:microsoft.com/office/officeart/2005/8/layout/hierarchy1"/>
    <dgm:cxn modelId="{3F2CD53D-48EF-4D2D-B848-E9E9F9619669}" type="presParOf" srcId="{D11F7CC7-2BC2-446F-A5E2-A8A2F5C46C12}" destId="{86ADC4D6-1C35-441F-BCB3-FAA5563E34C4}" srcOrd="1" destOrd="0" presId="urn:microsoft.com/office/officeart/2005/8/layout/hierarchy1"/>
    <dgm:cxn modelId="{EC67E728-15EB-4760-BC41-419CCC4E1BB6}" type="presParOf" srcId="{3C839E2B-A2BB-4B0C-B445-7B4FE3B4ED6F}" destId="{FC99AC78-DE9C-43A9-9C8F-7CCC16DEBC8A}" srcOrd="4" destOrd="0" presId="urn:microsoft.com/office/officeart/2005/8/layout/hierarchy1"/>
    <dgm:cxn modelId="{F83AF809-2D63-4400-ADA5-D8A9F7E4D82B}" type="presParOf" srcId="{3C839E2B-A2BB-4B0C-B445-7B4FE3B4ED6F}" destId="{3E056F5C-6F7A-483B-BC2F-BA70E3E65F98}" srcOrd="5" destOrd="0" presId="urn:microsoft.com/office/officeart/2005/8/layout/hierarchy1"/>
    <dgm:cxn modelId="{701D4D24-9D27-4846-8413-408038213D78}" type="presParOf" srcId="{3E056F5C-6F7A-483B-BC2F-BA70E3E65F98}" destId="{446E9E3F-2FA4-449A-9936-87B6C943D716}" srcOrd="0" destOrd="0" presId="urn:microsoft.com/office/officeart/2005/8/layout/hierarchy1"/>
    <dgm:cxn modelId="{803903EE-9B04-4D00-904B-5A004D3919A7}" type="presParOf" srcId="{446E9E3F-2FA4-449A-9936-87B6C943D716}" destId="{D09A3AC5-80E5-4B00-AC97-029E7C989EBE}" srcOrd="0" destOrd="0" presId="urn:microsoft.com/office/officeart/2005/8/layout/hierarchy1"/>
    <dgm:cxn modelId="{C8F8F734-A5F5-49CE-B1BE-19F71F07160A}" type="presParOf" srcId="{446E9E3F-2FA4-449A-9936-87B6C943D716}" destId="{EEAB02E6-E02F-4097-894B-1B594FFE01B9}" srcOrd="1" destOrd="0" presId="urn:microsoft.com/office/officeart/2005/8/layout/hierarchy1"/>
    <dgm:cxn modelId="{B9833775-2CB3-44EA-8153-80BCBEBB3E5D}" type="presParOf" srcId="{3E056F5C-6F7A-483B-BC2F-BA70E3E65F98}" destId="{274059E2-14E3-4E5D-850C-A10FF9F6A755}" srcOrd="1" destOrd="0" presId="urn:microsoft.com/office/officeart/2005/8/layout/hierarchy1"/>
    <dgm:cxn modelId="{975C197D-91A4-4E28-99A5-EFD63AAC1866}" type="presParOf" srcId="{3C839E2B-A2BB-4B0C-B445-7B4FE3B4ED6F}" destId="{5AC298BB-98D4-4CC7-A172-941DEDA59E17}" srcOrd="6" destOrd="0" presId="urn:microsoft.com/office/officeart/2005/8/layout/hierarchy1"/>
    <dgm:cxn modelId="{1466B6B3-F80C-490D-8326-79CF2E477EB3}" type="presParOf" srcId="{3C839E2B-A2BB-4B0C-B445-7B4FE3B4ED6F}" destId="{EBD7A1BD-70A5-4C91-9ABF-893B9851B8B3}" srcOrd="7" destOrd="0" presId="urn:microsoft.com/office/officeart/2005/8/layout/hierarchy1"/>
    <dgm:cxn modelId="{733FB4A0-4CF7-46DA-8A5E-A9DBFB657085}" type="presParOf" srcId="{EBD7A1BD-70A5-4C91-9ABF-893B9851B8B3}" destId="{BD33445D-D49B-44B4-BE62-38ADB6E39324}" srcOrd="0" destOrd="0" presId="urn:microsoft.com/office/officeart/2005/8/layout/hierarchy1"/>
    <dgm:cxn modelId="{2E6E78AE-61E1-4DE0-9173-54573776EAF4}" type="presParOf" srcId="{BD33445D-D49B-44B4-BE62-38ADB6E39324}" destId="{4A6FDDD4-589F-4E2F-B33D-A7E38A44BD0B}" srcOrd="0" destOrd="0" presId="urn:microsoft.com/office/officeart/2005/8/layout/hierarchy1"/>
    <dgm:cxn modelId="{9D1F8EE9-0790-4FBA-9B31-8CC91C5E5105}" type="presParOf" srcId="{BD33445D-D49B-44B4-BE62-38ADB6E39324}" destId="{3715042E-5BC3-4D46-B556-44F0F88FBD08}" srcOrd="1" destOrd="0" presId="urn:microsoft.com/office/officeart/2005/8/layout/hierarchy1"/>
    <dgm:cxn modelId="{3FF7A403-F33A-4DF7-81E7-C0D78EE1E0CB}" type="presParOf" srcId="{EBD7A1BD-70A5-4C91-9ABF-893B9851B8B3}" destId="{14719E70-863A-4BEB-804F-E2CCD5D4F02A}" srcOrd="1" destOrd="0" presId="urn:microsoft.com/office/officeart/2005/8/layout/hierarchy1"/>
    <dgm:cxn modelId="{68EFDFCD-3D49-4445-980C-F1E13EFF257B}" type="presParOf" srcId="{3C839E2B-A2BB-4B0C-B445-7B4FE3B4ED6F}" destId="{EB04C519-6790-4882-AE3F-AA3D291B6546}" srcOrd="8" destOrd="0" presId="urn:microsoft.com/office/officeart/2005/8/layout/hierarchy1"/>
    <dgm:cxn modelId="{50EDAC0B-3755-42A7-83B4-69843C8A3EC9}" type="presParOf" srcId="{3C839E2B-A2BB-4B0C-B445-7B4FE3B4ED6F}" destId="{74F71815-D1A1-4732-B199-A5A0E7CB1F15}" srcOrd="9" destOrd="0" presId="urn:microsoft.com/office/officeart/2005/8/layout/hierarchy1"/>
    <dgm:cxn modelId="{33A3AA20-C9B3-4EF8-B213-D4A1FF73BA25}" type="presParOf" srcId="{74F71815-D1A1-4732-B199-A5A0E7CB1F15}" destId="{2B6DF966-043B-459F-9FD0-46C6223BEECC}" srcOrd="0" destOrd="0" presId="urn:microsoft.com/office/officeart/2005/8/layout/hierarchy1"/>
    <dgm:cxn modelId="{250401A6-BF45-4244-A630-B4D6314D25A1}" type="presParOf" srcId="{2B6DF966-043B-459F-9FD0-46C6223BEECC}" destId="{30F63ECC-D892-4C1E-84D7-96CCFCE99BF1}" srcOrd="0" destOrd="0" presId="urn:microsoft.com/office/officeart/2005/8/layout/hierarchy1"/>
    <dgm:cxn modelId="{A19EF2E3-BBB2-4450-B838-E3D8AAF8E4CA}" type="presParOf" srcId="{2B6DF966-043B-459F-9FD0-46C6223BEECC}" destId="{3EE2BFEF-1F2C-445E-96E6-3C348B2D36EB}" srcOrd="1" destOrd="0" presId="urn:microsoft.com/office/officeart/2005/8/layout/hierarchy1"/>
    <dgm:cxn modelId="{B676D65E-CFEC-48F0-A92E-55AF4F8BD400}" type="presParOf" srcId="{74F71815-D1A1-4732-B199-A5A0E7CB1F15}" destId="{01EDF2FA-B79D-4AE7-AFD4-977B70E5649E}" srcOrd="1" destOrd="0" presId="urn:microsoft.com/office/officeart/2005/8/layout/hierarchy1"/>
    <dgm:cxn modelId="{55183798-EFD1-45B7-9E05-F9B9674609FB}" type="presParOf" srcId="{B080E9B8-5691-439C-8B0F-61D80CCC1CBB}" destId="{A3820B8A-6747-4A2B-AA1A-674D27D9FD2A}" srcOrd="2" destOrd="0" presId="urn:microsoft.com/office/officeart/2005/8/layout/hierarchy1"/>
    <dgm:cxn modelId="{1AA8DF5F-EF54-4D08-AFCC-8DFDC2F0D723}" type="presParOf" srcId="{B080E9B8-5691-439C-8B0F-61D80CCC1CBB}" destId="{B9532116-BBE2-4934-92FC-15123B3A3DD4}" srcOrd="3" destOrd="0" presId="urn:microsoft.com/office/officeart/2005/8/layout/hierarchy1"/>
    <dgm:cxn modelId="{5335F563-5EAF-46C3-8142-A53E6D8E0563}" type="presParOf" srcId="{B9532116-BBE2-4934-92FC-15123B3A3DD4}" destId="{6B3A19DE-AD6A-4181-A68D-84CC26305637}" srcOrd="0" destOrd="0" presId="urn:microsoft.com/office/officeart/2005/8/layout/hierarchy1"/>
    <dgm:cxn modelId="{87FE0E4D-CCAC-4EE8-AC6E-5577D01F1C66}" type="presParOf" srcId="{6B3A19DE-AD6A-4181-A68D-84CC26305637}" destId="{7A175973-EDE1-48B6-8318-11035EBF85F5}" srcOrd="0" destOrd="0" presId="urn:microsoft.com/office/officeart/2005/8/layout/hierarchy1"/>
    <dgm:cxn modelId="{7CB0A0BE-8152-415B-9B92-66604622E5C7}" type="presParOf" srcId="{6B3A19DE-AD6A-4181-A68D-84CC26305637}" destId="{80674924-200D-45EC-B507-0E29D85E40EF}" srcOrd="1" destOrd="0" presId="urn:microsoft.com/office/officeart/2005/8/layout/hierarchy1"/>
    <dgm:cxn modelId="{AAA0B9F9-A227-4A06-99CB-BB8D9D9B444E}" type="presParOf" srcId="{B9532116-BBE2-4934-92FC-15123B3A3DD4}" destId="{6FAB380C-9E75-47F1-8B4E-78DA031BA1F2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9EE29-38E4-4B34-A456-5B58731FBAF8}" type="datetimeFigureOut">
              <a:rPr lang="en-US" smtClean="0"/>
              <a:pPr/>
              <a:t>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6EC5A-55CC-46B7-9754-C1BC83B7C5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9EE29-38E4-4B34-A456-5B58731FBAF8}" type="datetimeFigureOut">
              <a:rPr lang="en-US" smtClean="0"/>
              <a:pPr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6EC5A-55CC-46B7-9754-C1BC83B7C5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9EE29-38E4-4B34-A456-5B58731FBAF8}" type="datetimeFigureOut">
              <a:rPr lang="en-US" smtClean="0"/>
              <a:pPr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6EC5A-55CC-46B7-9754-C1BC83B7C5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9EE29-38E4-4B34-A456-5B58731FBAF8}" type="datetimeFigureOut">
              <a:rPr lang="en-US" smtClean="0"/>
              <a:pPr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6EC5A-55CC-46B7-9754-C1BC83B7C5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9EE29-38E4-4B34-A456-5B58731FBAF8}" type="datetimeFigureOut">
              <a:rPr lang="en-US" smtClean="0"/>
              <a:pPr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6EC5A-55CC-46B7-9754-C1BC83B7C5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9EE29-38E4-4B34-A456-5B58731FBAF8}" type="datetimeFigureOut">
              <a:rPr lang="en-US" smtClean="0"/>
              <a:pPr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6EC5A-55CC-46B7-9754-C1BC83B7C5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9EE29-38E4-4B34-A456-5B58731FBAF8}" type="datetimeFigureOut">
              <a:rPr lang="en-US" smtClean="0"/>
              <a:pPr/>
              <a:t>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6EC5A-55CC-46B7-9754-C1BC83B7C5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9EE29-38E4-4B34-A456-5B58731FBAF8}" type="datetimeFigureOut">
              <a:rPr lang="en-US" smtClean="0"/>
              <a:pPr/>
              <a:t>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6EC5A-55CC-46B7-9754-C1BC83B7C5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9EE29-38E4-4B34-A456-5B58731FBAF8}" type="datetimeFigureOut">
              <a:rPr lang="en-US" smtClean="0"/>
              <a:pPr/>
              <a:t>1/20/2021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6EC5A-55CC-46B7-9754-C1BC83B7C5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9EE29-38E4-4B34-A456-5B58731FBAF8}" type="datetimeFigureOut">
              <a:rPr lang="en-US" smtClean="0"/>
              <a:pPr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6EC5A-55CC-46B7-9754-C1BC83B7C5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9EE29-38E4-4B34-A456-5B58731FBAF8}" type="datetimeFigureOut">
              <a:rPr lang="en-US" smtClean="0"/>
              <a:pPr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6EC5A-55CC-46B7-9754-C1BC83B7C5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99EE29-38E4-4B34-A456-5B58731FBAF8}" type="datetimeFigureOut">
              <a:rPr lang="en-US" smtClean="0"/>
              <a:pPr/>
              <a:t>1/20/2021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CA6EC5A-55CC-46B7-9754-C1BC83B7C5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oughtco.com/noun-in-grammar-1691442" TargetMode="External"/><Relationship Id="rId2" Type="http://schemas.openxmlformats.org/officeDocument/2006/relationships/hyperlink" Target="https://www.thoughtco.com/independent-clause-grammar-169115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houghtco.com/modifier-in-grammar-1691400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Phrases and its types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Instructor: </a:t>
            </a:r>
            <a:r>
              <a:rPr lang="en-US" dirty="0" err="1" smtClean="0"/>
              <a:t>Attiqa</a:t>
            </a:r>
            <a:r>
              <a:rPr lang="en-US" dirty="0" smtClean="0"/>
              <a:t> </a:t>
            </a:r>
            <a:r>
              <a:rPr lang="en-US" dirty="0" err="1" smtClean="0"/>
              <a:t>Riaz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183880" cy="105156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Prepositional phrase</a:t>
            </a:r>
            <a:endParaRPr lang="en-US" sz="4000" dirty="0"/>
          </a:p>
        </p:txBody>
      </p:sp>
      <p:pic>
        <p:nvPicPr>
          <p:cNvPr id="4" name="Content Placeholder 3" descr="prepositional-phrases.jpg"/>
          <p:cNvPicPr>
            <a:picLocks noGrp="1" noChangeAspect="1"/>
          </p:cNvPicPr>
          <p:nvPr>
            <p:ph idx="1"/>
          </p:nvPr>
        </p:nvPicPr>
        <p:blipFill>
          <a:blip r:embed="rId2"/>
          <a:srcRect b="7202"/>
          <a:stretch>
            <a:fillRect/>
          </a:stretch>
        </p:blipFill>
        <p:spPr>
          <a:xfrm>
            <a:off x="457200" y="685800"/>
            <a:ext cx="8178966" cy="42672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67200"/>
            <a:ext cx="8183880" cy="1051560"/>
          </a:xfrm>
        </p:spPr>
        <p:txBody>
          <a:bodyPr/>
          <a:lstStyle/>
          <a:p>
            <a:r>
              <a:rPr lang="en-US" dirty="0" smtClean="0"/>
              <a:t>Examples: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 railroad is under construction</a:t>
            </a:r>
          </a:p>
          <a:p>
            <a:r>
              <a:rPr lang="en-US" dirty="0" smtClean="0"/>
              <a:t>By the way, how are you?</a:t>
            </a:r>
          </a:p>
          <a:p>
            <a:r>
              <a:rPr lang="en-US" dirty="0" smtClean="0"/>
              <a:t>The crew is on the move</a:t>
            </a:r>
          </a:p>
          <a:p>
            <a:r>
              <a:rPr lang="en-US" dirty="0" smtClean="0"/>
              <a:t>A man on the roof was shouting</a:t>
            </a:r>
          </a:p>
          <a:p>
            <a:r>
              <a:rPr lang="en-US" dirty="0" smtClean="0"/>
              <a:t>The boy with the brown hair was crying</a:t>
            </a:r>
          </a:p>
          <a:p>
            <a:r>
              <a:rPr lang="en-US" dirty="0" smtClean="0"/>
              <a:t>He is thinking for the better future</a:t>
            </a:r>
          </a:p>
          <a:p>
            <a:r>
              <a:rPr lang="en-US" dirty="0" smtClean="0"/>
              <a:t>It is up to us to find a way out.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38600"/>
            <a:ext cx="8183880" cy="1051560"/>
          </a:xfrm>
        </p:spPr>
        <p:txBody>
          <a:bodyPr/>
          <a:lstStyle/>
          <a:p>
            <a:r>
              <a:rPr lang="en-US" dirty="0" smtClean="0"/>
              <a:t>Adjective 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Adjective phrase consists of adjective and modifier.</a:t>
            </a:r>
          </a:p>
          <a:p>
            <a:r>
              <a:rPr lang="en-US" dirty="0" smtClean="0"/>
              <a:t>It modifies a noun or a pronoun</a:t>
            </a:r>
          </a:p>
          <a:p>
            <a:r>
              <a:rPr lang="en-US" dirty="0" smtClean="0"/>
              <a:t>It functions as an adjective as gives information about noun/ pronoun</a:t>
            </a:r>
          </a:p>
          <a:p>
            <a:r>
              <a:rPr lang="en-US" dirty="0" smtClean="0"/>
              <a:t>The main part of it is “Adjective” the head of this phrase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1400"/>
            <a:ext cx="8183880" cy="1051560"/>
          </a:xfrm>
        </p:spPr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boy was extremely sad</a:t>
            </a:r>
          </a:p>
          <a:p>
            <a:r>
              <a:rPr lang="en-US" dirty="0" smtClean="0"/>
              <a:t>The girl who is so beautiful is from London</a:t>
            </a:r>
          </a:p>
          <a:p>
            <a:r>
              <a:rPr lang="en-US" dirty="0" err="1" smtClean="0"/>
              <a:t>Deniz</a:t>
            </a:r>
            <a:r>
              <a:rPr lang="en-US" dirty="0" smtClean="0"/>
              <a:t> is a nice, beautiful, intelligent girl</a:t>
            </a:r>
          </a:p>
          <a:p>
            <a:r>
              <a:rPr lang="en-US" dirty="0" smtClean="0"/>
              <a:t>The boy with brown hair was crying</a:t>
            </a:r>
          </a:p>
          <a:p>
            <a:r>
              <a:rPr lang="en-US" dirty="0" smtClean="0"/>
              <a:t>He gave me a glass full of water</a:t>
            </a:r>
          </a:p>
          <a:p>
            <a:r>
              <a:rPr lang="en-US" dirty="0" smtClean="0"/>
              <a:t>A boy from China won the medal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5200"/>
            <a:ext cx="8183880" cy="1051560"/>
          </a:xfrm>
        </p:spPr>
        <p:txBody>
          <a:bodyPr/>
          <a:lstStyle/>
          <a:p>
            <a:r>
              <a:rPr lang="en-US" dirty="0" smtClean="0"/>
              <a:t>Adverb phrase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adverb phrase is a prepositional phrase working as an adverb that modifies a verb, an adjective or an adverb</a:t>
            </a:r>
          </a:p>
          <a:p>
            <a:r>
              <a:rPr lang="en-US" dirty="0" smtClean="0"/>
              <a:t>It functions as an adverb in the sentence</a:t>
            </a:r>
          </a:p>
          <a:p>
            <a:r>
              <a:rPr lang="en-US" dirty="0" smtClean="0"/>
              <a:t>It consists of adverb and modifier</a:t>
            </a:r>
          </a:p>
          <a:p>
            <a:r>
              <a:rPr lang="en-US" dirty="0" err="1" smtClean="0"/>
              <a:t>Adv.P</a:t>
            </a:r>
            <a:r>
              <a:rPr lang="en-US" dirty="0" smtClean="0"/>
              <a:t> = Adv + </a:t>
            </a:r>
            <a:r>
              <a:rPr lang="en-US" dirty="0" err="1" smtClean="0"/>
              <a:t>modifer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05200"/>
            <a:ext cx="8183880" cy="1051560"/>
          </a:xfrm>
        </p:spPr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always behaves in a good manner </a:t>
            </a:r>
            <a:r>
              <a:rPr lang="en-US" b="1" dirty="0" smtClean="0"/>
              <a:t>     </a:t>
            </a:r>
          </a:p>
          <a:p>
            <a:r>
              <a:rPr lang="en-US" dirty="0" smtClean="0"/>
              <a:t>They were shouting in a loud voice</a:t>
            </a:r>
          </a:p>
          <a:p>
            <a:r>
              <a:rPr lang="en-US" dirty="0" smtClean="0"/>
              <a:t>She always drives with care.  </a:t>
            </a:r>
          </a:p>
          <a:p>
            <a:r>
              <a:rPr lang="en-US" dirty="0" smtClean="0"/>
              <a:t>He sat in a corner of the room.  </a:t>
            </a:r>
          </a:p>
          <a:p>
            <a:r>
              <a:rPr lang="en-US" dirty="0" smtClean="0"/>
              <a:t>He returned in a short while.</a:t>
            </a:r>
          </a:p>
          <a:p>
            <a:r>
              <a:rPr lang="en-US" dirty="0" smtClean="0"/>
              <a:t>The gorilla laughed at him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733800"/>
            <a:ext cx="8183880" cy="1051560"/>
          </a:xfrm>
        </p:spPr>
        <p:txBody>
          <a:bodyPr/>
          <a:lstStyle/>
          <a:p>
            <a:r>
              <a:rPr lang="en-US" dirty="0" smtClean="0"/>
              <a:t>Verb 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verb phrase consists of auxiliaries (helping verb) and main verb</a:t>
            </a:r>
          </a:p>
          <a:p>
            <a:r>
              <a:rPr lang="en-US" dirty="0" smtClean="0"/>
              <a:t>The main verb always acts as head </a:t>
            </a:r>
          </a:p>
          <a:p>
            <a:r>
              <a:rPr lang="en-US" dirty="0" smtClean="0"/>
              <a:t>It can also refer to the predicate of the sentence</a:t>
            </a:r>
          </a:p>
          <a:p>
            <a:r>
              <a:rPr lang="en-US" dirty="0" smtClean="0"/>
              <a:t>VP= Aux + V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38600"/>
            <a:ext cx="8183880" cy="1051560"/>
          </a:xfrm>
        </p:spPr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is witnessing two fights</a:t>
            </a:r>
          </a:p>
          <a:p>
            <a:r>
              <a:rPr lang="en-US" dirty="0" smtClean="0"/>
              <a:t>Sana is eating an apple</a:t>
            </a:r>
          </a:p>
          <a:p>
            <a:r>
              <a:rPr lang="en-US" dirty="0" smtClean="0"/>
              <a:t>You should study for exams in order to get good marks</a:t>
            </a:r>
          </a:p>
          <a:p>
            <a:r>
              <a:rPr lang="en-US" dirty="0" smtClean="0"/>
              <a:t>He is always in a hurry </a:t>
            </a:r>
          </a:p>
          <a:p>
            <a:r>
              <a:rPr lang="en-US" dirty="0" smtClean="0"/>
              <a:t>She might have changed</a:t>
            </a:r>
          </a:p>
          <a:p>
            <a:r>
              <a:rPr lang="en-US" dirty="0" smtClean="0"/>
              <a:t>I should have gone to school today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648200"/>
            <a:ext cx="8183880" cy="1051560"/>
          </a:xfrm>
        </p:spPr>
        <p:txBody>
          <a:bodyPr/>
          <a:lstStyle/>
          <a:p>
            <a:r>
              <a:rPr lang="en-US" dirty="0" smtClean="0"/>
              <a:t>Infinitive 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352"/>
            <a:ext cx="8229600" cy="4498848"/>
          </a:xfrm>
        </p:spPr>
        <p:txBody>
          <a:bodyPr>
            <a:normAutofit/>
          </a:bodyPr>
          <a:lstStyle/>
          <a:p>
            <a:r>
              <a:rPr lang="en-US" dirty="0" smtClean="0"/>
              <a:t>An infinitive phrase consists of infinitive and modifiers</a:t>
            </a:r>
          </a:p>
          <a:p>
            <a:r>
              <a:rPr lang="en-US" dirty="0" smtClean="0"/>
              <a:t>Infinitive consists of to + verb</a:t>
            </a:r>
          </a:p>
          <a:p>
            <a:r>
              <a:rPr lang="en-US" dirty="0" smtClean="0"/>
              <a:t>It can function as adjective, noun, adverb</a:t>
            </a:r>
          </a:p>
          <a:p>
            <a:pPr>
              <a:buNone/>
            </a:pPr>
            <a:r>
              <a:rPr lang="en-US" dirty="0" smtClean="0"/>
              <a:t>Examples</a:t>
            </a:r>
          </a:p>
          <a:p>
            <a:r>
              <a:rPr lang="en-US" dirty="0" smtClean="0"/>
              <a:t>We started to look at the beautiful painting</a:t>
            </a:r>
          </a:p>
          <a:p>
            <a:r>
              <a:rPr lang="en-US" dirty="0" smtClean="0"/>
              <a:t>I have a job to do</a:t>
            </a:r>
          </a:p>
          <a:p>
            <a:r>
              <a:rPr lang="en-US" dirty="0" smtClean="0"/>
              <a:t>He likes to do his work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43400"/>
            <a:ext cx="8153400" cy="1234440"/>
          </a:xfrm>
        </p:spPr>
        <p:txBody>
          <a:bodyPr/>
          <a:lstStyle/>
          <a:p>
            <a:r>
              <a:rPr lang="en-US" dirty="0" smtClean="0"/>
              <a:t>Gerund 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108448"/>
          </a:xfrm>
        </p:spPr>
        <p:txBody>
          <a:bodyPr/>
          <a:lstStyle/>
          <a:p>
            <a:r>
              <a:rPr lang="en-US" dirty="0" smtClean="0"/>
              <a:t>Gerund consists of verb + -</a:t>
            </a:r>
            <a:r>
              <a:rPr lang="en-US" dirty="0" err="1" smtClean="0"/>
              <a:t>ing</a:t>
            </a:r>
            <a:r>
              <a:rPr lang="en-US" dirty="0" smtClean="0"/>
              <a:t> form</a:t>
            </a:r>
          </a:p>
          <a:p>
            <a:r>
              <a:rPr lang="en-US" dirty="0" smtClean="0"/>
              <a:t>A gerund phrase consists of gerund and modifier</a:t>
            </a:r>
          </a:p>
          <a:p>
            <a:r>
              <a:rPr lang="en-US" dirty="0" smtClean="0"/>
              <a:t>It acts as a noun in the sentence</a:t>
            </a: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I like reading good books</a:t>
            </a:r>
          </a:p>
          <a:p>
            <a:r>
              <a:rPr lang="en-US" dirty="0" smtClean="0"/>
              <a:t>Swimming the mile is my favorite event</a:t>
            </a:r>
          </a:p>
          <a:p>
            <a:r>
              <a:rPr lang="en-US" dirty="0" smtClean="0"/>
              <a:t>She has started thinking about the problem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24400"/>
            <a:ext cx="8077200" cy="123444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Phrase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phrase consists of two or more words adding meaning to a clause or a sentence. </a:t>
            </a:r>
          </a:p>
          <a:p>
            <a:r>
              <a:rPr lang="en-US" dirty="0" smtClean="0"/>
              <a:t>They do not have a subject and finite verb (except verb and infinitive phrase)</a:t>
            </a:r>
          </a:p>
          <a:p>
            <a:r>
              <a:rPr lang="en-US" dirty="0" smtClean="0"/>
              <a:t>Function of a phrase depends upon the </a:t>
            </a:r>
            <a:r>
              <a:rPr lang="en-US" dirty="0" smtClean="0"/>
              <a:t>word </a:t>
            </a:r>
            <a:r>
              <a:rPr lang="en-US" dirty="0" smtClean="0"/>
              <a:t>used in it</a:t>
            </a:r>
          </a:p>
          <a:p>
            <a:r>
              <a:rPr lang="en-US" dirty="0" smtClean="0"/>
              <a:t>By itself, a phrase does not give a complete thought</a:t>
            </a:r>
          </a:p>
          <a:p>
            <a:r>
              <a:rPr lang="en-US" dirty="0" smtClean="0"/>
              <a:t>E.g.: I saw a joker </a:t>
            </a:r>
            <a:r>
              <a:rPr lang="en-US" b="1" dirty="0" smtClean="0"/>
              <a:t>in the street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67200"/>
            <a:ext cx="8183880" cy="1051560"/>
          </a:xfrm>
        </p:spPr>
        <p:txBody>
          <a:bodyPr/>
          <a:lstStyle/>
          <a:p>
            <a:r>
              <a:rPr lang="en-US" dirty="0" smtClean="0"/>
              <a:t>Participle 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3736848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p</a:t>
            </a:r>
            <a:r>
              <a:rPr lang="en-US" dirty="0" smtClean="0"/>
              <a:t>articiple phrase consists of either present participle or past participle with other modifiers</a:t>
            </a:r>
          </a:p>
          <a:p>
            <a:r>
              <a:rPr lang="en-US" dirty="0" smtClean="0"/>
              <a:t>Present participle: verb + -</a:t>
            </a:r>
            <a:r>
              <a:rPr lang="en-US" dirty="0" err="1" smtClean="0"/>
              <a:t>ing</a:t>
            </a:r>
            <a:endParaRPr lang="en-US" dirty="0" smtClean="0"/>
          </a:p>
          <a:p>
            <a:r>
              <a:rPr lang="en-US" dirty="0" smtClean="0"/>
              <a:t>Past participle: verb + -</a:t>
            </a:r>
            <a:r>
              <a:rPr lang="en-US" dirty="0" err="1" smtClean="0"/>
              <a:t>ed</a:t>
            </a:r>
            <a:endParaRPr lang="en-US" dirty="0" smtClean="0"/>
          </a:p>
          <a:p>
            <a:r>
              <a:rPr lang="en-US" dirty="0" smtClean="0"/>
              <a:t>It is separated by commas</a:t>
            </a:r>
          </a:p>
          <a:p>
            <a:r>
              <a:rPr lang="en-US" dirty="0" smtClean="0"/>
              <a:t>It always acts as an adjective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6200"/>
            <a:ext cx="8183880" cy="1051560"/>
          </a:xfrm>
        </p:spPr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153400" cy="4498848"/>
          </a:xfrm>
        </p:spPr>
        <p:txBody>
          <a:bodyPr/>
          <a:lstStyle/>
          <a:p>
            <a:r>
              <a:rPr lang="en-US" dirty="0" smtClean="0"/>
              <a:t>Brimming with confidence, Jack gave the answer</a:t>
            </a:r>
          </a:p>
          <a:p>
            <a:r>
              <a:rPr lang="en-US" dirty="0" smtClean="0"/>
              <a:t>The kids, making noise, need food</a:t>
            </a:r>
          </a:p>
          <a:p>
            <a:r>
              <a:rPr lang="en-US" dirty="0" smtClean="0"/>
              <a:t>We saw a car, damaged in the accident</a:t>
            </a:r>
          </a:p>
          <a:p>
            <a:r>
              <a:rPr lang="en-US" dirty="0" smtClean="0"/>
              <a:t>My friends used headlamps, walking at night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0"/>
            <a:ext cx="8183880" cy="1051560"/>
          </a:xfrm>
        </p:spPr>
        <p:txBody>
          <a:bodyPr/>
          <a:lstStyle/>
          <a:p>
            <a:r>
              <a:rPr lang="en-US" dirty="0" smtClean="0"/>
              <a:t>Absolute 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absolute phrase is a group of words that modifies an </a:t>
            </a:r>
            <a:r>
              <a:rPr lang="en-US" dirty="0" smtClean="0">
                <a:hlinkClick r:id="rId2"/>
              </a:rPr>
              <a:t>independent clause</a:t>
            </a:r>
            <a:r>
              <a:rPr lang="en-US" dirty="0" smtClean="0"/>
              <a:t> as a whole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absolute may precede, follow, or interrupt the main </a:t>
            </a:r>
            <a:r>
              <a:rPr lang="en-US" dirty="0" smtClean="0"/>
              <a:t>clause</a:t>
            </a:r>
          </a:p>
          <a:p>
            <a:r>
              <a:rPr lang="en-US" dirty="0" smtClean="0"/>
              <a:t>It is </a:t>
            </a:r>
            <a:r>
              <a:rPr lang="en-US" dirty="0" smtClean="0"/>
              <a:t>made up of a </a:t>
            </a:r>
            <a:r>
              <a:rPr lang="en-US" u="sng" dirty="0" smtClean="0">
                <a:hlinkClick r:id="rId3"/>
              </a:rPr>
              <a:t>noun</a:t>
            </a:r>
            <a:r>
              <a:rPr lang="en-US" dirty="0" smtClean="0"/>
              <a:t> and its </a:t>
            </a:r>
            <a:r>
              <a:rPr lang="en-US" dirty="0" smtClean="0">
                <a:hlinkClick r:id="rId4"/>
              </a:rPr>
              <a:t>modifiers</a:t>
            </a:r>
            <a:endParaRPr lang="en-US" dirty="0" smtClean="0"/>
          </a:p>
          <a:p>
            <a:r>
              <a:rPr lang="en-US" dirty="0" smtClean="0"/>
              <a:t>It may include participle or participle phrase</a:t>
            </a:r>
          </a:p>
          <a:p>
            <a:r>
              <a:rPr lang="en-US" dirty="0" smtClean="0"/>
              <a:t>It is also called nominative phrase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2800"/>
            <a:ext cx="8183880" cy="1051560"/>
          </a:xfrm>
        </p:spPr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Their car having been repaired, the Smiths, continued their road trip</a:t>
            </a:r>
          </a:p>
          <a:p>
            <a:r>
              <a:rPr lang="en-US" dirty="0" smtClean="0"/>
              <a:t>He looks sad, his face expressing </a:t>
            </a:r>
            <a:r>
              <a:rPr lang="en-US" dirty="0" smtClean="0"/>
              <a:t>worry</a:t>
            </a:r>
          </a:p>
          <a:p>
            <a:r>
              <a:rPr lang="en-US" dirty="0" smtClean="0"/>
              <a:t>John is painting a wall</a:t>
            </a:r>
            <a:r>
              <a:rPr lang="en-US" dirty="0" smtClean="0"/>
              <a:t>, his shirt dirty with paint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v/s Non-finite verb</a:t>
            </a:r>
            <a:endParaRPr lang="en-US" dirty="0"/>
          </a:p>
        </p:txBody>
      </p:sp>
      <p:pic>
        <p:nvPicPr>
          <p:cNvPr id="4" name="Content Placeholder 3" descr="7e25a1554f9579fd110a7326c953d5c0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10000" contrast="10000"/>
          </a:blip>
          <a:srcRect t="1524" b="7048"/>
          <a:stretch>
            <a:fillRect/>
          </a:stretch>
        </p:blipFill>
        <p:spPr>
          <a:xfrm>
            <a:off x="533400" y="533400"/>
            <a:ext cx="7467600" cy="4826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0"/>
            <a:ext cx="8183880" cy="105156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Types of phrase: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Noun phrase</a:t>
            </a:r>
          </a:p>
          <a:p>
            <a:r>
              <a:rPr lang="en-US" dirty="0" smtClean="0"/>
              <a:t>Prepositional phrase</a:t>
            </a:r>
          </a:p>
          <a:p>
            <a:r>
              <a:rPr lang="en-US" dirty="0" smtClean="0"/>
              <a:t>Adjective phrase</a:t>
            </a:r>
          </a:p>
          <a:p>
            <a:r>
              <a:rPr lang="en-US" dirty="0" smtClean="0"/>
              <a:t>Adverb phrase</a:t>
            </a:r>
          </a:p>
          <a:p>
            <a:r>
              <a:rPr lang="en-US" dirty="0" smtClean="0"/>
              <a:t>Verb phrase</a:t>
            </a:r>
          </a:p>
          <a:p>
            <a:r>
              <a:rPr lang="en-US" dirty="0" smtClean="0"/>
              <a:t>Infinitive phrase</a:t>
            </a:r>
          </a:p>
          <a:p>
            <a:r>
              <a:rPr lang="en-US" dirty="0" smtClean="0"/>
              <a:t>Gerund phrase</a:t>
            </a:r>
          </a:p>
          <a:p>
            <a:r>
              <a:rPr lang="en-US" dirty="0" smtClean="0"/>
              <a:t>Participle phrase</a:t>
            </a:r>
          </a:p>
          <a:p>
            <a:r>
              <a:rPr lang="en-US" dirty="0" smtClean="0"/>
              <a:t>Absolute phrase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0"/>
            <a:ext cx="8183880" cy="1051560"/>
          </a:xfrm>
        </p:spPr>
        <p:txBody>
          <a:bodyPr/>
          <a:lstStyle/>
          <a:p>
            <a:r>
              <a:rPr lang="en-US" dirty="0" smtClean="0"/>
              <a:t>Noun phrase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phrase having a noun and other words that compliment and signifies the noun</a:t>
            </a:r>
          </a:p>
          <a:p>
            <a:r>
              <a:rPr lang="en-US" dirty="0" smtClean="0"/>
              <a:t>Noun phrase (NP) = N + modifier</a:t>
            </a:r>
          </a:p>
          <a:p>
            <a:r>
              <a:rPr lang="en-US" dirty="0" smtClean="0"/>
              <a:t>The modifier can be after or before a noun</a:t>
            </a:r>
          </a:p>
          <a:p>
            <a:r>
              <a:rPr lang="en-US" dirty="0" smtClean="0"/>
              <a:t>NP can work as a subject or object of the clause/ sentence</a:t>
            </a:r>
          </a:p>
          <a:p>
            <a:r>
              <a:rPr lang="en-US" dirty="0" smtClean="0"/>
              <a:t>Noun or a pronoun constitute as head in the noun phrase</a:t>
            </a:r>
          </a:p>
          <a:p>
            <a:r>
              <a:rPr lang="en-US" dirty="0" smtClean="0"/>
              <a:t>Head is the most important part of a noun phrase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876800"/>
            <a:ext cx="8183880" cy="1051560"/>
          </a:xfrm>
        </p:spPr>
        <p:txBody>
          <a:bodyPr/>
          <a:lstStyle/>
          <a:p>
            <a:r>
              <a:rPr lang="en-US" dirty="0" smtClean="0"/>
              <a:t>Noun phrase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24400"/>
            <a:ext cx="8183880" cy="1051560"/>
          </a:xfrm>
        </p:spPr>
        <p:txBody>
          <a:bodyPr/>
          <a:lstStyle/>
          <a:p>
            <a:r>
              <a:rPr lang="en-US" dirty="0" smtClean="0"/>
              <a:t>Noun 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Pre-determiner</a:t>
            </a:r>
            <a:r>
              <a:rPr lang="en-US" dirty="0" smtClean="0"/>
              <a:t>s = </a:t>
            </a:r>
            <a:r>
              <a:rPr lang="en-US" i="1" dirty="0" smtClean="0"/>
              <a:t>all, both, half, one-third, double, twice, ten times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Determiners</a:t>
            </a:r>
            <a:r>
              <a:rPr lang="en-US" dirty="0" smtClean="0"/>
              <a:t> = </a:t>
            </a:r>
          </a:p>
          <a:p>
            <a:pPr>
              <a:buNone/>
            </a:pPr>
            <a:r>
              <a:rPr lang="en-US" dirty="0" smtClean="0"/>
              <a:t>Article: a, an, the</a:t>
            </a:r>
          </a:p>
          <a:p>
            <a:pPr>
              <a:buNone/>
            </a:pPr>
            <a:r>
              <a:rPr lang="en-US" dirty="0" smtClean="0"/>
              <a:t>Possessive forms: my, your, </a:t>
            </a:r>
            <a:r>
              <a:rPr lang="en-US" dirty="0" err="1" smtClean="0"/>
              <a:t>Rida’s</a:t>
            </a:r>
            <a:r>
              <a:rPr lang="en-US" dirty="0" smtClean="0"/>
              <a:t>, our, his, her, it, their etc</a:t>
            </a:r>
          </a:p>
          <a:p>
            <a:pPr>
              <a:buNone/>
            </a:pPr>
            <a:r>
              <a:rPr lang="en-US" dirty="0" smtClean="0"/>
              <a:t>Demonstrative= this, that, these, those</a:t>
            </a:r>
          </a:p>
          <a:p>
            <a:r>
              <a:rPr lang="en-US" b="1" dirty="0" smtClean="0"/>
              <a:t>Pre-modifier</a:t>
            </a:r>
            <a:r>
              <a:rPr lang="en-US" dirty="0" smtClean="0"/>
              <a:t> = adjectives, adverbs</a:t>
            </a:r>
          </a:p>
          <a:p>
            <a:r>
              <a:rPr lang="en-US" b="1" dirty="0" smtClean="0"/>
              <a:t>Head</a:t>
            </a:r>
            <a:r>
              <a:rPr lang="en-US" dirty="0" smtClean="0"/>
              <a:t> = noun </a:t>
            </a:r>
          </a:p>
          <a:p>
            <a:r>
              <a:rPr lang="en-US" b="1" dirty="0" smtClean="0"/>
              <a:t>Post-modifier</a:t>
            </a:r>
            <a:r>
              <a:rPr lang="en-US" dirty="0" smtClean="0"/>
              <a:t> = prepositional phrase (PP), Verb phrase (VP) etc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343400"/>
            <a:ext cx="8229600" cy="1051560"/>
          </a:xfrm>
        </p:spPr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women in the camp gave vent to cries of horror</a:t>
            </a:r>
          </a:p>
          <a:p>
            <a:r>
              <a:rPr lang="en-US" dirty="0" smtClean="0"/>
              <a:t>He is wearing a nice red shirt</a:t>
            </a:r>
          </a:p>
          <a:p>
            <a:r>
              <a:rPr lang="en-US" dirty="0" smtClean="0"/>
              <a:t>She gave the little girl a toffee</a:t>
            </a:r>
          </a:p>
          <a:p>
            <a:r>
              <a:rPr lang="en-US" dirty="0" smtClean="0"/>
              <a:t>The boy with brown hair was crying</a:t>
            </a:r>
          </a:p>
          <a:p>
            <a:r>
              <a:rPr lang="en-US" dirty="0" smtClean="0"/>
              <a:t>He imagined good old days</a:t>
            </a:r>
          </a:p>
          <a:p>
            <a:r>
              <a:rPr lang="en-US" dirty="0" smtClean="0"/>
              <a:t>A man on the roof was shouting</a:t>
            </a:r>
          </a:p>
          <a:p>
            <a:r>
              <a:rPr lang="en-US" dirty="0" smtClean="0"/>
              <a:t>The little child was crying for milk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14800"/>
            <a:ext cx="8183880" cy="1051560"/>
          </a:xfrm>
        </p:spPr>
        <p:txBody>
          <a:bodyPr/>
          <a:lstStyle/>
          <a:p>
            <a:r>
              <a:rPr lang="en-US" dirty="0" smtClean="0"/>
              <a:t>Prepositional 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prepositional phrase consists of preposition and a modifier</a:t>
            </a:r>
          </a:p>
          <a:p>
            <a:r>
              <a:rPr lang="en-US" dirty="0" smtClean="0"/>
              <a:t>PP = P + modifier </a:t>
            </a:r>
          </a:p>
          <a:p>
            <a:r>
              <a:rPr lang="en-US" dirty="0" smtClean="0"/>
              <a:t>It can act both as an adverb or adjective</a:t>
            </a:r>
          </a:p>
          <a:p>
            <a:r>
              <a:rPr lang="en-US" dirty="0" smtClean="0"/>
              <a:t>It starts with a preposition and mostly ends with a noun or a pronoun</a:t>
            </a:r>
          </a:p>
          <a:p>
            <a:r>
              <a:rPr lang="en-US" dirty="0" smtClean="0"/>
              <a:t>Whatever prepositional phrase ends with is called object of preposition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1608</TotalTime>
  <Words>838</Words>
  <Application>Microsoft Office PowerPoint</Application>
  <PresentationFormat>On-screen Show (4:3)</PresentationFormat>
  <Paragraphs>143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Aspect</vt:lpstr>
      <vt:lpstr>Phrases and its types </vt:lpstr>
      <vt:lpstr>Phrase </vt:lpstr>
      <vt:lpstr>Finite v/s Non-finite verb</vt:lpstr>
      <vt:lpstr>Types of phrase:</vt:lpstr>
      <vt:lpstr>Noun phrase </vt:lpstr>
      <vt:lpstr>Noun phrase </vt:lpstr>
      <vt:lpstr>Noun phrase</vt:lpstr>
      <vt:lpstr>Example:</vt:lpstr>
      <vt:lpstr>Prepositional phrase</vt:lpstr>
      <vt:lpstr>Prepositional phrase</vt:lpstr>
      <vt:lpstr>Examples: </vt:lpstr>
      <vt:lpstr>Adjective phrase</vt:lpstr>
      <vt:lpstr>Example:</vt:lpstr>
      <vt:lpstr>Adverb phrase </vt:lpstr>
      <vt:lpstr>Example:</vt:lpstr>
      <vt:lpstr>Verb phrase</vt:lpstr>
      <vt:lpstr>Example:</vt:lpstr>
      <vt:lpstr>Infinitive phrase</vt:lpstr>
      <vt:lpstr>Gerund phrase</vt:lpstr>
      <vt:lpstr>Participle phrase</vt:lpstr>
      <vt:lpstr>Examples </vt:lpstr>
      <vt:lpstr>Absolute phrase</vt:lpstr>
      <vt:lpstr>Example </vt:lpstr>
      <vt:lpstr>End!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Phrases and its types</dc:title>
  <dc:creator>mlc</dc:creator>
  <cp:lastModifiedBy>mlc</cp:lastModifiedBy>
  <cp:revision>58</cp:revision>
  <dcterms:created xsi:type="dcterms:W3CDTF">2021-01-19T18:33:07Z</dcterms:created>
  <dcterms:modified xsi:type="dcterms:W3CDTF">2021-01-21T05:00:51Z</dcterms:modified>
</cp:coreProperties>
</file>