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75" r:id="rId3"/>
    <p:sldId id="257" r:id="rId4"/>
    <p:sldId id="258" r:id="rId5"/>
    <p:sldId id="259" r:id="rId6"/>
    <p:sldId id="266" r:id="rId7"/>
    <p:sldId id="267" r:id="rId8"/>
    <p:sldId id="272" r:id="rId9"/>
    <p:sldId id="274" r:id="rId10"/>
    <p:sldId id="277" r:id="rId11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7F973-6C95-48B9-AF30-344380AE84EE}" type="datetimeFigureOut">
              <a:rPr lang="en-PK" smtClean="0"/>
              <a:t>21/01/2020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3F05D-2729-403F-A35A-128234C20674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37639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2593-8DF6-440E-9049-2425D9C77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F871A0-3DAB-4E4E-9C1D-A0720F0F4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60BB3-5626-4CF2-A383-3712820D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C66B-BC5D-4521-B43F-EA7ECA96132B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CECC2-6F4F-410B-92B5-EB7ED3FDC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7B2EE-6897-4406-9061-2F1F7865F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5954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889DC-06ED-4E27-9F29-8BA69B9DD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65C1D-7B1A-4FFA-AEAE-43B46DA15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DA464-5DB3-44FD-A11D-E0F5FB5A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FAC9-F1CE-425D-9D8D-0C3268F9715B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4312-C3FC-4CFE-AACD-174C00384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E8AB7-B631-446C-8851-727C156A9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1729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8A7406-0BEF-4EC0-8F09-9E4CEC348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323F7-5D41-4E59-AB96-9BED85006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7471D-E8E9-498D-A877-4B30DE59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0135-95BD-4989-896B-FDC6E2160D73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7CDB-E169-4621-A62B-1730571B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DE6A4-5527-40B5-B2F8-704D88E0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4511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0269-711E-401E-A670-5100005D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B3022-F8EA-45F9-82EB-4230BE9CA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0A0A8-0277-42BF-B0EB-47AF5AB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D485-DAAE-44B1-B423-388E87436260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6B4DD-684D-4D81-8152-01B8EBE1A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FA399-C36B-4108-BB59-A305DB4D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8890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FECC-AB20-49C6-8DEF-4C25CE58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D0E2E-9D52-4E72-A16F-FD15E2E58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AB8EB-5CCE-4FB3-83AF-DEDC6834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0D4D-9CDC-4131-9888-23270FB90708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E1537-5407-4709-9FA0-E91385D2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FCC03-8523-471C-A47B-C8140596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0627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B834-DA5D-46F2-B574-FB1A307C3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EE22-6EFC-4BB5-92F2-62D4E6830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3A294-908C-44D6-AE89-04D145EC0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5A960-024A-4EBC-A966-0A7C6991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6BEB-77D8-4D9B-A8E7-07BD7F77201F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A1953-E441-48F0-8B71-BB83E14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38531-C51D-4ABC-9AB4-EE72F127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4511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27AC3-7B39-483F-8EE5-98E45C7B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799F5-47C9-4BB2-BEA7-5D0527484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D5FCD-8DB0-4879-BEFE-F423EC534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6857C8-0558-41AA-98CB-18F15BB5E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F1576-6C21-455E-8DA2-710C0F07FF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57253F-BA3F-4643-8E53-AE07552E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DFA-C01F-4014-8126-481B7E9CAD73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7B95EF-F91F-4561-8D78-BBC382ED9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C3A213-0497-47B7-A93E-40889780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7894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87FBB-2D0D-4585-AE27-46727FE0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8D9DB-01BE-4461-9643-87710B09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C006-0B9C-44FC-8AD6-24489F409318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B44343-D445-4B21-925C-E430AA23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FCA77-FB19-44F2-A4F3-F278A8B2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5139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A8DB76-EE55-4E91-84CE-49C56BED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F63E-8F80-4A46-9F11-2ED3F9F6E3BB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AD097-D5F7-452B-AA58-E7B764F9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73FC1-03ED-464A-B0A3-99ED37A70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891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1AB9C-D2F1-4653-A246-2399036B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5290D-2E63-4794-BB5A-21B1590FC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312E86-C3A7-4C4E-8494-174423957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DCACB-F794-4C19-944F-DD801602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A7DF-17C4-4649-BA8B-87A138D70D1A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3CBAA-B01A-4524-8A48-11C408705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8F607-F160-4C4F-8707-FB6920B90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0515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285F-EBC1-47CC-8265-49791ED8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A312A-9B62-43E2-83D0-9D9E9E3986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094ED-DCF7-442F-A865-217BBD7B9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9AD03-5902-47EB-A3E8-29D29969D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89C2-0C3D-4B79-8992-95DE060CE913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E0649-3A15-4ACD-B471-921C65E70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63540-3C34-41E8-B679-A2BA3F6B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72523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2C659B-9CCE-4DFF-A64C-0034F6048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DF1F0-49B9-4020-996C-E055FFE96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FA8B-FEA9-4A8A-A7F2-C221AFA3A4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8187-1C5E-4B7C-9BFE-A540012101E7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1D120-A035-4FA3-AB03-AE2111FF6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5623A-7147-4690-9975-891E123C00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8CBAD-110A-4552-A3F0-06EF0C1FC8B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0018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7F61B1-195C-400C-82B4-DB22F1A62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Professional Practices</a:t>
            </a:r>
            <a:endParaRPr lang="en-PK" b="1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E2AA3-4BA0-4FF7-AEC2-CD5A3E334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br>
              <a:rPr lang="en-US" sz="2000">
                <a:solidFill>
                  <a:srgbClr val="FFFFFF"/>
                </a:solidFill>
              </a:rPr>
            </a:br>
            <a:endParaRPr lang="en-PK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0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18EB41-1ECE-4E07-9AA6-74AF26CD9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END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B66A98-D63C-4A46-BA37-BDD82AB0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5661" y="6223702"/>
            <a:ext cx="3832203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800" kern="1200">
                <a:solidFill>
                  <a:srgbClr val="898989"/>
                </a:solidFill>
                <a:latin typeface="+mn-lt"/>
                <a:ea typeface="+mn-ea"/>
                <a:cs typeface="+mn-cs"/>
              </a:rPr>
              <a:t>Subject: Professional Practices                                                 Prepared by: Aqsa Fahim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1BE633-69FE-42C4-84F1-47F5EB5B16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4138" y="6223702"/>
            <a:ext cx="3108065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2570C006-0B9C-44FC-8AD6-24489F409318}" type="datetime8">
              <a:rPr lang="en-US" sz="1000">
                <a:solidFill>
                  <a:srgbClr val="898989"/>
                </a:solidFill>
              </a:rPr>
              <a:pPr algn="r">
                <a:spcAft>
                  <a:spcPts val="600"/>
                </a:spcAft>
              </a:pPr>
              <a:t>1/21/2020 8:19 PM</a:t>
            </a:fld>
            <a:endParaRPr lang="en-US" sz="1000">
              <a:solidFill>
                <a:srgbClr val="898989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ED383-38C4-4A26-A750-BA73C757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138CBAD-110A-4552-A3F0-06EF0C1FC8B3}" type="slidenum">
              <a:rPr lang="en-US" sz="10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0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47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783DF-FF1E-45B4-93BE-AB1D0C1E7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997" y="1607809"/>
            <a:ext cx="9236026" cy="28766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Professional Practices Course in Computer Science and Engineering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16042-E0A7-42FB-A397-C0616732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Subject: Professional Practices                                                 Prepared by: Aqsa Fahim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2FD53-A2EC-4DD3-91BF-47225C4548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536" y="6382512"/>
            <a:ext cx="2825496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4B3E514C-9C12-4D39-B077-EA593CD68176}" type="datetime8">
              <a:rPr lang="en-US" sz="1000"/>
              <a:pPr algn="r">
                <a:spcAft>
                  <a:spcPts val="600"/>
                </a:spcAft>
              </a:pPr>
              <a:t>1/21/2020 8:18 PM</a:t>
            </a:fld>
            <a:endParaRPr lang="en-US" sz="10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B99FD2-1CCD-49AF-BBCA-A8CCB8382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138CBAD-110A-4552-A3F0-06EF0C1FC8B3}" type="slidenum">
              <a:rPr lang="en-US" sz="1000"/>
              <a:pPr>
                <a:spcAft>
                  <a:spcPts val="600"/>
                </a:spcAft>
              </a:pPr>
              <a:t>2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36789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B6EE8-E568-442F-921B-ACB57A489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Course Objectives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EADB9-A1E1-4C60-AFCF-FADF958DA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Professional Practices </a:t>
            </a:r>
            <a:r>
              <a:rPr lang="en-US" dirty="0"/>
              <a:t>is designed to familiarize students with professional practice in computer science, </a:t>
            </a:r>
          </a:p>
          <a:p>
            <a:r>
              <a:rPr lang="en-US" dirty="0"/>
              <a:t>and to enable them to: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identify ethical conflicts,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identify their responsibilities and options,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and think through the implications of possible solutions to ethical conflicts.</a:t>
            </a:r>
            <a:endParaRPr lang="en-P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B7BA5-6F46-45A5-8B57-7BB7CC5B5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A130-037F-4548-8CC9-2260F1351DAD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7D82F-50F3-4A32-92F2-521282224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122B3-779D-4A2B-A359-21DB01F7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3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67310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BA9C8-3F0B-4229-BE2A-D8639C274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Course Goals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0ADDE-27A9-42FF-8002-5EEA33362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understand and can apply professional ethics. </a:t>
            </a:r>
          </a:p>
          <a:p>
            <a:r>
              <a:rPr lang="en-US" dirty="0"/>
              <a:t>Students are aware of themselves as members of a profession, with shared community principles. </a:t>
            </a:r>
          </a:p>
          <a:p>
            <a:r>
              <a:rPr lang="en-PK" dirty="0"/>
              <a:t>Students are aware of the ethical implications of their professional choices, and of the communities (employer, customers, society at large) whose interests they serve. 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PK" dirty="0"/>
              <a:t>Students can apply ethical principles to resolve situations that arise in their professional lives. 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PK" dirty="0"/>
              <a:t>Students know of professional organizations that can help them deal with professional issues.</a:t>
            </a:r>
          </a:p>
          <a:p>
            <a:endParaRPr lang="en-P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E5DF-E89F-4F29-9E9F-14C6334D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7AA-86D6-4152-83E4-9FE17FA03988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DB26B-031C-4C13-8474-31FC08D67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6F182-5FA9-4402-AF0E-C6E1A1F1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4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9468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0C88E-9646-4AD0-812A-4C456AA2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Common things in every organization</a:t>
            </a:r>
            <a:br>
              <a:rPr lang="en-US" b="1" dirty="0"/>
            </a:b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81896-EC8C-4186-AE16-C289B70F6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Apart from technical requirements three things are common in every organization:</a:t>
            </a:r>
          </a:p>
          <a:p>
            <a:endParaRPr lang="en-US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Communication Skills </a:t>
            </a:r>
            <a:r>
              <a:rPr lang="en-US" dirty="0"/>
              <a:t>(most probably you have studied in previous semester)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Team work </a:t>
            </a:r>
            <a:r>
              <a:rPr lang="en-US" dirty="0"/>
              <a:t>(you will learn it by doing your final project)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Business and Professional </a:t>
            </a:r>
            <a:r>
              <a:rPr lang="en-US" dirty="0"/>
              <a:t>Environment (the main reason to learn “Professional Practices” course)</a:t>
            </a:r>
            <a:endParaRPr lang="en-P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07C3B-A9EC-46A7-90F1-6C955B3A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516B-4B6B-47B4-9282-C1F701846645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24FAF-E694-455C-9999-0674ED2F7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35DEF-DC89-42B1-97EF-51145175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5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6078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335B-CA22-4428-A28A-A5366364E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Profession</a:t>
            </a:r>
            <a:br>
              <a:rPr lang="en-US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9C701-DD77-4014-933A-90F74F59F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Terms:</a:t>
            </a:r>
          </a:p>
          <a:p>
            <a:endParaRPr lang="en-US" dirty="0"/>
          </a:p>
          <a:p>
            <a:r>
              <a:rPr lang="en-US" dirty="0"/>
              <a:t>Profession, Professional, Professionalism carry a whole variety of meaning in context of: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Simple meaning: (simply descriptive e.g. a</a:t>
            </a:r>
          </a:p>
          <a:p>
            <a:pPr marL="457200" lvl="1" indent="0">
              <a:buNone/>
            </a:pPr>
            <a:r>
              <a:rPr lang="en-US" dirty="0"/>
              <a:t>professional writer)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Commendatory meaning(e.g. a professional piece of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work)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B403F-DA2B-43BA-8CC5-D7BF4F07E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2B0B-D8CB-4A29-990A-0CE6172B968D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2B021-BC49-4482-94B9-F070097F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DEE47-B924-4557-BFAB-A2519680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6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749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36FA-B341-4057-A66E-0D82F9FA6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Profession</a:t>
            </a:r>
            <a:br>
              <a:rPr lang="en-US" b="1" dirty="0"/>
            </a:b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CD888-8611-4164-A624-4B64A2BE2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profession differs country wise in terms of:</a:t>
            </a:r>
          </a:p>
          <a:p>
            <a:endParaRPr lang="en-US" dirty="0"/>
          </a:p>
          <a:p>
            <a:r>
              <a:rPr lang="en-US" dirty="0"/>
              <a:t>Legal and social status</a:t>
            </a:r>
          </a:p>
          <a:p>
            <a:endParaRPr lang="en-US" dirty="0"/>
          </a:p>
          <a:p>
            <a:r>
              <a:rPr lang="en-US" dirty="0"/>
              <a:t>Obligations and privileges</a:t>
            </a:r>
            <a:endParaRPr lang="en-P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6984B-15D2-43A6-8598-C2CCCDA3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BACF-3699-4273-B45A-84819DB9390F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76386-42FF-4E5F-8219-537DEE5E6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7EED6-A8BA-440F-9BB3-A81841D7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7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35879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4EFE6-E72D-456F-B782-D6C1EE39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Professional Practices</a:t>
            </a:r>
            <a:endParaRPr lang="en-PK" b="1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C329563-EF7B-4853-9862-AA36F1B84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7929" y="1825625"/>
            <a:ext cx="6356142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64DDC-B16E-482F-8B28-B92BE809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8322-1F63-4842-9DC4-95B0724224A4}" type="datetime8">
              <a:rPr lang="en-PK" smtClean="0"/>
              <a:t>21/01/2020 8:14 PM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18A48-41CC-4A0B-9C23-F50A09D88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AE6C9-41A6-44B1-902E-E52946DD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8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85226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3777B-63B6-49CE-95E2-4C4F0B96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Motivation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B2470-6101-420E-AE17-AC46AD441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An understanding of professional and ethical responsibility. </a:t>
            </a:r>
          </a:p>
          <a:p>
            <a:r>
              <a:rPr lang="en-US" dirty="0"/>
              <a:t>An ability to communicate effectively. </a:t>
            </a:r>
          </a:p>
          <a:p>
            <a:r>
              <a:rPr lang="en-US" dirty="0"/>
              <a:t>The broad education necessary to understand the impact of engineering solutions in a global, economic, environmental, and societal context.</a:t>
            </a:r>
          </a:p>
          <a:p>
            <a:r>
              <a:rPr lang="en-US" dirty="0"/>
              <a:t>A recognition of the need for, and an ability to engage in </a:t>
            </a:r>
            <a:r>
              <a:rPr lang="en-US"/>
              <a:t>life-long learning.</a:t>
            </a:r>
            <a:endParaRPr lang="en-US" dirty="0"/>
          </a:p>
          <a:p>
            <a:r>
              <a:rPr lang="en-US" dirty="0"/>
              <a:t>An understanding of professional, ethical, legal, security and social issues and responsibilities. </a:t>
            </a:r>
          </a:p>
          <a:p>
            <a:r>
              <a:rPr lang="en-US" dirty="0"/>
              <a:t>An ability to communicate effectively with a range of audiences  G. An ability to analyze the local and global impact of computing on individuals, organizations, and society.</a:t>
            </a:r>
          </a:p>
          <a:p>
            <a:r>
              <a:rPr lang="en-US" dirty="0"/>
              <a:t>Recognition of the need for and an ability to engage in continuing professional development </a:t>
            </a:r>
            <a:endParaRPr lang="en-P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E24C3-BB48-4E80-97E4-D7ACAF3A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922A-A0AC-4DD6-97AE-09406382FF7D}" type="datetime8">
              <a:rPr lang="en-PK" smtClean="0"/>
              <a:t>21/01/2020 8:14 PM</a:t>
            </a:fld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38E8F-2298-4BF5-B743-E2EA5C20F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Subject: Professional Practices                                                 Prepared by: Aqsa Fahim</a:t>
            </a:r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B11BF-BE2E-43A9-ABA5-D244F779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CBAD-110A-4552-A3F0-06EF0C1FC8B3}" type="slidenum">
              <a:rPr lang="en-PK" smtClean="0"/>
              <a:t>9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93614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474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Professional Practices</vt:lpstr>
      <vt:lpstr>A Professional Practices Course in Computer Science and Engineering</vt:lpstr>
      <vt:lpstr>Course Objectives</vt:lpstr>
      <vt:lpstr>Course Goals</vt:lpstr>
      <vt:lpstr> Common things in every organization </vt:lpstr>
      <vt:lpstr>Profession </vt:lpstr>
      <vt:lpstr>Profession </vt:lpstr>
      <vt:lpstr>Professional Practices</vt:lpstr>
      <vt:lpstr>Motivation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</dc:title>
  <dc:creator>aqsa fahim</dc:creator>
  <cp:lastModifiedBy>aqsa fahim</cp:lastModifiedBy>
  <cp:revision>2</cp:revision>
  <dcterms:created xsi:type="dcterms:W3CDTF">2020-01-21T15:18:57Z</dcterms:created>
  <dcterms:modified xsi:type="dcterms:W3CDTF">2020-01-21T15:21:23Z</dcterms:modified>
</cp:coreProperties>
</file>