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8" r:id="rId20"/>
    <p:sldId id="289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90" r:id="rId32"/>
  </p:sldIdLst>
  <p:sldSz cx="9144000" cy="6858000" type="screen4x3"/>
  <p:notesSz cx="6858000" cy="9144000"/>
  <p:defaultTextStyle>
    <a:lvl1pPr marL="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ea typeface="Arial" charset="0"/>
        <a:sym typeface="Arial" charset="0"/>
      </a:defRPr>
    </a:lvl1pPr>
    <a:lvl2pPr marL="4572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ea typeface="Arial" charset="0"/>
        <a:sym typeface="Arial" charset="0"/>
      </a:defRPr>
    </a:lvl2pPr>
    <a:lvl3pPr marL="9144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ea typeface="Arial" charset="0"/>
        <a:sym typeface="Arial" charset="0"/>
      </a:defRPr>
    </a:lvl3pPr>
    <a:lvl4pPr marL="13716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ea typeface="Arial" charset="0"/>
        <a:sym typeface="Arial" charset="0"/>
      </a:defRPr>
    </a:lvl4pPr>
    <a:lvl5pPr marL="18288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ea typeface="Arial" charset="0"/>
        <a:sym typeface="Arial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7" autoAdjust="0"/>
    <p:restoredTop sz="94671" autoAdjust="0"/>
  </p:normalViewPr>
  <p:slideViewPr>
    <p:cSldViewPr>
      <p:cViewPr>
        <p:scale>
          <a:sx n="77" d="100"/>
          <a:sy n="77" d="100"/>
        </p:scale>
        <p:origin x="-1086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69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Freeform 1048583"/>
          <p:cNvSpPr/>
          <p:nvPr/>
        </p:nvSpPr>
        <p:spPr bwMode="auto">
          <a:xfrm>
            <a:off x="500062" y="5945187"/>
            <a:ext cx="4940300" cy="920750"/>
          </a:xfrm>
          <a:custGeom>
            <a:avLst/>
            <a:gdLst>
              <a:gd name="l" fmla="*/ 0 w 7485"/>
              <a:gd name="t" fmla="*/ 0 h 337"/>
              <a:gd name="r" fmla="*/ 7485 w 7485"/>
              <a:gd name="b" fmla="*/ 337 h 337"/>
            </a:gdLst>
            <a:ahLst/>
            <a:cxn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>
            <a:noFill/>
          </a:ln>
        </p:spPr>
      </p:sp>
      <p:sp>
        <p:nvSpPr>
          <p:cNvPr id="1048585" name="Freeform 1048584"/>
          <p:cNvSpPr/>
          <p:nvPr/>
        </p:nvSpPr>
        <p:spPr bwMode="auto">
          <a:xfrm>
            <a:off x="485775" y="5938837"/>
            <a:ext cx="3690937" cy="933450"/>
          </a:xfrm>
          <a:custGeom>
            <a:avLst/>
            <a:gdLst>
              <a:gd name="l" fmla="*/ 0 w 5591"/>
              <a:gd name="t" fmla="*/ 0 h 588"/>
              <a:gd name="r" fmla="*/ 5591 w 5591"/>
              <a:gd name="b" fmla="*/ 588 h 588"/>
            </a:gdLst>
            <a:ahLst/>
            <a:cxn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>
            <a:noFill/>
          </a:ln>
        </p:spPr>
      </p:sp>
      <p:grpSp>
        <p:nvGrpSpPr>
          <p:cNvPr id="25" name="Group 24"/>
          <p:cNvGrpSpPr/>
          <p:nvPr/>
        </p:nvGrpSpPr>
        <p:grpSpPr>
          <a:xfrm>
            <a:off x="-6350" y="5791200"/>
            <a:ext cx="3402012" cy="1079500"/>
            <a:chOff x="-4" y="3648"/>
            <a:chExt cx="2143" cy="680"/>
          </a:xfrm>
        </p:grpSpPr>
        <p:pic>
          <p:nvPicPr>
            <p:cNvPr id="2097154" name="Picture 2097153"/>
            <p:cNvPicPr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4" y="3648"/>
              <a:ext cx="2143" cy="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586" name="TextBox 1048585"/>
            <p:cNvSpPr txBox="1"/>
            <p:nvPr/>
          </p:nvSpPr>
          <p:spPr>
            <a:xfrm>
              <a:off x="175" y="4045"/>
              <a:ext cx="1071" cy="22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5pPr>
            </a:lstStyle>
            <a:p>
              <a:pPr lvl="0" algn="ctr" eaLnBrk="1" latinLnBrk="1" hangingPunct="1"/>
              <a:endParaRPr lang="en-US" altLang="en-US">
                <a:solidFill>
                  <a:srgbClr val="FFFFFF"/>
                </a:solidFill>
                <a:latin typeface="Lucida Sans Unicode" pitchFamily="34" charset="0"/>
              </a:endParaRPr>
            </a:p>
          </p:txBody>
        </p:sp>
      </p:grpSp>
      <p:pic>
        <p:nvPicPr>
          <p:cNvPr id="2097155" name="Picture 209715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9050" y="5778500"/>
            <a:ext cx="3414712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7" name="Right Triangle 1048586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rotWithShape="1">
            <a:gsLst>
              <a:gs pos="0">
                <a:srgbClr val="007897">
                  <a:alpha val="100000"/>
                </a:srgbClr>
              </a:gs>
              <a:gs pos="100000">
                <a:srgbClr val="4ABBE0">
                  <a:alpha val="100000"/>
                </a:srgbClr>
              </a:gs>
            </a:gsLst>
            <a:lin ang="3000000" scaled="1"/>
          </a:gra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1048588" name="Freeform 1048587"/>
            <p:cNvSpPr/>
            <p:nvPr/>
          </p:nvSpPr>
          <p:spPr bwMode="auto">
            <a:xfrm>
              <a:off x="1687032" y="4832896"/>
              <a:ext cx="7456968" cy="518176"/>
            </a:xfrm>
            <a:custGeom>
              <a:avLst/>
              <a:gdLst>
                <a:gd name="l" fmla="*/ 0 w 4697"/>
                <a:gd name="t" fmla="*/ 0 h 367"/>
                <a:gd name="r" fmla="*/ 4697 w 4697"/>
                <a:gd name="b" fmla="*/ 367 h 367"/>
              </a:gdLst>
              <a:ahLst/>
              <a:cxnLst/>
              <a:rect l="l" t="t" r="r" b="b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</a:path>
              </a:pathLst>
            </a:custGeom>
            <a:solidFill>
              <a:srgbClr val="9FCBDC">
                <a:alpha val="39999"/>
              </a:srgbClr>
            </a:solidFill>
            <a:ln>
              <a:noFill/>
            </a:ln>
          </p:spPr>
        </p:sp>
        <p:sp>
          <p:nvSpPr>
            <p:cNvPr id="1048589" name="Freeform 1048588"/>
            <p:cNvSpPr/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l" fmla="*/ 0 w 5760"/>
                <a:gd name="t" fmla="*/ 0 h 528"/>
                <a:gd name="r" fmla="*/ 5760 w 5760"/>
                <a:gd name="b" fmla="*/ 528 h 528"/>
              </a:gdLst>
              <a:ahLst/>
              <a:cxnLst/>
              <a:rect l="l" t="t" r="r" b="b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>
              <a:noFill/>
            </a:ln>
          </p:spPr>
        </p:sp>
        <p:grpSp>
          <p:nvGrpSpPr>
            <p:cNvPr id="27" name="Group 26"/>
            <p:cNvGrpSpPr/>
            <p:nvPr/>
          </p:nvGrpSpPr>
          <p:grpSpPr>
            <a:xfrm>
              <a:off x="-590" y="4881507"/>
              <a:ext cx="9144590" cy="1983311"/>
              <a:chOff x="0" y="4998720"/>
              <a:chExt cx="9144000" cy="1865376"/>
            </a:xfrm>
          </p:grpSpPr>
          <p:pic>
            <p:nvPicPr>
              <p:cNvPr id="2097156" name="Picture 2097155"/>
              <p:cNvPicPr>
                <a:picLocks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0" y="4998720"/>
                <a:ext cx="9144000" cy="18653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48590" name="TextBox 1048589"/>
              <p:cNvSpPr txBox="1"/>
              <p:nvPr/>
            </p:nvSpPr>
            <p:spPr>
              <a:xfrm>
                <a:off x="590" y="5000960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anchor="ctr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Lucida Sans Unicode" pitchFamily="34" charset="0"/>
                    <a:sym typeface="Arial" charset="0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Lucida Sans Unicode" pitchFamily="34" charset="0"/>
                    <a:sym typeface="Arial" charset="0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Lucida Sans Unicode" pitchFamily="34" charset="0"/>
                    <a:sym typeface="Arial" charset="0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Lucida Sans Unicode" pitchFamily="34" charset="0"/>
                    <a:sym typeface="Arial" charset="0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Lucida Sans Unicode" pitchFamily="34" charset="0"/>
                    <a:sym typeface="Arial" charset="0"/>
                  </a:defRPr>
                </a:lvl5pPr>
              </a:lstStyle>
              <a:p>
                <a:pPr lvl="0" algn="ctr" eaLnBrk="1" latinLnBrk="1" hangingPunct="1"/>
                <a:endParaRPr lang="en-US" altLang="en-US">
                  <a:solidFill>
                    <a:srgbClr val="FFFFFF"/>
                  </a:solidFill>
                  <a:latin typeface="Lucida Sans Unicode" pitchFamily="34" charset="0"/>
                </a:endParaRPr>
              </a:p>
            </p:txBody>
          </p:sp>
        </p:grpSp>
        <p:pic>
          <p:nvPicPr>
            <p:cNvPr id="2097157" name="Picture 2097156"/>
            <p:cNvPicPr>
              <a:picLocks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783" y="4875025"/>
              <a:ext cx="9156783" cy="8555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48593" name="Date Placeholder 1048592"/>
          <p:cNvSpPr>
            <a:spLocks noGrp="1"/>
          </p:cNvSpPr>
          <p:nvPr>
            <p:ph type="dt" sz="half" idx="2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000">
                <a:solidFill>
                  <a:srgbClr val="FFFFFF"/>
                </a:solidFill>
                <a:latin typeface="Lucida Sans Unicode" pitchFamily="34" charset="0"/>
              </a:rPr>
              <a:pPr lvl="0" eaLnBrk="1" latinLnBrk="1" hangingPunct="1"/>
              <a:t>4/9/2019</a:t>
            </a:fld>
            <a:endParaRPr lang="en-US" altLang="en-US" sz="1000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1048594" name="Footer Placeholder 1048593"/>
          <p:cNvSpPr>
            <a:spLocks noGrp="1"/>
          </p:cNvSpPr>
          <p:nvPr>
            <p:ph type="ftr" sz="quarter" idx="3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endParaRPr lang="en-US" altLang="en-US" sz="1000">
              <a:solidFill>
                <a:srgbClr val="E8F0F4"/>
              </a:solidFill>
              <a:latin typeface="Lucida Sans Unicode" pitchFamily="34" charset="0"/>
            </a:endParaRPr>
          </a:p>
        </p:txBody>
      </p:sp>
      <p:sp>
        <p:nvSpPr>
          <p:cNvPr id="1048595" name="Slide Number Placeholder 1048594"/>
          <p:cNvSpPr>
            <a:spLocks noGrp="1"/>
          </p:cNvSpPr>
          <p:nvPr>
            <p:ph type="sldNum" sz="quarter" idx="4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000">
                <a:solidFill>
                  <a:srgbClr val="FFFFFF"/>
                </a:solidFill>
                <a:latin typeface="Lucida Sans Unicode" pitchFamily="34" charset="0"/>
              </a:rPr>
              <a:pPr lvl="0" algn="r" eaLnBrk="1" latinLnBrk="1" hangingPunct="1"/>
              <a:t>‹#›</a:t>
            </a:fld>
            <a:endParaRPr lang="en-US" altLang="en-US" sz="1000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104859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96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81" name="Date Placeholder 1048580"/>
          <p:cNvSpPr>
            <a:spLocks noGrp="1"/>
          </p:cNvSpPr>
          <p:nvPr>
            <p:ph type="dt" sz="half" idx="2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000">
                <a:latin typeface="Lucida Sans Unicode" pitchFamily="34" charset="0"/>
              </a:rPr>
              <a:pPr lvl="0" eaLnBrk="1" latinLnBrk="1" hangingPunct="1"/>
              <a:t>4/9/2019</a:t>
            </a:fld>
            <a:endParaRPr lang="en-US" altLang="en-US" sz="1000">
              <a:latin typeface="Lucida Sans Unicode" pitchFamily="34" charset="0"/>
            </a:endParaRPr>
          </a:p>
        </p:txBody>
      </p:sp>
      <p:sp>
        <p:nvSpPr>
          <p:cNvPr id="1048583" name="Slide Number Placeholder 1048582"/>
          <p:cNvSpPr>
            <a:spLocks noGrp="1"/>
          </p:cNvSpPr>
          <p:nvPr>
            <p:ph type="sldNum" sz="quarter" idx="4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000">
                <a:latin typeface="Lucida Sans Unicode" pitchFamily="34" charset="0"/>
              </a:rPr>
              <a:pPr lvl="0" algn="r" eaLnBrk="1" latinLnBrk="1" hangingPunct="1"/>
              <a:t>‹#›</a:t>
            </a:fld>
            <a:endParaRPr lang="en-US" altLang="en-US" sz="1000">
              <a:latin typeface="Lucida Sans Unicode" pitchFamily="34" charset="0"/>
            </a:endParaRPr>
          </a:p>
        </p:txBody>
      </p:sp>
      <p:sp>
        <p:nvSpPr>
          <p:cNvPr id="1048582" name="Footer Placeholder 1048581"/>
          <p:cNvSpPr>
            <a:spLocks noGrp="1"/>
          </p:cNvSpPr>
          <p:nvPr>
            <p:ph type="ftr" sz="quarter" idx="3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endParaRPr lang="en-US" altLang="en-US" sz="1000">
              <a:latin typeface="Lucida Sans Unicode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81" name="Date Placeholder 1048580"/>
          <p:cNvSpPr>
            <a:spLocks noGrp="1"/>
          </p:cNvSpPr>
          <p:nvPr>
            <p:ph type="dt" sz="half" idx="2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000">
                <a:latin typeface="Lucida Sans Unicode" pitchFamily="34" charset="0"/>
              </a:rPr>
              <a:pPr lvl="0" eaLnBrk="1" latinLnBrk="1" hangingPunct="1"/>
              <a:t>4/9/2019</a:t>
            </a:fld>
            <a:endParaRPr lang="en-US" altLang="en-US" sz="1000">
              <a:latin typeface="Lucida Sans Unicode" pitchFamily="34" charset="0"/>
            </a:endParaRPr>
          </a:p>
        </p:txBody>
      </p:sp>
      <p:sp>
        <p:nvSpPr>
          <p:cNvPr id="1048583" name="Slide Number Placeholder 1048582"/>
          <p:cNvSpPr>
            <a:spLocks noGrp="1"/>
          </p:cNvSpPr>
          <p:nvPr>
            <p:ph type="sldNum" sz="quarter" idx="4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000">
                <a:latin typeface="Lucida Sans Unicode" pitchFamily="34" charset="0"/>
              </a:rPr>
              <a:pPr lvl="0" algn="r" eaLnBrk="1" latinLnBrk="1" hangingPunct="1"/>
              <a:t>‹#›</a:t>
            </a:fld>
            <a:endParaRPr lang="en-US" altLang="en-US" sz="1000">
              <a:latin typeface="Lucida Sans Unicode" pitchFamily="34" charset="0"/>
            </a:endParaRPr>
          </a:p>
        </p:txBody>
      </p:sp>
      <p:sp>
        <p:nvSpPr>
          <p:cNvPr id="1048582" name="Footer Placeholder 1048581"/>
          <p:cNvSpPr>
            <a:spLocks noGrp="1"/>
          </p:cNvSpPr>
          <p:nvPr>
            <p:ph type="ftr" sz="quarter" idx="3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endParaRPr lang="en-US" altLang="en-US" sz="1000">
              <a:latin typeface="Lucida Sans Unicode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01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1" name="Date Placeholder 1048580"/>
          <p:cNvSpPr>
            <a:spLocks noGrp="1"/>
          </p:cNvSpPr>
          <p:nvPr>
            <p:ph type="dt" sz="half" idx="2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000">
                <a:latin typeface="Lucida Sans Unicode" pitchFamily="34" charset="0"/>
              </a:rPr>
              <a:pPr lvl="0" eaLnBrk="1" latinLnBrk="1" hangingPunct="1"/>
              <a:t>4/9/2019</a:t>
            </a:fld>
            <a:endParaRPr lang="en-US" altLang="en-US" sz="1000">
              <a:latin typeface="Lucida Sans Unicode" pitchFamily="34" charset="0"/>
            </a:endParaRPr>
          </a:p>
        </p:txBody>
      </p:sp>
      <p:sp>
        <p:nvSpPr>
          <p:cNvPr id="1048583" name="Slide Number Placeholder 1048582"/>
          <p:cNvSpPr>
            <a:spLocks noGrp="1"/>
          </p:cNvSpPr>
          <p:nvPr>
            <p:ph type="sldNum" sz="quarter" idx="4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000">
                <a:latin typeface="Lucida Sans Unicode" pitchFamily="34" charset="0"/>
              </a:rPr>
              <a:pPr lvl="0" algn="r" eaLnBrk="1" latinLnBrk="1" hangingPunct="1"/>
              <a:t>‹#›</a:t>
            </a:fld>
            <a:endParaRPr lang="en-US" altLang="en-US" sz="1000">
              <a:latin typeface="Lucida Sans Unicode" pitchFamily="34" charset="0"/>
            </a:endParaRPr>
          </a:p>
        </p:txBody>
      </p:sp>
      <p:sp>
        <p:nvSpPr>
          <p:cNvPr id="1048582" name="Footer Placeholder 1048581"/>
          <p:cNvSpPr>
            <a:spLocks noGrp="1"/>
          </p:cNvSpPr>
          <p:nvPr>
            <p:ph type="ftr" sz="quarter" idx="3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endParaRPr lang="en-US" altLang="en-US" sz="1000">
              <a:latin typeface="Lucida Sans Unicode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Freeform 1048681"/>
          <p:cNvSpPr/>
          <p:nvPr/>
        </p:nvSpPr>
        <p:spPr bwMode="auto">
          <a:xfrm>
            <a:off x="500062" y="5945187"/>
            <a:ext cx="4940300" cy="920750"/>
          </a:xfrm>
          <a:custGeom>
            <a:avLst/>
            <a:gdLst>
              <a:gd name="l" fmla="*/ 0 w 7485"/>
              <a:gd name="t" fmla="*/ 0 h 337"/>
              <a:gd name="r" fmla="*/ 7485 w 7485"/>
              <a:gd name="b" fmla="*/ 337 h 337"/>
            </a:gdLst>
            <a:ahLst/>
            <a:cxn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>
            <a:noFill/>
          </a:ln>
        </p:spPr>
      </p:sp>
      <p:sp>
        <p:nvSpPr>
          <p:cNvPr id="1048683" name="Freeform 1048682"/>
          <p:cNvSpPr/>
          <p:nvPr/>
        </p:nvSpPr>
        <p:spPr bwMode="auto">
          <a:xfrm>
            <a:off x="485775" y="5938837"/>
            <a:ext cx="3690937" cy="933450"/>
          </a:xfrm>
          <a:custGeom>
            <a:avLst/>
            <a:gdLst>
              <a:gd name="l" fmla="*/ 0 w 5591"/>
              <a:gd name="t" fmla="*/ 0 h 588"/>
              <a:gd name="r" fmla="*/ 5591 w 5591"/>
              <a:gd name="b" fmla="*/ 588 h 588"/>
            </a:gdLst>
            <a:ahLst/>
            <a:cxn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>
            <a:noFill/>
          </a:ln>
        </p:spPr>
      </p:sp>
      <p:grpSp>
        <p:nvGrpSpPr>
          <p:cNvPr id="100" name="Group 99"/>
          <p:cNvGrpSpPr/>
          <p:nvPr/>
        </p:nvGrpSpPr>
        <p:grpSpPr>
          <a:xfrm>
            <a:off x="-6350" y="5791200"/>
            <a:ext cx="3402012" cy="1079500"/>
            <a:chOff x="-4" y="3648"/>
            <a:chExt cx="2143" cy="680"/>
          </a:xfrm>
        </p:grpSpPr>
        <p:pic>
          <p:nvPicPr>
            <p:cNvPr id="2097193" name="Picture 2097192"/>
            <p:cNvPicPr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4" y="3648"/>
              <a:ext cx="2143" cy="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684" name="TextBox 1048683"/>
            <p:cNvSpPr txBox="1"/>
            <p:nvPr/>
          </p:nvSpPr>
          <p:spPr>
            <a:xfrm>
              <a:off x="175" y="4045"/>
              <a:ext cx="1071" cy="22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5pPr>
            </a:lstStyle>
            <a:p>
              <a:pPr lvl="0" algn="ctr" eaLnBrk="1" latinLnBrk="1" hangingPunct="1"/>
              <a:endParaRPr lang="en-US" altLang="en-US">
                <a:solidFill>
                  <a:srgbClr val="FFFFFF"/>
                </a:solidFill>
                <a:latin typeface="Lucida Sans Unicode" pitchFamily="34" charset="0"/>
              </a:endParaRPr>
            </a:p>
          </p:txBody>
        </p:sp>
      </p:grpSp>
      <p:pic>
        <p:nvPicPr>
          <p:cNvPr id="2097194" name="Picture 209719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9050" y="5778500"/>
            <a:ext cx="3414712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85" name="Chevron 1048684"/>
          <p:cNvSpPr/>
          <p:nvPr/>
        </p:nvSpPr>
        <p:spPr>
          <a:xfrm>
            <a:off x="3636962" y="3005137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>
                  <a:alpha val="100000"/>
                </a:srgbClr>
              </a:gs>
              <a:gs pos="0">
                <a:srgbClr val="1389A6">
                  <a:alpha val="100000"/>
                </a:srgbClr>
              </a:gs>
              <a:gs pos="72000">
                <a:srgbClr val="50B8DA">
                  <a:alpha val="100000"/>
                </a:srgbClr>
              </a:gs>
              <a:gs pos="100000">
                <a:srgbClr val="7FC4DD">
                  <a:alpha val="100000"/>
                </a:srgbClr>
              </a:gs>
              <a:gs pos="100000">
                <a:srgbClr val="7FC4DD">
                  <a:alpha val="100000"/>
                </a:srgbClr>
              </a:gs>
            </a:gsLst>
            <a:lin ang="16200000" scaled="0"/>
          </a:gradFill>
          <a:ln w="3175" cap="rnd" cmpd="sng">
            <a:solidFill>
              <a:srgbClr val="1E768C">
                <a:alpha val="100000"/>
              </a:srgbClr>
            </a:solidFill>
            <a:prstDash val="solid"/>
            <a:round/>
          </a:ln>
          <a:effectLst>
            <a:outerShdw dist="25400" dir="5400000">
              <a:srgbClr val="000000">
                <a:alpha val="45999"/>
              </a:srgbClr>
            </a:outerShdw>
          </a:effectLst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endParaRPr lang="en-US" alt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1048686" name="Chevron 1048685"/>
          <p:cNvSpPr/>
          <p:nvPr/>
        </p:nvSpPr>
        <p:spPr>
          <a:xfrm>
            <a:off x="3449637" y="3005137"/>
            <a:ext cx="184150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>
                  <a:alpha val="100000"/>
                </a:srgbClr>
              </a:gs>
              <a:gs pos="0">
                <a:srgbClr val="1389A6">
                  <a:alpha val="100000"/>
                </a:srgbClr>
              </a:gs>
              <a:gs pos="72000">
                <a:srgbClr val="50B8DA">
                  <a:alpha val="100000"/>
                </a:srgbClr>
              </a:gs>
              <a:gs pos="100000">
                <a:srgbClr val="7FC4DD">
                  <a:alpha val="100000"/>
                </a:srgbClr>
              </a:gs>
              <a:gs pos="100000">
                <a:srgbClr val="7FC4DD">
                  <a:alpha val="100000"/>
                </a:srgbClr>
              </a:gs>
            </a:gsLst>
            <a:lin ang="16200000" scaled="0"/>
          </a:gradFill>
          <a:ln w="3175" cap="rnd" cmpd="sng">
            <a:solidFill>
              <a:srgbClr val="1E768C">
                <a:alpha val="100000"/>
              </a:srgbClr>
            </a:solidFill>
            <a:prstDash val="solid"/>
            <a:round/>
          </a:ln>
          <a:effectLst>
            <a:outerShdw dist="25400" dir="5400000">
              <a:srgbClr val="000000">
                <a:alpha val="45999"/>
              </a:srgbClr>
            </a:outerShdw>
          </a:effectLst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endParaRPr lang="en-US" alt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1048689" name="Date Placeholder 1048688"/>
          <p:cNvSpPr>
            <a:spLocks noGrp="1"/>
          </p:cNvSpPr>
          <p:nvPr>
            <p:ph type="dt" sz="half" idx="2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000">
                <a:latin typeface="Lucida Sans Unicode" pitchFamily="34" charset="0"/>
              </a:rPr>
              <a:pPr lvl="0" eaLnBrk="1" latinLnBrk="1" hangingPunct="1"/>
              <a:t>4/9/2019</a:t>
            </a:fld>
            <a:endParaRPr lang="en-US" altLang="en-US" sz="1000">
              <a:latin typeface="Lucida Sans Unicode" pitchFamily="34" charset="0"/>
            </a:endParaRPr>
          </a:p>
        </p:txBody>
      </p:sp>
      <p:sp>
        <p:nvSpPr>
          <p:cNvPr id="1048690" name="Footer Placeholder 1048689"/>
          <p:cNvSpPr>
            <a:spLocks noGrp="1"/>
          </p:cNvSpPr>
          <p:nvPr>
            <p:ph type="ftr" sz="quarter" idx="3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endParaRPr lang="en-US" altLang="en-US" sz="1000">
              <a:latin typeface="Lucida Sans Unicode" pitchFamily="34" charset="0"/>
            </a:endParaRPr>
          </a:p>
        </p:txBody>
      </p:sp>
      <p:sp>
        <p:nvSpPr>
          <p:cNvPr id="1048691" name="Slide Number Placeholder 1048690"/>
          <p:cNvSpPr>
            <a:spLocks noGrp="1"/>
          </p:cNvSpPr>
          <p:nvPr>
            <p:ph type="sldNum" sz="quarter" idx="4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000">
                <a:latin typeface="Lucida Sans Unicode" pitchFamily="34" charset="0"/>
              </a:rPr>
              <a:pPr lvl="0" algn="r" eaLnBrk="1" latinLnBrk="1" hangingPunct="1"/>
              <a:t>‹#›</a:t>
            </a:fld>
            <a:endParaRPr lang="en-US" altLang="en-US" sz="1000">
              <a:latin typeface="Lucida Sans Unicode" pitchFamily="34" charset="0"/>
            </a:endParaRPr>
          </a:p>
        </p:txBody>
      </p:sp>
      <p:sp>
        <p:nvSpPr>
          <p:cNvPr id="104869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Freeform 1048641"/>
          <p:cNvSpPr/>
          <p:nvPr/>
        </p:nvSpPr>
        <p:spPr bwMode="auto">
          <a:xfrm>
            <a:off x="500062" y="5945187"/>
            <a:ext cx="4940300" cy="920750"/>
          </a:xfrm>
          <a:custGeom>
            <a:avLst/>
            <a:gdLst>
              <a:gd name="l" fmla="*/ 0 w 7485"/>
              <a:gd name="t" fmla="*/ 0 h 337"/>
              <a:gd name="r" fmla="*/ 7485 w 7485"/>
              <a:gd name="b" fmla="*/ 337 h 337"/>
            </a:gdLst>
            <a:ahLst/>
            <a:cxn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>
            <a:noFill/>
          </a:ln>
        </p:spPr>
      </p:sp>
      <p:sp>
        <p:nvSpPr>
          <p:cNvPr id="1048643" name="Freeform 1048642"/>
          <p:cNvSpPr/>
          <p:nvPr/>
        </p:nvSpPr>
        <p:spPr bwMode="auto">
          <a:xfrm>
            <a:off x="485775" y="5938837"/>
            <a:ext cx="3690937" cy="933450"/>
          </a:xfrm>
          <a:custGeom>
            <a:avLst/>
            <a:gdLst>
              <a:gd name="l" fmla="*/ 0 w 5591"/>
              <a:gd name="t" fmla="*/ 0 h 588"/>
              <a:gd name="r" fmla="*/ 5591 w 5591"/>
              <a:gd name="b" fmla="*/ 588 h 588"/>
            </a:gdLst>
            <a:ahLst/>
            <a:cxn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>
            <a:noFill/>
          </a:ln>
        </p:spPr>
      </p:sp>
      <p:grpSp>
        <p:nvGrpSpPr>
          <p:cNvPr id="87" name="Group 86"/>
          <p:cNvGrpSpPr/>
          <p:nvPr/>
        </p:nvGrpSpPr>
        <p:grpSpPr>
          <a:xfrm>
            <a:off x="-6350" y="5791200"/>
            <a:ext cx="3402012" cy="1079500"/>
            <a:chOff x="-4" y="3648"/>
            <a:chExt cx="2143" cy="680"/>
          </a:xfrm>
        </p:grpSpPr>
        <p:pic>
          <p:nvPicPr>
            <p:cNvPr id="2097185" name="Picture 2097184"/>
            <p:cNvPicPr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4" y="3648"/>
              <a:ext cx="2143" cy="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644" name="TextBox 1048643"/>
            <p:cNvSpPr txBox="1"/>
            <p:nvPr/>
          </p:nvSpPr>
          <p:spPr>
            <a:xfrm>
              <a:off x="175" y="4045"/>
              <a:ext cx="1071" cy="22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5pPr>
            </a:lstStyle>
            <a:p>
              <a:pPr lvl="0" algn="ctr" eaLnBrk="1" latinLnBrk="1" hangingPunct="1"/>
              <a:endParaRPr lang="en-US" altLang="en-US">
                <a:solidFill>
                  <a:srgbClr val="FFFFFF"/>
                </a:solidFill>
                <a:latin typeface="Lucida Sans Unicode" pitchFamily="34" charset="0"/>
              </a:endParaRPr>
            </a:p>
          </p:txBody>
        </p:sp>
      </p:grpSp>
      <p:pic>
        <p:nvPicPr>
          <p:cNvPr id="2097186" name="Picture 2097185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9050" y="5778500"/>
            <a:ext cx="3414712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47" name="Date Placeholder 1048646"/>
          <p:cNvSpPr>
            <a:spLocks noGrp="1"/>
          </p:cNvSpPr>
          <p:nvPr>
            <p:ph type="dt" sz="half" idx="2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000">
                <a:latin typeface="Lucida Sans Unicode" pitchFamily="34" charset="0"/>
              </a:rPr>
              <a:pPr lvl="0" eaLnBrk="1" latinLnBrk="1" hangingPunct="1"/>
              <a:t>4/9/2019</a:t>
            </a:fld>
            <a:endParaRPr lang="en-US" altLang="en-US" sz="1000">
              <a:latin typeface="Lucida Sans Unicode" pitchFamily="34" charset="0"/>
            </a:endParaRPr>
          </a:p>
        </p:txBody>
      </p:sp>
      <p:sp>
        <p:nvSpPr>
          <p:cNvPr id="1048648" name="Footer Placeholder 1048647"/>
          <p:cNvSpPr>
            <a:spLocks noGrp="1"/>
          </p:cNvSpPr>
          <p:nvPr>
            <p:ph type="ftr" sz="quarter" idx="3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endParaRPr lang="en-US" altLang="en-US" sz="1000">
              <a:latin typeface="Lucida Sans Unicode" pitchFamily="34" charset="0"/>
            </a:endParaRPr>
          </a:p>
        </p:txBody>
      </p:sp>
      <p:sp>
        <p:nvSpPr>
          <p:cNvPr id="1048649" name="Slide Number Placeholder 1048648"/>
          <p:cNvSpPr>
            <a:spLocks noGrp="1"/>
          </p:cNvSpPr>
          <p:nvPr>
            <p:ph type="sldNum" sz="quarter" idx="4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000">
                <a:latin typeface="Lucida Sans Unicode" pitchFamily="34" charset="0"/>
              </a:rPr>
              <a:pPr lvl="0" algn="r" eaLnBrk="1" latinLnBrk="1" hangingPunct="1"/>
              <a:t>‹#›</a:t>
            </a:fld>
            <a:endParaRPr lang="en-US" altLang="en-US" sz="1000">
              <a:latin typeface="Lucida Sans Unicode" pitchFamily="34" charset="0"/>
            </a:endParaRPr>
          </a:p>
        </p:txBody>
      </p:sp>
      <p:sp>
        <p:nvSpPr>
          <p:cNvPr id="1048652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Freeform 1048652"/>
          <p:cNvSpPr/>
          <p:nvPr/>
        </p:nvSpPr>
        <p:spPr bwMode="auto">
          <a:xfrm>
            <a:off x="500062" y="5945187"/>
            <a:ext cx="4940300" cy="920750"/>
          </a:xfrm>
          <a:custGeom>
            <a:avLst/>
            <a:gdLst>
              <a:gd name="l" fmla="*/ 0 w 7485"/>
              <a:gd name="t" fmla="*/ 0 h 337"/>
              <a:gd name="r" fmla="*/ 7485 w 7485"/>
              <a:gd name="b" fmla="*/ 337 h 337"/>
            </a:gdLst>
            <a:ahLst/>
            <a:cxn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>
            <a:noFill/>
          </a:ln>
        </p:spPr>
      </p:sp>
      <p:sp>
        <p:nvSpPr>
          <p:cNvPr id="1048654" name="Freeform 1048653"/>
          <p:cNvSpPr/>
          <p:nvPr/>
        </p:nvSpPr>
        <p:spPr bwMode="auto">
          <a:xfrm>
            <a:off x="485775" y="5938837"/>
            <a:ext cx="3690937" cy="933450"/>
          </a:xfrm>
          <a:custGeom>
            <a:avLst/>
            <a:gdLst>
              <a:gd name="l" fmla="*/ 0 w 5591"/>
              <a:gd name="t" fmla="*/ 0 h 588"/>
              <a:gd name="r" fmla="*/ 5591 w 5591"/>
              <a:gd name="b" fmla="*/ 588 h 588"/>
            </a:gdLst>
            <a:ahLst/>
            <a:cxn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>
            <a:noFill/>
          </a:ln>
        </p:spPr>
      </p:sp>
      <p:grpSp>
        <p:nvGrpSpPr>
          <p:cNvPr id="91" name="Group 90"/>
          <p:cNvGrpSpPr/>
          <p:nvPr/>
        </p:nvGrpSpPr>
        <p:grpSpPr>
          <a:xfrm>
            <a:off x="-6350" y="5791200"/>
            <a:ext cx="3402012" cy="1079500"/>
            <a:chOff x="-4" y="3648"/>
            <a:chExt cx="2143" cy="680"/>
          </a:xfrm>
        </p:grpSpPr>
        <p:pic>
          <p:nvPicPr>
            <p:cNvPr id="2097187" name="Picture 2097186"/>
            <p:cNvPicPr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4" y="3648"/>
              <a:ext cx="2143" cy="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655" name="TextBox 1048654"/>
            <p:cNvSpPr txBox="1"/>
            <p:nvPr/>
          </p:nvSpPr>
          <p:spPr>
            <a:xfrm>
              <a:off x="175" y="4045"/>
              <a:ext cx="1071" cy="22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5pPr>
            </a:lstStyle>
            <a:p>
              <a:pPr lvl="0" algn="ctr" eaLnBrk="1" latinLnBrk="1" hangingPunct="1"/>
              <a:endParaRPr lang="en-US" altLang="en-US">
                <a:solidFill>
                  <a:srgbClr val="FFFFFF"/>
                </a:solidFill>
                <a:latin typeface="Lucida Sans Unicode" pitchFamily="34" charset="0"/>
              </a:endParaRPr>
            </a:p>
          </p:txBody>
        </p:sp>
      </p:grpSp>
      <p:pic>
        <p:nvPicPr>
          <p:cNvPr id="2097188" name="Picture 2097187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9050" y="5778500"/>
            <a:ext cx="3414712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58" name="Date Placeholder 1048657"/>
          <p:cNvSpPr>
            <a:spLocks noGrp="1"/>
          </p:cNvSpPr>
          <p:nvPr>
            <p:ph type="dt" sz="half" idx="2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000">
                <a:latin typeface="Lucida Sans Unicode" pitchFamily="34" charset="0"/>
              </a:rPr>
              <a:pPr lvl="0" eaLnBrk="1" latinLnBrk="1" hangingPunct="1"/>
              <a:t>4/9/2019</a:t>
            </a:fld>
            <a:endParaRPr lang="en-US" altLang="en-US" sz="1000">
              <a:latin typeface="Lucida Sans Unicode" pitchFamily="34" charset="0"/>
            </a:endParaRPr>
          </a:p>
        </p:txBody>
      </p:sp>
      <p:sp>
        <p:nvSpPr>
          <p:cNvPr id="1048659" name="Footer Placeholder 1048658"/>
          <p:cNvSpPr>
            <a:spLocks noGrp="1"/>
          </p:cNvSpPr>
          <p:nvPr>
            <p:ph type="ftr" sz="quarter" idx="3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endParaRPr lang="en-US" altLang="en-US" sz="1000">
              <a:latin typeface="Lucida Sans Unicode" pitchFamily="34" charset="0"/>
            </a:endParaRPr>
          </a:p>
        </p:txBody>
      </p:sp>
      <p:sp>
        <p:nvSpPr>
          <p:cNvPr id="1048660" name="Slide Number Placeholder 1048659"/>
          <p:cNvSpPr>
            <a:spLocks noGrp="1"/>
          </p:cNvSpPr>
          <p:nvPr>
            <p:ph type="sldNum" sz="quarter" idx="4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000">
                <a:latin typeface="Lucida Sans Unicode" pitchFamily="34" charset="0"/>
              </a:rPr>
              <a:pPr lvl="0" algn="r" eaLnBrk="1" latinLnBrk="1" hangingPunct="1"/>
              <a:t>‹#›</a:t>
            </a:fld>
            <a:endParaRPr lang="en-US" altLang="en-US" sz="1000">
              <a:latin typeface="Lucida Sans Unicode" pitchFamily="34" charset="0"/>
            </a:endParaRPr>
          </a:p>
        </p:txBody>
      </p:sp>
      <p:sp>
        <p:nvSpPr>
          <p:cNvPr id="1048665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4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3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2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Freeform 1048604"/>
          <p:cNvSpPr/>
          <p:nvPr/>
        </p:nvSpPr>
        <p:spPr bwMode="auto">
          <a:xfrm>
            <a:off x="500062" y="5945187"/>
            <a:ext cx="4940300" cy="920750"/>
          </a:xfrm>
          <a:custGeom>
            <a:avLst/>
            <a:gdLst>
              <a:gd name="l" fmla="*/ 0 w 7485"/>
              <a:gd name="t" fmla="*/ 0 h 337"/>
              <a:gd name="r" fmla="*/ 7485 w 7485"/>
              <a:gd name="b" fmla="*/ 337 h 337"/>
            </a:gdLst>
            <a:ahLst/>
            <a:cxn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>
            <a:noFill/>
          </a:ln>
        </p:spPr>
      </p:sp>
      <p:sp>
        <p:nvSpPr>
          <p:cNvPr id="1048606" name="Freeform 1048605"/>
          <p:cNvSpPr/>
          <p:nvPr/>
        </p:nvSpPr>
        <p:spPr bwMode="auto">
          <a:xfrm>
            <a:off x="485775" y="5938837"/>
            <a:ext cx="3690937" cy="933450"/>
          </a:xfrm>
          <a:custGeom>
            <a:avLst/>
            <a:gdLst>
              <a:gd name="l" fmla="*/ 0 w 5591"/>
              <a:gd name="t" fmla="*/ 0 h 588"/>
              <a:gd name="r" fmla="*/ 5591 w 5591"/>
              <a:gd name="b" fmla="*/ 588 h 588"/>
            </a:gdLst>
            <a:ahLst/>
            <a:cxn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>
            <a:noFill/>
          </a:ln>
        </p:spPr>
      </p:sp>
      <p:grpSp>
        <p:nvGrpSpPr>
          <p:cNvPr id="55" name="Group 54"/>
          <p:cNvGrpSpPr/>
          <p:nvPr/>
        </p:nvGrpSpPr>
        <p:grpSpPr>
          <a:xfrm>
            <a:off x="-6350" y="5791200"/>
            <a:ext cx="3402012" cy="1079500"/>
            <a:chOff x="-4" y="3648"/>
            <a:chExt cx="2143" cy="680"/>
          </a:xfrm>
        </p:grpSpPr>
        <p:pic>
          <p:nvPicPr>
            <p:cNvPr id="2097163" name="Picture 2097162"/>
            <p:cNvPicPr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4" y="3648"/>
              <a:ext cx="2143" cy="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607" name="TextBox 1048606"/>
            <p:cNvSpPr txBox="1"/>
            <p:nvPr/>
          </p:nvSpPr>
          <p:spPr>
            <a:xfrm>
              <a:off x="175" y="4045"/>
              <a:ext cx="1071" cy="22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5pPr>
            </a:lstStyle>
            <a:p>
              <a:pPr lvl="0" algn="ctr" eaLnBrk="1" latinLnBrk="1" hangingPunct="1"/>
              <a:endParaRPr lang="en-US" altLang="en-US">
                <a:solidFill>
                  <a:srgbClr val="FFFFFF"/>
                </a:solidFill>
                <a:latin typeface="Lucida Sans Unicode" pitchFamily="34" charset="0"/>
              </a:endParaRPr>
            </a:p>
          </p:txBody>
        </p:sp>
      </p:grpSp>
      <p:pic>
        <p:nvPicPr>
          <p:cNvPr id="2097164" name="Picture 209716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9050" y="5778500"/>
            <a:ext cx="3414712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10" name="Date Placeholder 1048609"/>
          <p:cNvSpPr>
            <a:spLocks noGrp="1"/>
          </p:cNvSpPr>
          <p:nvPr>
            <p:ph type="dt" sz="half" idx="2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000">
                <a:latin typeface="Lucida Sans Unicode" pitchFamily="34" charset="0"/>
              </a:rPr>
              <a:pPr lvl="0" eaLnBrk="1" latinLnBrk="1" hangingPunct="1"/>
              <a:t>4/9/2019</a:t>
            </a:fld>
            <a:endParaRPr lang="en-US" altLang="en-US" sz="1000">
              <a:latin typeface="Lucida Sans Unicode" pitchFamily="34" charset="0"/>
            </a:endParaRPr>
          </a:p>
        </p:txBody>
      </p:sp>
      <p:sp>
        <p:nvSpPr>
          <p:cNvPr id="1048611" name="Footer Placeholder 1048610"/>
          <p:cNvSpPr>
            <a:spLocks noGrp="1"/>
          </p:cNvSpPr>
          <p:nvPr>
            <p:ph type="ftr" sz="quarter" idx="3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endParaRPr lang="en-US" altLang="en-US" sz="1000">
              <a:latin typeface="Lucida Sans Unicode" pitchFamily="34" charset="0"/>
            </a:endParaRPr>
          </a:p>
        </p:txBody>
      </p:sp>
      <p:sp>
        <p:nvSpPr>
          <p:cNvPr id="1048612" name="Slide Number Placeholder 1048611"/>
          <p:cNvSpPr>
            <a:spLocks noGrp="1"/>
          </p:cNvSpPr>
          <p:nvPr>
            <p:ph type="sldNum" sz="quarter" idx="4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000">
                <a:latin typeface="Lucida Sans Unicode" pitchFamily="34" charset="0"/>
              </a:rPr>
              <a:pPr lvl="0" algn="r" eaLnBrk="1" latinLnBrk="1" hangingPunct="1"/>
              <a:t>‹#›</a:t>
            </a:fld>
            <a:endParaRPr lang="en-US" altLang="en-US" sz="1000">
              <a:latin typeface="Lucida Sans Unicode" pitchFamily="34" charset="0"/>
            </a:endParaRPr>
          </a:p>
        </p:txBody>
      </p:sp>
      <p:sp>
        <p:nvSpPr>
          <p:cNvPr id="1048613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048580"/>
          <p:cNvSpPr>
            <a:spLocks noGrp="1"/>
          </p:cNvSpPr>
          <p:nvPr>
            <p:ph type="dt" sz="half" idx="2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000">
                <a:latin typeface="Lucida Sans Unicode" pitchFamily="34" charset="0"/>
              </a:rPr>
              <a:pPr lvl="0" eaLnBrk="1" latinLnBrk="1" hangingPunct="1"/>
              <a:t>4/9/2019</a:t>
            </a:fld>
            <a:endParaRPr lang="en-US" altLang="en-US" sz="1000">
              <a:latin typeface="Lucida Sans Unicode" pitchFamily="34" charset="0"/>
            </a:endParaRPr>
          </a:p>
        </p:txBody>
      </p:sp>
      <p:sp>
        <p:nvSpPr>
          <p:cNvPr id="1048583" name="Slide Number Placeholder 1048582"/>
          <p:cNvSpPr>
            <a:spLocks noGrp="1"/>
          </p:cNvSpPr>
          <p:nvPr>
            <p:ph type="sldNum" sz="quarter" idx="4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000">
                <a:latin typeface="Lucida Sans Unicode" pitchFamily="34" charset="0"/>
              </a:rPr>
              <a:pPr lvl="0" algn="r" eaLnBrk="1" latinLnBrk="1" hangingPunct="1"/>
              <a:t>‹#›</a:t>
            </a:fld>
            <a:endParaRPr lang="en-US" altLang="en-US" sz="1000">
              <a:latin typeface="Lucida Sans Unicode" pitchFamily="34" charset="0"/>
            </a:endParaRPr>
          </a:p>
        </p:txBody>
      </p:sp>
      <p:sp>
        <p:nvSpPr>
          <p:cNvPr id="1048582" name="Footer Placeholder 1048581"/>
          <p:cNvSpPr>
            <a:spLocks noGrp="1"/>
          </p:cNvSpPr>
          <p:nvPr>
            <p:ph type="ftr" sz="quarter" idx="3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endParaRPr lang="en-US" altLang="en-US" sz="1000">
              <a:latin typeface="Lucida Sans Unicode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Freeform 1048630"/>
          <p:cNvSpPr/>
          <p:nvPr/>
        </p:nvSpPr>
        <p:spPr bwMode="auto">
          <a:xfrm>
            <a:off x="500062" y="5945187"/>
            <a:ext cx="4940300" cy="920750"/>
          </a:xfrm>
          <a:custGeom>
            <a:avLst/>
            <a:gdLst>
              <a:gd name="l" fmla="*/ 0 w 7485"/>
              <a:gd name="t" fmla="*/ 0 h 337"/>
              <a:gd name="r" fmla="*/ 7485 w 7485"/>
              <a:gd name="b" fmla="*/ 337 h 337"/>
            </a:gdLst>
            <a:ahLst/>
            <a:cxn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>
            <a:noFill/>
          </a:ln>
        </p:spPr>
      </p:sp>
      <p:sp>
        <p:nvSpPr>
          <p:cNvPr id="1048632" name="Freeform 1048631"/>
          <p:cNvSpPr/>
          <p:nvPr/>
        </p:nvSpPr>
        <p:spPr bwMode="auto">
          <a:xfrm>
            <a:off x="485775" y="5938837"/>
            <a:ext cx="3690937" cy="933450"/>
          </a:xfrm>
          <a:custGeom>
            <a:avLst/>
            <a:gdLst>
              <a:gd name="l" fmla="*/ 0 w 5591"/>
              <a:gd name="t" fmla="*/ 0 h 588"/>
              <a:gd name="r" fmla="*/ 5591 w 5591"/>
              <a:gd name="b" fmla="*/ 588 h 588"/>
            </a:gdLst>
            <a:ahLst/>
            <a:cxn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>
            <a:noFill/>
          </a:ln>
        </p:spPr>
      </p:sp>
      <p:grpSp>
        <p:nvGrpSpPr>
          <p:cNvPr id="83" name="Group 82"/>
          <p:cNvGrpSpPr/>
          <p:nvPr/>
        </p:nvGrpSpPr>
        <p:grpSpPr>
          <a:xfrm>
            <a:off x="-6350" y="5791200"/>
            <a:ext cx="3402012" cy="1079500"/>
            <a:chOff x="-4" y="3648"/>
            <a:chExt cx="2143" cy="680"/>
          </a:xfrm>
        </p:grpSpPr>
        <p:pic>
          <p:nvPicPr>
            <p:cNvPr id="2097183" name="Picture 2097182"/>
            <p:cNvPicPr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4" y="3648"/>
              <a:ext cx="2143" cy="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633" name="TextBox 1048632"/>
            <p:cNvSpPr txBox="1"/>
            <p:nvPr/>
          </p:nvSpPr>
          <p:spPr>
            <a:xfrm>
              <a:off x="175" y="4045"/>
              <a:ext cx="1071" cy="22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5pPr>
            </a:lstStyle>
            <a:p>
              <a:pPr lvl="0" algn="ctr" eaLnBrk="1" latinLnBrk="1" hangingPunct="1"/>
              <a:endParaRPr lang="en-US" altLang="en-US">
                <a:solidFill>
                  <a:srgbClr val="FFFFFF"/>
                </a:solidFill>
                <a:latin typeface="Lucida Sans Unicode" pitchFamily="34" charset="0"/>
              </a:endParaRPr>
            </a:p>
          </p:txBody>
        </p:sp>
      </p:grpSp>
      <p:pic>
        <p:nvPicPr>
          <p:cNvPr id="2097184" name="Picture 209718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9050" y="5778500"/>
            <a:ext cx="3414712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36" name="Date Placeholder 1048635"/>
          <p:cNvSpPr>
            <a:spLocks noGrp="1"/>
          </p:cNvSpPr>
          <p:nvPr>
            <p:ph type="dt" sz="half" idx="2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000">
                <a:latin typeface="Lucida Sans Unicode" pitchFamily="34" charset="0"/>
              </a:rPr>
              <a:pPr lvl="0" eaLnBrk="1" latinLnBrk="1" hangingPunct="1"/>
              <a:t>4/9/2019</a:t>
            </a:fld>
            <a:endParaRPr lang="en-US" altLang="en-US" sz="1000">
              <a:latin typeface="Lucida Sans Unicode" pitchFamily="34" charset="0"/>
            </a:endParaRPr>
          </a:p>
        </p:txBody>
      </p:sp>
      <p:sp>
        <p:nvSpPr>
          <p:cNvPr id="1048637" name="Footer Placeholder 1048636"/>
          <p:cNvSpPr>
            <a:spLocks noGrp="1"/>
          </p:cNvSpPr>
          <p:nvPr>
            <p:ph type="ftr" sz="quarter" idx="3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endParaRPr lang="en-US" altLang="en-US" sz="1000">
              <a:latin typeface="Lucida Sans Unicode" pitchFamily="34" charset="0"/>
            </a:endParaRPr>
          </a:p>
        </p:txBody>
      </p:sp>
      <p:sp>
        <p:nvSpPr>
          <p:cNvPr id="1048638" name="Slide Number Placeholder 1048637"/>
          <p:cNvSpPr>
            <a:spLocks noGrp="1"/>
          </p:cNvSpPr>
          <p:nvPr>
            <p:ph type="sldNum" sz="quarter" idx="4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000">
                <a:latin typeface="Lucida Sans Unicode" pitchFamily="34" charset="0"/>
              </a:rPr>
              <a:pPr lvl="0" algn="r" eaLnBrk="1" latinLnBrk="1" hangingPunct="1"/>
              <a:t>‹#›</a:t>
            </a:fld>
            <a:endParaRPr lang="en-US" altLang="en-US" sz="1000">
              <a:latin typeface="Lucida Sans Unicode" pitchFamily="34" charset="0"/>
            </a:endParaRPr>
          </a:p>
        </p:txBody>
      </p:sp>
      <p:sp>
        <p:nvSpPr>
          <p:cNvPr id="1048641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0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9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Freeform 1048665"/>
          <p:cNvSpPr/>
          <p:nvPr/>
        </p:nvSpPr>
        <p:spPr bwMode="auto">
          <a:xfrm>
            <a:off x="500062" y="5945187"/>
            <a:ext cx="4940300" cy="920750"/>
          </a:xfrm>
          <a:custGeom>
            <a:avLst/>
            <a:gdLst>
              <a:gd name="l" fmla="*/ 0 w 7485"/>
              <a:gd name="t" fmla="*/ 0 h 337"/>
              <a:gd name="r" fmla="*/ 7485 w 7485"/>
              <a:gd name="b" fmla="*/ 337 h 337"/>
            </a:gdLst>
            <a:ahLst/>
            <a:cxn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>
            <a:noFill/>
          </a:ln>
        </p:spPr>
      </p:sp>
      <p:sp>
        <p:nvSpPr>
          <p:cNvPr id="1048667" name="Freeform 1048666"/>
          <p:cNvSpPr/>
          <p:nvPr/>
        </p:nvSpPr>
        <p:spPr bwMode="auto">
          <a:xfrm>
            <a:off x="485775" y="5938837"/>
            <a:ext cx="3690937" cy="933450"/>
          </a:xfrm>
          <a:custGeom>
            <a:avLst/>
            <a:gdLst>
              <a:gd name="l" fmla="*/ 0 w 5591"/>
              <a:gd name="t" fmla="*/ 0 h 588"/>
              <a:gd name="r" fmla="*/ 5591 w 5591"/>
              <a:gd name="b" fmla="*/ 588 h 588"/>
            </a:gdLst>
            <a:ahLst/>
            <a:cxn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>
            <a:noFill/>
          </a:ln>
        </p:spPr>
      </p:sp>
      <p:grpSp>
        <p:nvGrpSpPr>
          <p:cNvPr id="95" name="Group 94"/>
          <p:cNvGrpSpPr/>
          <p:nvPr/>
        </p:nvGrpSpPr>
        <p:grpSpPr>
          <a:xfrm>
            <a:off x="-6350" y="5791200"/>
            <a:ext cx="3402012" cy="1079500"/>
            <a:chOff x="-4" y="3648"/>
            <a:chExt cx="2143" cy="680"/>
          </a:xfrm>
        </p:grpSpPr>
        <p:pic>
          <p:nvPicPr>
            <p:cNvPr id="2097189" name="Picture 2097188"/>
            <p:cNvPicPr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4" y="3648"/>
              <a:ext cx="2143" cy="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668" name="TextBox 1048667"/>
            <p:cNvSpPr txBox="1"/>
            <p:nvPr/>
          </p:nvSpPr>
          <p:spPr>
            <a:xfrm>
              <a:off x="175" y="4045"/>
              <a:ext cx="1071" cy="22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5pPr>
            </a:lstStyle>
            <a:p>
              <a:pPr lvl="0" algn="ctr" eaLnBrk="1" latinLnBrk="1" hangingPunct="1"/>
              <a:endParaRPr lang="en-US" altLang="en-US">
                <a:solidFill>
                  <a:srgbClr val="FFFFFF"/>
                </a:solidFill>
                <a:latin typeface="Lucida Sans Unicode" pitchFamily="34" charset="0"/>
              </a:endParaRPr>
            </a:p>
          </p:txBody>
        </p:sp>
      </p:grpSp>
      <p:pic>
        <p:nvPicPr>
          <p:cNvPr id="2097190" name="Picture 2097189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9050" y="5778500"/>
            <a:ext cx="3414712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69" name="Freeform 1048668"/>
          <p:cNvSpPr/>
          <p:nvPr/>
        </p:nvSpPr>
        <p:spPr bwMode="auto">
          <a:xfrm>
            <a:off x="500062" y="5945187"/>
            <a:ext cx="4940300" cy="920750"/>
          </a:xfrm>
          <a:custGeom>
            <a:avLst/>
            <a:gdLst>
              <a:gd name="l" fmla="*/ 0 w 7485"/>
              <a:gd name="t" fmla="*/ 0 h 337"/>
              <a:gd name="r" fmla="*/ 7485 w 7485"/>
              <a:gd name="b" fmla="*/ 337 h 337"/>
            </a:gdLst>
            <a:ahLst/>
            <a:cxn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>
            <a:noFill/>
          </a:ln>
        </p:spPr>
      </p:sp>
      <p:sp>
        <p:nvSpPr>
          <p:cNvPr id="1048670" name="Freeform 1048669"/>
          <p:cNvSpPr/>
          <p:nvPr/>
        </p:nvSpPr>
        <p:spPr bwMode="auto">
          <a:xfrm>
            <a:off x="485775" y="5938837"/>
            <a:ext cx="3690937" cy="933450"/>
          </a:xfrm>
          <a:custGeom>
            <a:avLst/>
            <a:gdLst>
              <a:gd name="l" fmla="*/ 0 w 5591"/>
              <a:gd name="t" fmla="*/ 0 h 588"/>
              <a:gd name="r" fmla="*/ 5591 w 5591"/>
              <a:gd name="b" fmla="*/ 588 h 588"/>
            </a:gdLst>
            <a:ahLst/>
            <a:cxn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>
            <a:noFill/>
          </a:ln>
        </p:spPr>
      </p:sp>
      <p:grpSp>
        <p:nvGrpSpPr>
          <p:cNvPr id="96" name="Group 95"/>
          <p:cNvGrpSpPr/>
          <p:nvPr/>
        </p:nvGrpSpPr>
        <p:grpSpPr>
          <a:xfrm>
            <a:off x="-6350" y="5791200"/>
            <a:ext cx="3402012" cy="1079500"/>
            <a:chOff x="-4" y="3648"/>
            <a:chExt cx="2143" cy="680"/>
          </a:xfrm>
        </p:grpSpPr>
        <p:pic>
          <p:nvPicPr>
            <p:cNvPr id="2097191" name="Picture 2097190"/>
            <p:cNvPicPr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4" y="3648"/>
              <a:ext cx="2143" cy="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671" name="TextBox 1048670"/>
            <p:cNvSpPr txBox="1"/>
            <p:nvPr/>
          </p:nvSpPr>
          <p:spPr>
            <a:xfrm>
              <a:off x="175" y="4045"/>
              <a:ext cx="1071" cy="22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5pPr>
            </a:lstStyle>
            <a:p>
              <a:pPr lvl="0" algn="ctr" eaLnBrk="1" latinLnBrk="1" hangingPunct="1"/>
              <a:endParaRPr lang="en-US" altLang="en-US">
                <a:solidFill>
                  <a:srgbClr val="FFFFFF"/>
                </a:solidFill>
                <a:latin typeface="Lucida Sans Unicode" pitchFamily="34" charset="0"/>
              </a:endParaRPr>
            </a:p>
          </p:txBody>
        </p:sp>
      </p:grpSp>
      <p:pic>
        <p:nvPicPr>
          <p:cNvPr id="2097192" name="Picture 209719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9050" y="5778500"/>
            <a:ext cx="3414712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72" name="Chevron 1048671"/>
          <p:cNvSpPr/>
          <p:nvPr/>
        </p:nvSpPr>
        <p:spPr>
          <a:xfrm>
            <a:off x="8664575" y="4987925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>
                  <a:alpha val="100000"/>
                </a:srgbClr>
              </a:gs>
              <a:gs pos="0">
                <a:srgbClr val="1389A6">
                  <a:alpha val="100000"/>
                </a:srgbClr>
              </a:gs>
              <a:gs pos="72000">
                <a:srgbClr val="50B8DA">
                  <a:alpha val="100000"/>
                </a:srgbClr>
              </a:gs>
              <a:gs pos="100000">
                <a:srgbClr val="7FC4DD">
                  <a:alpha val="100000"/>
                </a:srgbClr>
              </a:gs>
              <a:gs pos="100000">
                <a:srgbClr val="7FC4DD">
                  <a:alpha val="100000"/>
                </a:srgbClr>
              </a:gs>
            </a:gsLst>
            <a:lin ang="16200000" scaled="0"/>
          </a:gradFill>
          <a:ln w="3175" cap="rnd" cmpd="sng">
            <a:solidFill>
              <a:srgbClr val="1E768C">
                <a:alpha val="100000"/>
              </a:srgbClr>
            </a:solidFill>
            <a:prstDash val="solid"/>
            <a:round/>
          </a:ln>
          <a:effectLst>
            <a:outerShdw dist="25400" dir="5400000">
              <a:srgbClr val="000000">
                <a:alpha val="45999"/>
              </a:srgbClr>
            </a:outerShdw>
          </a:effectLst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endParaRPr lang="en-US" alt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1048673" name="Chevron 1048672"/>
          <p:cNvSpPr/>
          <p:nvPr/>
        </p:nvSpPr>
        <p:spPr>
          <a:xfrm>
            <a:off x="8477250" y="4987925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>
                  <a:alpha val="100000"/>
                </a:srgbClr>
              </a:gs>
              <a:gs pos="0">
                <a:srgbClr val="1389A6">
                  <a:alpha val="100000"/>
                </a:srgbClr>
              </a:gs>
              <a:gs pos="72000">
                <a:srgbClr val="50B8DA">
                  <a:alpha val="100000"/>
                </a:srgbClr>
              </a:gs>
              <a:gs pos="100000">
                <a:srgbClr val="7FC4DD">
                  <a:alpha val="100000"/>
                </a:srgbClr>
              </a:gs>
              <a:gs pos="100000">
                <a:srgbClr val="7FC4DD">
                  <a:alpha val="100000"/>
                </a:srgbClr>
              </a:gs>
            </a:gsLst>
            <a:lin ang="16200000" scaled="0"/>
          </a:gradFill>
          <a:ln w="3175" cap="rnd" cmpd="sng">
            <a:solidFill>
              <a:srgbClr val="1E768C">
                <a:alpha val="100000"/>
              </a:srgbClr>
            </a:solidFill>
            <a:prstDash val="solid"/>
            <a:round/>
          </a:ln>
          <a:effectLst>
            <a:outerShdw dist="25400" dir="5400000">
              <a:srgbClr val="000000">
                <a:alpha val="45999"/>
              </a:srgbClr>
            </a:outerShdw>
          </a:effectLst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endParaRPr lang="en-US" alt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1048676" name="Date Placeholder 1048675"/>
          <p:cNvSpPr>
            <a:spLocks noGrp="1"/>
          </p:cNvSpPr>
          <p:nvPr>
            <p:ph type="dt" sz="half" idx="2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000">
                <a:latin typeface="Lucida Sans Unicode" pitchFamily="34" charset="0"/>
              </a:rPr>
              <a:pPr lvl="0" eaLnBrk="1" latinLnBrk="1" hangingPunct="1"/>
              <a:t>4/9/2019</a:t>
            </a:fld>
            <a:endParaRPr lang="en-US" altLang="en-US" sz="1000">
              <a:latin typeface="Lucida Sans Unicode" pitchFamily="34" charset="0"/>
            </a:endParaRPr>
          </a:p>
        </p:txBody>
      </p:sp>
      <p:sp>
        <p:nvSpPr>
          <p:cNvPr id="1048677" name="Footer Placeholder 1048676"/>
          <p:cNvSpPr>
            <a:spLocks noGrp="1"/>
          </p:cNvSpPr>
          <p:nvPr>
            <p:ph type="ftr" sz="quarter" idx="3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endParaRPr lang="en-US" altLang="en-US" sz="1000">
              <a:latin typeface="Lucida Sans Unicode" pitchFamily="34" charset="0"/>
            </a:endParaRPr>
          </a:p>
        </p:txBody>
      </p:sp>
      <p:sp>
        <p:nvSpPr>
          <p:cNvPr id="1048678" name="Slide Number Placeholder 1048677"/>
          <p:cNvSpPr>
            <a:spLocks noGrp="1"/>
          </p:cNvSpPr>
          <p:nvPr>
            <p:ph type="sldNum" sz="quarter" idx="4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000">
                <a:latin typeface="Lucida Sans Unicode" pitchFamily="34" charset="0"/>
              </a:rPr>
              <a:pPr lvl="0" algn="r" eaLnBrk="1" latinLnBrk="1" hangingPunct="1"/>
              <a:t>‹#›</a:t>
            </a:fld>
            <a:endParaRPr lang="en-US" altLang="en-US" sz="1000">
              <a:latin typeface="Lucida Sans Unicode" pitchFamily="34" charset="0"/>
            </a:endParaRPr>
          </a:p>
        </p:txBody>
      </p:sp>
      <p:sp>
        <p:nvSpPr>
          <p:cNvPr id="1048681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0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79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2">
                <a:lumMod val="20000"/>
                <a:lumOff val="80000"/>
              </a:schemeClr>
            </a:gs>
            <a:gs pos="0">
              <a:srgbClr val="FC9FCB"/>
            </a:gs>
            <a:gs pos="13000">
              <a:schemeClr val="accent2">
                <a:lumMod val="20000"/>
                <a:lumOff val="80000"/>
              </a:schemeClr>
            </a:gs>
            <a:gs pos="21001">
              <a:schemeClr val="accent2">
                <a:lumMod val="40000"/>
                <a:lumOff val="60000"/>
              </a:schemeClr>
            </a:gs>
            <a:gs pos="63000">
              <a:srgbClr val="FEE7F2"/>
            </a:gs>
            <a:gs pos="67000">
              <a:schemeClr val="accent2">
                <a:lumMod val="60000"/>
                <a:lumOff val="40000"/>
              </a:schemeClr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Freeform 1048575"/>
          <p:cNvSpPr/>
          <p:nvPr/>
        </p:nvSpPr>
        <p:spPr bwMode="auto">
          <a:xfrm>
            <a:off x="500062" y="5945187"/>
            <a:ext cx="4940300" cy="920750"/>
          </a:xfrm>
          <a:custGeom>
            <a:avLst/>
            <a:gdLst>
              <a:gd name="l" fmla="*/ 0 w 7485"/>
              <a:gd name="t" fmla="*/ 0 h 337"/>
              <a:gd name="r" fmla="*/ 7485 w 7485"/>
              <a:gd name="b" fmla="*/ 337 h 337"/>
            </a:gdLst>
            <a:ahLst/>
            <a:cxn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>
            <a:noFill/>
          </a:ln>
        </p:spPr>
      </p:sp>
      <p:sp>
        <p:nvSpPr>
          <p:cNvPr id="1048577" name="Freeform 1048576"/>
          <p:cNvSpPr/>
          <p:nvPr/>
        </p:nvSpPr>
        <p:spPr bwMode="auto">
          <a:xfrm>
            <a:off x="485775" y="5938837"/>
            <a:ext cx="3690937" cy="933450"/>
          </a:xfrm>
          <a:custGeom>
            <a:avLst/>
            <a:gdLst>
              <a:gd name="l" fmla="*/ 0 w 5591"/>
              <a:gd name="t" fmla="*/ 0 h 588"/>
              <a:gd name="r" fmla="*/ 5591 w 5591"/>
              <a:gd name="b" fmla="*/ 588 h 588"/>
            </a:gdLst>
            <a:ahLst/>
            <a:cxn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>
            <a:noFill/>
          </a:ln>
        </p:spPr>
      </p:sp>
      <p:grpSp>
        <p:nvGrpSpPr>
          <p:cNvPr id="23" name="Group 22"/>
          <p:cNvGrpSpPr/>
          <p:nvPr/>
        </p:nvGrpSpPr>
        <p:grpSpPr>
          <a:xfrm>
            <a:off x="-6350" y="5791200"/>
            <a:ext cx="3402012" cy="1079500"/>
            <a:chOff x="-4" y="3648"/>
            <a:chExt cx="2143" cy="680"/>
          </a:xfrm>
        </p:grpSpPr>
        <p:pic>
          <p:nvPicPr>
            <p:cNvPr id="2097152" name="Picture 2097151"/>
            <p:cNvPicPr>
              <a:picLocks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-4" y="3648"/>
              <a:ext cx="2143" cy="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578" name="TextBox 1048577"/>
            <p:cNvSpPr txBox="1"/>
            <p:nvPr/>
          </p:nvSpPr>
          <p:spPr>
            <a:xfrm>
              <a:off x="175" y="4045"/>
              <a:ext cx="1071" cy="22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5pPr>
            </a:lstStyle>
            <a:p>
              <a:pPr lvl="0" algn="ctr" eaLnBrk="1" latinLnBrk="1" hangingPunct="1"/>
              <a:endParaRPr lang="en-US" altLang="en-US">
                <a:solidFill>
                  <a:srgbClr val="FFFFFF"/>
                </a:solidFill>
                <a:latin typeface="Lucida Sans Unicode" pitchFamily="34" charset="0"/>
              </a:endParaRPr>
            </a:p>
          </p:txBody>
        </p:sp>
      </p:grpSp>
      <p:pic>
        <p:nvPicPr>
          <p:cNvPr id="2097153" name="Picture 2097152"/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-19050" y="5778500"/>
            <a:ext cx="3414712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79" name="Title Placeholder 104857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8580" name="Text Placeholder 1048579"/>
          <p:cNvSpPr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8581" name="Date Placeholder 1048580"/>
          <p:cNvSpPr>
            <a:spLocks noGrp="1"/>
          </p:cNvSpPr>
          <p:nvPr>
            <p:ph type="dt" sz="half" idx="2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000">
                <a:latin typeface="Lucida Sans Unicode" pitchFamily="34" charset="0"/>
              </a:rPr>
              <a:pPr lvl="0" eaLnBrk="1" latinLnBrk="1" hangingPunct="1"/>
              <a:t>4/9/2019</a:t>
            </a:fld>
            <a:endParaRPr lang="en-US" altLang="en-US" sz="1000">
              <a:latin typeface="Lucida Sans Unicode" pitchFamily="34" charset="0"/>
            </a:endParaRPr>
          </a:p>
        </p:txBody>
      </p:sp>
      <p:sp>
        <p:nvSpPr>
          <p:cNvPr id="1048582" name="Footer Placeholder 1048581"/>
          <p:cNvSpPr>
            <a:spLocks noGrp="1"/>
          </p:cNvSpPr>
          <p:nvPr>
            <p:ph type="ftr" sz="quarter" idx="3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endParaRPr lang="en-US" altLang="en-US" sz="1000">
              <a:latin typeface="Lucida Sans Unicode" pitchFamily="34" charset="0"/>
            </a:endParaRPr>
          </a:p>
        </p:txBody>
      </p:sp>
      <p:sp>
        <p:nvSpPr>
          <p:cNvPr id="1048583" name="Slide Number Placeholder 1048582"/>
          <p:cNvSpPr>
            <a:spLocks noGrp="1"/>
          </p:cNvSpPr>
          <p:nvPr>
            <p:ph type="sldNum" sz="quarter" idx="4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000">
                <a:latin typeface="Lucida Sans Unicode" pitchFamily="34" charset="0"/>
              </a:rPr>
              <a:pPr lvl="0" algn="r" eaLnBrk="1" latinLnBrk="1" hangingPunct="1"/>
              <a:t>‹#›</a:t>
            </a:fld>
            <a:endParaRPr lang="en-US" altLang="en-US" sz="1000">
              <a:latin typeface="Lucida Sans Unicode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scape.com/resource/pneumonia" TargetMode="External"/><Relationship Id="rId2" Type="http://schemas.openxmlformats.org/officeDocument/2006/relationships/hyperlink" Target="http://emedicine.medscape.com/article/965254-overview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edscape.com/resource/sepsi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Title 2097157"/>
          <p:cNvPicPr>
            <a:picLocks noGrp="1"/>
          </p:cNvPicPr>
          <p:nvPr>
            <p:ph type="ctrTitle" idx="7"/>
          </p:nvPr>
        </p:nvPicPr>
        <p:blipFill>
          <a:blip r:embed="rId2"/>
          <a:srcRect/>
          <a:stretch>
            <a:fillRect/>
          </a:stretch>
        </p:blipFill>
        <p:spPr>
          <a:xfrm>
            <a:off x="414337" y="895350"/>
            <a:ext cx="8139112" cy="18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8" name="Subtitle 1048597"/>
          <p:cNvSpPr>
            <a:spLocks noGrp="1"/>
          </p:cNvSpPr>
          <p:nvPr>
            <p:ph type="subTitle" idx="4294967295"/>
          </p:nvPr>
        </p:nvSpPr>
        <p:spPr>
          <a:xfrm>
            <a:off x="685800" y="4267200"/>
            <a:ext cx="7772400" cy="1200150"/>
          </a:xfrm>
          <a:prstGeom prst="rect">
            <a:avLst/>
          </a:prstGeom>
          <a:noFill/>
          <a:ln>
            <a:noFill/>
          </a:ln>
        </p:spPr>
        <p:txBody>
          <a:bodyPr vert="horz" lIns="45720" tIns="45720" rIns="45720" bIns="45720" anchor="t"/>
          <a:lstStyle>
            <a:lvl1pPr marL="109537" algn="ctr">
              <a:buNone/>
              <a:defRPr sz="2700">
                <a:solidFill>
                  <a:schemeClr val="dk1"/>
                </a:solidFill>
              </a:defRPr>
            </a:lvl1pPr>
            <a:lvl2pPr marL="392112" algn="ctr">
              <a:buNone/>
            </a:lvl2pPr>
            <a:lvl3pPr marL="630237" algn="ctr">
              <a:buNone/>
            </a:lvl3pPr>
            <a:lvl4pPr marL="914400" algn="ctr">
              <a:buNone/>
            </a:lvl4pPr>
            <a:lvl5pPr marL="1143000" algn="ctr">
              <a:buNone/>
            </a:lvl5pPr>
          </a:lstStyle>
          <a:p>
            <a:pPr marL="0" lvl="0" indent="0" algn="l" eaLnBrk="1" latinLnBrk="1" hangingPunct="1">
              <a:buNone/>
            </a:pPr>
            <a:endParaRPr lang="en-US" altLang="en-US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Title 2097166"/>
          <p:cNvPicPr>
            <a:picLocks noGrp="1"/>
          </p:cNvPicPr>
          <p:nvPr>
            <p:ph type="title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822575"/>
            <a:ext cx="8229600" cy="124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Content Placeholder 1048616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65125" indent="-255588" algn="l" rtl="0" fontAlgn="base" latinLnBrk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620712" indent="-228600" algn="l" rtl="0" fontAlgn="base" latinLnBrk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3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858837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1430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9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3716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/>
              <a:t>Factors predisposing to Rheumatic fever include:</a:t>
            </a:r>
          </a:p>
          <a:p>
            <a:pPr lvl="0" eaLnBrk="1" latinLnBrk="1" hangingPunct="1">
              <a:buNone/>
            </a:pPr>
            <a:r>
              <a:rPr lang="en-US" altLang="en-US"/>
              <a:t>     Age of patient</a:t>
            </a:r>
          </a:p>
          <a:p>
            <a:pPr lvl="0" eaLnBrk="1" latinLnBrk="1" hangingPunct="1">
              <a:buNone/>
            </a:pPr>
            <a:r>
              <a:rPr lang="en-US" altLang="en-US"/>
              <a:t>     Family history</a:t>
            </a:r>
          </a:p>
          <a:p>
            <a:pPr lvl="0" eaLnBrk="1" latinLnBrk="1" hangingPunct="1">
              <a:buNone/>
            </a:pPr>
            <a:r>
              <a:rPr lang="en-US" altLang="en-US"/>
              <a:t>     Season</a:t>
            </a:r>
          </a:p>
          <a:p>
            <a:pPr lvl="0" eaLnBrk="1" latinLnBrk="1" hangingPunct="1">
              <a:buNone/>
            </a:pPr>
            <a:r>
              <a:rPr lang="en-US" altLang="en-US"/>
              <a:t>     Recurrent streptococcal infection</a:t>
            </a:r>
          </a:p>
          <a:p>
            <a:pPr lvl="0" eaLnBrk="1" latinLnBrk="1" hangingPunct="1">
              <a:buNone/>
            </a:pPr>
            <a:r>
              <a:rPr lang="en-US" altLang="en-US"/>
              <a:t>     Host factors affecting susceptibility</a:t>
            </a:r>
          </a:p>
        </p:txBody>
      </p:sp>
      <p:pic>
        <p:nvPicPr>
          <p:cNvPr id="2097168" name="Title 2097167"/>
          <p:cNvPicPr>
            <a:picLocks noGrp="1"/>
          </p:cNvPicPr>
          <p:nvPr>
            <p:ph type="title" idx="5"/>
          </p:nvPr>
        </p:nvPicPr>
        <p:blipFill>
          <a:blip r:embed="rId2"/>
          <a:srcRect/>
          <a:stretch>
            <a:fillRect/>
          </a:stretch>
        </p:blipFill>
        <p:spPr>
          <a:xfrm>
            <a:off x="201612" y="274637"/>
            <a:ext cx="8485188" cy="124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Title 2097168"/>
          <p:cNvPicPr>
            <a:picLocks noGrp="1"/>
          </p:cNvPicPr>
          <p:nvPr>
            <p:ph type="title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36575" y="2895600"/>
            <a:ext cx="8229600" cy="118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Content Placeholder 1048617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65125" indent="-255588" algn="l" rtl="0" fontAlgn="base" latinLnBrk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620712" indent="-228600" algn="l" rtl="0" fontAlgn="base" latinLnBrk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3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858837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1430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9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3716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/>
              <a:t>Interval between the onset of pharyngitis and ARF is 1-5 weeks.</a:t>
            </a:r>
          </a:p>
          <a:p>
            <a:pPr lvl="0" eaLnBrk="1" latinLnBrk="1" hangingPunct="1"/>
            <a:r>
              <a:rPr lang="en-US" altLang="en-US"/>
              <a:t>Onset is acute when arthritis is presenting symptom while gradual when carditis or chorea is the initial clinical feature.</a:t>
            </a:r>
          </a:p>
          <a:p>
            <a:pPr lvl="0" eaLnBrk="1" latinLnBrk="1" hangingPunct="1">
              <a:buNone/>
            </a:pPr>
            <a:endParaRPr lang="en-US" altLang="en-US"/>
          </a:p>
        </p:txBody>
      </p:sp>
      <p:pic>
        <p:nvPicPr>
          <p:cNvPr id="2097170" name="Title 2097169"/>
          <p:cNvPicPr>
            <a:picLocks noGrp="1"/>
          </p:cNvPicPr>
          <p:nvPr>
            <p:ph type="title" idx="5"/>
          </p:nvPr>
        </p:nvPicPr>
        <p:blipFill>
          <a:blip r:embed="rId2"/>
          <a:srcRect/>
          <a:stretch>
            <a:fillRect/>
          </a:stretch>
        </p:blipFill>
        <p:spPr>
          <a:xfrm>
            <a:off x="201612" y="274637"/>
            <a:ext cx="8485188" cy="124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Content Placeholder 209717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295400"/>
            <a:ext cx="6950075" cy="4748212"/>
          </a:xfrm>
          <a:prstGeom prst="rect">
            <a:avLst/>
          </a:prstGeom>
          <a:solidFill>
            <a:srgbClr val="1FAECD">
              <a:alpha val="100000"/>
            </a:srgbClr>
          </a:solidFill>
          <a:ln>
            <a:noFill/>
          </a:ln>
        </p:spPr>
      </p:pic>
      <p:pic>
        <p:nvPicPr>
          <p:cNvPr id="2097172" name="Title 2097171"/>
          <p:cNvPicPr>
            <a:picLocks noGrp="1"/>
          </p:cNvPicPr>
          <p:nvPr>
            <p:ph type="title" idx="5"/>
          </p:nvPr>
        </p:nvPicPr>
        <p:blipFill>
          <a:blip r:embed="rId3"/>
          <a:srcRect/>
          <a:stretch>
            <a:fillRect/>
          </a:stretch>
        </p:blipFill>
        <p:spPr>
          <a:xfrm>
            <a:off x="201612" y="274637"/>
            <a:ext cx="8485188" cy="124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Content Placeholder 1048618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021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65125" indent="-255588" algn="l" rtl="0" fontAlgn="base" latinLnBrk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620712" indent="-228600" algn="l" rtl="0" fontAlgn="base" latinLnBrk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3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858837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1430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9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3716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 sz="3000"/>
              <a:t>Physical findings in a patient with rheumatic heart disease include cardiac and non cardiac manifestations of acute rheumatic fever.</a:t>
            </a:r>
          </a:p>
          <a:p>
            <a:pPr lvl="0" eaLnBrk="1" latinLnBrk="1" hangingPunct="1">
              <a:buNone/>
            </a:pPr>
            <a:endParaRPr lang="en-US" altLang="en-US" sz="3000"/>
          </a:p>
          <a:p>
            <a:pPr lvl="0" eaLnBrk="1" latinLnBrk="1" hangingPunct="1"/>
            <a:r>
              <a:rPr lang="en-US" altLang="en-US" sz="3000"/>
              <a:t>Some patients develop cardiac manifestations of chronic rheumatic heart disease</a:t>
            </a:r>
          </a:p>
        </p:txBody>
      </p:sp>
      <p:pic>
        <p:nvPicPr>
          <p:cNvPr id="2097173" name="Title 2097172"/>
          <p:cNvPicPr>
            <a:picLocks noGrp="1"/>
          </p:cNvPicPr>
          <p:nvPr>
            <p:ph type="title" idx="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74637"/>
            <a:ext cx="8229600" cy="124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Content Placeholder 1048619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65125" indent="-255588" algn="l" rtl="0" fontAlgn="base" latinLnBrk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620712" indent="-228600" algn="l" rtl="0" fontAlgn="base" latinLnBrk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3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858837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1430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9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3716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 sz="2500"/>
              <a:t>Pancarditis is the most serious and second most common complication of rheumatic fever (50%).</a:t>
            </a:r>
          </a:p>
          <a:p>
            <a:pPr lvl="0" eaLnBrk="1" latinLnBrk="1" hangingPunct="1"/>
            <a:r>
              <a:rPr lang="en-US" altLang="en-US" sz="2500"/>
              <a:t>In advanced cases, patients may complain of dyspnea, mild-to-moderate chest discomfort, pleuritic chest pain, edema, cough, or orthopnea. </a:t>
            </a:r>
          </a:p>
          <a:p>
            <a:pPr lvl="0" eaLnBrk="1" latinLnBrk="1" hangingPunct="1"/>
            <a:r>
              <a:rPr lang="en-US" altLang="en-US" sz="2500"/>
              <a:t>Carditis is most commonly detected by a new murmur and tachycardia out of proportion to fever. </a:t>
            </a:r>
          </a:p>
          <a:p>
            <a:pPr lvl="0" eaLnBrk="1" latinLnBrk="1" hangingPunct="1"/>
            <a:r>
              <a:rPr lang="en-US" altLang="en-US" sz="2500"/>
              <a:t>New or changing murmurs are considered necessary for a diagnosis of rheumatic valvulitis.</a:t>
            </a:r>
          </a:p>
          <a:p>
            <a:pPr lvl="0" eaLnBrk="1" latinLnBrk="1" hangingPunct="1"/>
            <a:r>
              <a:rPr lang="en-US" altLang="en-US" sz="2500"/>
              <a:t>Other cardiac manifestations include congestive heart failure and pericarditis. </a:t>
            </a:r>
          </a:p>
        </p:txBody>
      </p:sp>
      <p:pic>
        <p:nvPicPr>
          <p:cNvPr id="2097174" name="Title 2097173"/>
          <p:cNvPicPr>
            <a:picLocks noGrp="1"/>
          </p:cNvPicPr>
          <p:nvPr>
            <p:ph type="title" idx="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74637"/>
            <a:ext cx="8229600" cy="124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Content Placeholder 1048620"/>
          <p:cNvSpPr>
            <a:spLocks noGrp="1"/>
          </p:cNvSpPr>
          <p:nvPr>
            <p:ph idx="4294967295"/>
          </p:nvPr>
        </p:nvSpPr>
        <p:spPr>
          <a:xfrm>
            <a:off x="0" y="457200"/>
            <a:ext cx="8839200" cy="6019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65125" indent="-255588" algn="l" rtl="0" fontAlgn="base" latinLnBrk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620712" indent="-228600" algn="l" rtl="0" fontAlgn="base" latinLnBrk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3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858837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1430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9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3716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>
              <a:lnSpc>
                <a:spcPct val="80000"/>
              </a:lnSpc>
            </a:pPr>
            <a:r>
              <a:rPr lang="en-US" altLang="en-US" sz="2500"/>
              <a:t>The murmurs of acute rheumatic fever are typically due to valve insufficiency.</a:t>
            </a:r>
          </a:p>
          <a:p>
            <a:pPr lvl="0" eaLnBrk="1" latinLnBrk="1" hangingPunct="1">
              <a:lnSpc>
                <a:spcPct val="80000"/>
              </a:lnSpc>
            </a:pPr>
            <a:r>
              <a:rPr lang="en-US" altLang="en-US" sz="2500"/>
              <a:t>The following murmurs are most commonly observed during acute rheumatic fever: </a:t>
            </a:r>
          </a:p>
          <a:p>
            <a:pPr lvl="1" eaLnBrk="1" latinLnBrk="1" hangingPunct="1">
              <a:lnSpc>
                <a:spcPct val="80000"/>
              </a:lnSpc>
            </a:pPr>
            <a:r>
              <a:rPr lang="en-US" altLang="en-US" sz="2700"/>
              <a:t>Apical pansystolic murmur is a high-pitched, blowing-quality murmur of mitral regurgitation that radiates to the left axilla.</a:t>
            </a:r>
          </a:p>
          <a:p>
            <a:pPr lvl="1" eaLnBrk="1" latinLnBrk="1" hangingPunct="1">
              <a:lnSpc>
                <a:spcPct val="80000"/>
              </a:lnSpc>
            </a:pPr>
            <a:r>
              <a:rPr lang="en-US" altLang="en-US" sz="2700"/>
              <a:t>Apical diastolic murmur (also known as a Carey-Coombs murmur) is heard with active carditis and accompanies severe mitral insufficiency.. </a:t>
            </a:r>
          </a:p>
          <a:p>
            <a:pPr lvl="1" eaLnBrk="1" latinLnBrk="1" hangingPunct="1">
              <a:lnSpc>
                <a:spcPct val="80000"/>
              </a:lnSpc>
            </a:pPr>
            <a:r>
              <a:rPr lang="en-US" altLang="en-US" sz="2700"/>
              <a:t>Basal diastolic murmur is an early diastolic murmur of aortic regurgitation and is high-pitched, blowing, decrescendo, and heard best along the right upper and mid-left sternal border after deep expiration while the patient is leaning forward</a:t>
            </a:r>
            <a:r>
              <a:rPr lang="en-US" altLang="en-US" sz="2100"/>
              <a:t>. </a:t>
            </a:r>
          </a:p>
          <a:p>
            <a:pPr lvl="0" eaLnBrk="1" latinLnBrk="1" hangingPunct="1">
              <a:lnSpc>
                <a:spcPct val="80000"/>
              </a:lnSpc>
            </a:pPr>
            <a:endParaRPr lang="en-US" altLang="en-US" sz="2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Content Placeholder 104862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65125" indent="-255588" algn="l" rtl="0" fontAlgn="base" latinLnBrk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620712" indent="-228600" algn="l" rtl="0" fontAlgn="base" latinLnBrk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3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858837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1430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9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3716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 sz="2900"/>
              <a:t>Common noncardiac (and diagnostic) manifestations of acute rheumatic fever include polyarthritis, chorea, erythema marginatum, and subcutaneous nodules.</a:t>
            </a:r>
          </a:p>
          <a:p>
            <a:pPr lvl="0" eaLnBrk="1" latinLnBrk="1" hangingPunct="1"/>
            <a:r>
              <a:rPr lang="en-US" altLang="en-US" sz="2900"/>
              <a:t>Other clinical, noncardiac manifestations include abdominal pain, arthralgias, epistaxis, fever, and rheumatic pneumonia</a:t>
            </a:r>
            <a:r>
              <a:rPr lang="en-US" altLang="en-US"/>
              <a:t>. </a:t>
            </a:r>
          </a:p>
        </p:txBody>
      </p:sp>
      <p:pic>
        <p:nvPicPr>
          <p:cNvPr id="2097175" name="Title 2097174"/>
          <p:cNvPicPr>
            <a:picLocks noGrp="1"/>
          </p:cNvPicPr>
          <p:nvPr>
            <p:ph type="title" idx="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74637"/>
            <a:ext cx="8229600" cy="1189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6" name="Picture 209719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79115" y="530793"/>
            <a:ext cx="8185769" cy="57964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Content Placeholder 1048598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65125" indent="-255588" algn="l" rtl="0" fontAlgn="base" latinLnBrk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620712" indent="-228600" algn="l" rtl="0" fontAlgn="base" latinLnBrk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3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858837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1430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9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3716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>
              <a:lnSpc>
                <a:spcPct val="80000"/>
              </a:lnSpc>
            </a:pPr>
            <a:r>
              <a:rPr lang="en-ZA" altLang="en-US" sz="3100">
                <a:ea typeface="Arial" charset="0"/>
              </a:rPr>
              <a:t>Autoimmune consequence of infection with Group A streptococcal infection</a:t>
            </a:r>
          </a:p>
          <a:p>
            <a:pPr lvl="0" eaLnBrk="1" latinLnBrk="1" hangingPunct="1">
              <a:lnSpc>
                <a:spcPct val="80000"/>
              </a:lnSpc>
            </a:pPr>
            <a:endParaRPr lang="en-ZA" altLang="en-US" sz="3100">
              <a:ea typeface="Arial" charset="0"/>
            </a:endParaRPr>
          </a:p>
          <a:p>
            <a:pPr lvl="0" eaLnBrk="1" latinLnBrk="1" hangingPunct="1">
              <a:lnSpc>
                <a:spcPct val="80000"/>
              </a:lnSpc>
            </a:pPr>
            <a:r>
              <a:rPr lang="en-ZA" altLang="en-US" sz="3100">
                <a:ea typeface="Arial" charset="0"/>
              </a:rPr>
              <a:t>Results in a generalised inflammatory response affecting brain, joints, skin, subcutaneous tissues and the heart.</a:t>
            </a:r>
          </a:p>
          <a:p>
            <a:pPr lvl="0" eaLnBrk="1" latinLnBrk="1" hangingPunct="1">
              <a:lnSpc>
                <a:spcPct val="80000"/>
              </a:lnSpc>
            </a:pPr>
            <a:endParaRPr lang="en-ZA" altLang="en-US" sz="3100">
              <a:ea typeface="Arial" charset="0"/>
            </a:endParaRPr>
          </a:p>
          <a:p>
            <a:pPr lvl="0" eaLnBrk="1" latinLnBrk="1" hangingPunct="1">
              <a:lnSpc>
                <a:spcPct val="80000"/>
              </a:lnSpc>
            </a:pPr>
            <a:r>
              <a:rPr lang="en-ZA" altLang="en-US" sz="3100">
                <a:ea typeface="Arial" charset="0"/>
              </a:rPr>
              <a:t>Currently, the modified Jones criteria form the basis of the diagnosis of the condition.</a:t>
            </a:r>
          </a:p>
          <a:p>
            <a:pPr lvl="0" eaLnBrk="1" latinLnBrk="1" hangingPunct="1">
              <a:lnSpc>
                <a:spcPct val="80000"/>
              </a:lnSpc>
            </a:pPr>
            <a:endParaRPr lang="en-US" altLang="en-US" sz="2300"/>
          </a:p>
        </p:txBody>
      </p:sp>
      <p:pic>
        <p:nvPicPr>
          <p:cNvPr id="2097159" name="Title 2097158"/>
          <p:cNvPicPr>
            <a:picLocks noGrp="1"/>
          </p:cNvPicPr>
          <p:nvPr>
            <p:ph type="title" idx="5"/>
          </p:nvPr>
        </p:nvPicPr>
        <p:blipFill>
          <a:blip r:embed="rId2"/>
          <a:srcRect/>
          <a:stretch>
            <a:fillRect/>
          </a:stretch>
        </p:blipFill>
        <p:spPr>
          <a:xfrm>
            <a:off x="201612" y="274637"/>
            <a:ext cx="8485188" cy="124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7" name="Picture 209719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3682" y="587605"/>
            <a:ext cx="8416637" cy="568278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Title 2097175"/>
          <p:cNvPicPr>
            <a:picLocks noGrp="1"/>
          </p:cNvPicPr>
          <p:nvPr>
            <p:ph type="title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3048000"/>
            <a:ext cx="8229600" cy="124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Content Placeholder 104862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257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65125" indent="-255588" algn="l" rtl="0" fontAlgn="base" latinLnBrk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620712" indent="-228600" algn="l" rtl="0" fontAlgn="base" latinLnBrk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3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858837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1430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9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3716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marL="107950" lvl="0" indent="0" eaLnBrk="1" latinLnBrk="1" hangingPunct="1">
              <a:buNone/>
            </a:pPr>
            <a:r>
              <a:rPr lang="en-US" altLang="en-US" b="1"/>
              <a:t>THROAT CULTURE</a:t>
            </a:r>
          </a:p>
          <a:p>
            <a:pPr marL="107950" lvl="0" indent="0" eaLnBrk="1" latinLnBrk="1" hangingPunct="1">
              <a:buNone/>
            </a:pPr>
            <a:r>
              <a:rPr lang="en-US" altLang="en-US" b="1"/>
              <a:t>Rapid antigen detection test</a:t>
            </a:r>
          </a:p>
          <a:p>
            <a:pPr marL="107950" lvl="0" indent="0" eaLnBrk="1" latinLnBrk="1" hangingPunct="1">
              <a:buNone/>
            </a:pPr>
            <a:r>
              <a:rPr lang="en-US" altLang="en-US" b="1"/>
              <a:t>Acute phase reactants</a:t>
            </a:r>
          </a:p>
          <a:p>
            <a:pPr marL="107950" lvl="0" indent="0" eaLnBrk="1" latinLnBrk="1" hangingPunct="1">
              <a:buNone/>
            </a:pPr>
            <a:r>
              <a:rPr lang="en-US" altLang="en-US" b="1"/>
              <a:t>ECG</a:t>
            </a:r>
          </a:p>
          <a:p>
            <a:pPr marL="107950" lvl="0" indent="0" eaLnBrk="1" latinLnBrk="1" hangingPunct="1">
              <a:buNone/>
            </a:pPr>
            <a:r>
              <a:rPr lang="en-US" altLang="en-US" b="1"/>
              <a:t>ECHO</a:t>
            </a:r>
          </a:p>
          <a:p>
            <a:pPr marL="107950" lvl="0" indent="0" eaLnBrk="1" latinLnBrk="1" hangingPunct="1">
              <a:buNone/>
            </a:pPr>
            <a:r>
              <a:rPr lang="en-US" altLang="en-US" b="1"/>
              <a:t>Cardiac Catheterization</a:t>
            </a:r>
          </a:p>
          <a:p>
            <a:pPr marL="107950" lvl="0" indent="0" eaLnBrk="1" latinLnBrk="1" hangingPunct="1"/>
            <a:endParaRPr lang="en-US" altLang="en-US"/>
          </a:p>
        </p:txBody>
      </p:sp>
      <p:pic>
        <p:nvPicPr>
          <p:cNvPr id="2097177" name="Title 2097176"/>
          <p:cNvPicPr>
            <a:picLocks noGrp="1"/>
          </p:cNvPicPr>
          <p:nvPr>
            <p:ph type="title" idx="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74637"/>
            <a:ext cx="8229600" cy="124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Title 2097177"/>
          <p:cNvPicPr>
            <a:picLocks noGrp="1"/>
          </p:cNvPicPr>
          <p:nvPr>
            <p:ph type="title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2895600"/>
            <a:ext cx="8229600" cy="124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Content Placeholder 1048623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65125" indent="-255588" algn="l" rtl="0" fontAlgn="base" latinLnBrk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620712" indent="-228600" algn="l" rtl="0" fontAlgn="base" latinLnBrk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3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858837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1430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9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3716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/>
            <a:r>
              <a:rPr lang="en-US" altLang="en-US"/>
              <a:t>All patients with acute rheumatic fever should be placed on bed rest and monitored closely for evidence of carditis.</a:t>
            </a:r>
          </a:p>
          <a:p>
            <a:pPr lvl="0"/>
            <a:r>
              <a:rPr lang="en-US" altLang="en-US"/>
              <a:t>They can be allowed to ambulate as soon as signs of acute inflammation have subsided, however patients with carditis require longer periods 0f bed rest.</a:t>
            </a:r>
          </a:p>
        </p:txBody>
      </p:sp>
      <p:pic>
        <p:nvPicPr>
          <p:cNvPr id="2097179" name="Title 2097178"/>
          <p:cNvPicPr>
            <a:picLocks noGrp="1"/>
          </p:cNvPicPr>
          <p:nvPr>
            <p:ph type="title" idx="5"/>
          </p:nvPr>
        </p:nvPicPr>
        <p:blipFill>
          <a:blip r:embed="rId2"/>
          <a:srcRect/>
          <a:stretch>
            <a:fillRect/>
          </a:stretch>
        </p:blipFill>
        <p:spPr>
          <a:xfrm>
            <a:off x="201612" y="274637"/>
            <a:ext cx="8485188" cy="124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Content Placeholder 1048624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50720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65125" indent="-255588" algn="l" rtl="0" fontAlgn="base" latinLnBrk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620712" indent="-228600" algn="l" rtl="0" fontAlgn="base" latinLnBrk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3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858837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1430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9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3716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/>
              <a:t>Medical therapy in rheumatic heart disease includes attempts to prevent rheumatic fever (and thus rheumatic heart disease). </a:t>
            </a:r>
          </a:p>
          <a:p>
            <a:pPr lvl="0" eaLnBrk="1" latinLnBrk="1" hangingPunct="1"/>
            <a:r>
              <a:rPr lang="en-US" altLang="en-US"/>
              <a:t>In patients who develop rheumatic heart disease, therapy is directed toward eliminating the group A streptococcal pharyngitis (if still present), suppressing inflammation from the autoimmune response, and providing supportive treatment for congestive heart failure. </a:t>
            </a:r>
          </a:p>
        </p:txBody>
      </p:sp>
      <p:pic>
        <p:nvPicPr>
          <p:cNvPr id="2097180" name="Title 2097179"/>
          <p:cNvPicPr>
            <a:picLocks noGrp="1"/>
          </p:cNvPicPr>
          <p:nvPr>
            <p:ph type="title" idx="5"/>
          </p:nvPr>
        </p:nvPicPr>
        <p:blipFill>
          <a:blip r:embed="rId2"/>
          <a:srcRect/>
          <a:stretch>
            <a:fillRect/>
          </a:stretch>
        </p:blipFill>
        <p:spPr>
          <a:xfrm>
            <a:off x="201612" y="274637"/>
            <a:ext cx="8485188" cy="124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Content Placeholder 1048625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65125" indent="-255588" algn="l" rtl="0" fontAlgn="base" latinLnBrk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620712" indent="-228600" algn="l" rtl="0" fontAlgn="base" latinLnBrk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3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858837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1430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9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3716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/>
              <a:t>ANTIBIOTIC THERAPY drug of choice is BENZYL PENCILLIN.</a:t>
            </a:r>
          </a:p>
          <a:p>
            <a:pPr lvl="0" eaLnBrk="1" latinLnBrk="1" hangingPunct="1"/>
            <a:r>
              <a:rPr lang="en-US" altLang="en-US"/>
              <a:t>ANTI INFLAMMATORY DRUGS for symptomatic relief.</a:t>
            </a:r>
          </a:p>
          <a:p>
            <a:pPr lvl="0" eaLnBrk="1" latinLnBrk="1" hangingPunct="1"/>
            <a:r>
              <a:rPr lang="en-US" altLang="en-US"/>
              <a:t>In RHD AFTER LOAD REDUCTION agents.</a:t>
            </a:r>
          </a:p>
          <a:p>
            <a:pPr lvl="0" eaLnBrk="1" latinLnBrk="1" hangingPunct="1"/>
            <a:endParaRPr lang="en-US" altLang="en-US"/>
          </a:p>
        </p:txBody>
      </p:sp>
      <p:pic>
        <p:nvPicPr>
          <p:cNvPr id="2097181" name="Title 2097180"/>
          <p:cNvPicPr>
            <a:picLocks noGrp="1"/>
          </p:cNvPicPr>
          <p:nvPr>
            <p:ph type="title" idx="5"/>
          </p:nvPr>
        </p:nvPicPr>
        <p:blipFill>
          <a:blip r:embed="rId2"/>
          <a:srcRect/>
          <a:stretch>
            <a:fillRect/>
          </a:stretch>
        </p:blipFill>
        <p:spPr>
          <a:xfrm>
            <a:off x="201612" y="274637"/>
            <a:ext cx="8485188" cy="124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Content Placeholder 1048626"/>
          <p:cNvSpPr>
            <a:spLocks noGrp="1"/>
          </p:cNvSpPr>
          <p:nvPr>
            <p:ph idx="4294967295"/>
          </p:nvPr>
        </p:nvSpPr>
        <p:spPr>
          <a:xfrm>
            <a:off x="457200" y="609600"/>
            <a:ext cx="7772400" cy="5867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65125" indent="-255588" algn="l" rtl="0" fontAlgn="base" latinLnBrk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620712" indent="-228600" algn="l" rtl="0" fontAlgn="base" latinLnBrk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3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858837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1430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9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3716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 sz="2400"/>
              <a:t>Afterload reduction (i.e., using ACE inhibitor captopril) may be effective in improving cardiac output, particularly in the presence of mitral and aortic insufficiency.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Content Placeholder 1048627"/>
          <p:cNvSpPr>
            <a:spLocks noGrp="1"/>
          </p:cNvSpPr>
          <p:nvPr>
            <p:ph idx="4294967295"/>
          </p:nvPr>
        </p:nvSpPr>
        <p:spPr>
          <a:xfrm>
            <a:off x="0" y="228600"/>
            <a:ext cx="8991600" cy="6324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65125" indent="-255588" algn="l" rtl="0" fontAlgn="base" latinLnBrk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620712" indent="-228600" algn="l" rtl="0" fontAlgn="base" latinLnBrk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3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858837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1430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9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3716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 sz="3200" b="1"/>
              <a:t>PROPHYLAXIS</a:t>
            </a:r>
          </a:p>
          <a:p>
            <a:pPr lvl="1" eaLnBrk="1" latinLnBrk="1" hangingPunct="1"/>
            <a:r>
              <a:rPr lang="en-US" altLang="en-US" sz="2800"/>
              <a:t>Preventive and prophylactic therapy is indicated after rheumatic fever and acute rheumatic heart disease to prevent further damage to valves. </a:t>
            </a:r>
          </a:p>
          <a:p>
            <a:pPr lvl="1" eaLnBrk="1" latinLnBrk="1" hangingPunct="1"/>
            <a:r>
              <a:rPr lang="en-US" altLang="en-US" sz="2800"/>
              <a:t>Primary prophylaxis (initial course of antibiotics administered to eradicate the streptococcal infection) also serves as the first course of secondary prophylaxis (prevention of recurrent rheumatic fever and rheumatic heart disease). </a:t>
            </a:r>
          </a:p>
          <a:p>
            <a:pPr lvl="1" eaLnBrk="1" latinLnBrk="1" hangingPunct="1"/>
            <a:r>
              <a:rPr lang="en-US" altLang="en-US" sz="2800"/>
              <a:t>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Content Placeholder 1048628"/>
          <p:cNvSpPr>
            <a:spLocks noGrp="1"/>
          </p:cNvSpPr>
          <p:nvPr>
            <p:ph idx="4294967295"/>
          </p:nvPr>
        </p:nvSpPr>
        <p:spPr>
          <a:xfrm>
            <a:off x="304800" y="533400"/>
            <a:ext cx="8534400" cy="54737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65125" indent="-255588" algn="l" rtl="0" fontAlgn="base" latinLnBrk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620712" indent="-228600" algn="l" rtl="0" fontAlgn="base" latinLnBrk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3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858837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1430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9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3716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1" eaLnBrk="1" latinLnBrk="1" hangingPunct="1"/>
            <a:r>
              <a:rPr lang="en-US" altLang="en-US" sz="2800" dirty="0"/>
              <a:t>An injection of 0.6-1.2 million units </a:t>
            </a:r>
            <a:r>
              <a:rPr lang="en-US" altLang="en-US" sz="2800" dirty="0" smtClean="0"/>
              <a:t>of        </a:t>
            </a:r>
            <a:r>
              <a:rPr lang="en-US" altLang="en-US" sz="2800" dirty="0" err="1" smtClean="0"/>
              <a:t>benzathine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penicillin G intramuscularly every 4 weeks is the recommended regimen for secondary prophylaxis for most US patients.</a:t>
            </a:r>
          </a:p>
          <a:p>
            <a:pPr lvl="1" eaLnBrk="1" latinLnBrk="1" hangingPunct="1"/>
            <a:r>
              <a:rPr lang="en-US" altLang="en-US" sz="2800" dirty="0"/>
              <a:t>Administer the same dosage every 3 weeks in areas where rheumatic fever is endemic, in patients with residual </a:t>
            </a:r>
            <a:r>
              <a:rPr lang="en-US" altLang="en-US" sz="2800" dirty="0" err="1"/>
              <a:t>carditis</a:t>
            </a:r>
            <a:r>
              <a:rPr lang="en-US" altLang="en-US" sz="2800" dirty="0"/>
              <a:t>, and in high-risk patients.</a:t>
            </a:r>
          </a:p>
          <a:p>
            <a:pPr lvl="0" eaLnBrk="1" latinLnBrk="1" hangingPunct="1"/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Content Placeholder 1048601"/>
          <p:cNvSpPr>
            <a:spLocks noGrp="1"/>
          </p:cNvSpPr>
          <p:nvPr>
            <p:ph idx="1"/>
          </p:nvPr>
        </p:nvSpPr>
        <p:spPr>
          <a:xfrm>
            <a:off x="457200" y="1481137"/>
            <a:ext cx="84582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65125" indent="-255588" algn="l" rtl="0" fontAlgn="base" latinLnBrk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620712" indent="-228600" algn="l" rtl="0" fontAlgn="base" latinLnBrk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3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858837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1430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9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3716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/>
              <a:t>Rheumatic involvement of valves is the most important sequelae of acute rheumatic fever.</a:t>
            </a:r>
          </a:p>
          <a:p>
            <a:pPr lvl="0" eaLnBrk="1" latinLnBrk="1" hangingPunct="1"/>
            <a:endParaRPr lang="en-US" altLang="en-US"/>
          </a:p>
          <a:p>
            <a:pPr lvl="0" eaLnBrk="1" latinLnBrk="1" hangingPunct="1"/>
            <a:r>
              <a:rPr lang="en-US" altLang="en-US"/>
              <a:t>A single episode of acute rheumatic fever usually results in healing of vascular lesions while repeated episodes on previously affected valves results in RHEUMATIC HEART DISEASE.</a:t>
            </a:r>
          </a:p>
          <a:p>
            <a:pPr lvl="0" eaLnBrk="1" latinLnBrk="1" hangingPunct="1"/>
            <a:endParaRPr lang="en-US" altLang="en-US"/>
          </a:p>
          <a:p>
            <a:pPr lvl="0" eaLnBrk="1" latinLnBrk="1" hangingPunct="1"/>
            <a:r>
              <a:rPr lang="en-US" altLang="en-US"/>
              <a:t>Diagnosis is based on cardiac auscultation signs of mitral or aortic valve involvement.</a:t>
            </a:r>
          </a:p>
        </p:txBody>
      </p:sp>
      <p:pic>
        <p:nvPicPr>
          <p:cNvPr id="2097160" name="Title 2097159"/>
          <p:cNvPicPr>
            <a:picLocks noGrp="1"/>
          </p:cNvPicPr>
          <p:nvPr>
            <p:ph type="title" idx="5"/>
          </p:nvPr>
        </p:nvPicPr>
        <p:blipFill>
          <a:blip r:embed="rId2"/>
          <a:srcRect/>
          <a:stretch>
            <a:fillRect/>
          </a:stretch>
        </p:blipFill>
        <p:spPr>
          <a:xfrm>
            <a:off x="201612" y="274637"/>
            <a:ext cx="8485188" cy="124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Content Placeholder 1048629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65125" indent="-255588" algn="l" rtl="0" fontAlgn="base" latinLnBrk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620712" indent="-228600" algn="l" rtl="0" fontAlgn="base" latinLnBrk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3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858837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1430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9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3716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 sz="2500"/>
              <a:t>When heart failure persists or worsens after aggressive medical therapy for acute rheumatic heart disease, surgery to decrease valve insufficiency may be life-saving. </a:t>
            </a:r>
          </a:p>
          <a:p>
            <a:pPr lvl="0" eaLnBrk="1" latinLnBrk="1" hangingPunct="1"/>
            <a:r>
              <a:rPr lang="en-US" altLang="en-US" sz="2500"/>
              <a:t>In patients with critical stenosis, mitral valvulotomy, percutaneous balloon valvuloplasty, or mitral valve replacement may be indicated. </a:t>
            </a:r>
          </a:p>
          <a:p>
            <a:pPr lvl="0" eaLnBrk="1" latinLnBrk="1" hangingPunct="1"/>
            <a:r>
              <a:rPr lang="en-US" altLang="en-US" sz="2500"/>
              <a:t>Due to high rates of recurrent symptoms after annuloplasty or other repair procedures, valve replacement appears to be the preferred surgical option</a:t>
            </a:r>
          </a:p>
          <a:p>
            <a:pPr lvl="0" eaLnBrk="1" latinLnBrk="1" hangingPunct="1"/>
            <a:endParaRPr lang="en-US" altLang="en-US" sz="2500"/>
          </a:p>
        </p:txBody>
      </p:sp>
      <p:pic>
        <p:nvPicPr>
          <p:cNvPr id="2097182" name="Title 2097181"/>
          <p:cNvPicPr>
            <a:picLocks noGrp="1"/>
          </p:cNvPicPr>
          <p:nvPr>
            <p:ph type="title" idx="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74637"/>
            <a:ext cx="8229600" cy="114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96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Content Placeholder 1048602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65125" indent="-255588" algn="l" rtl="0" fontAlgn="base" latinLnBrk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620712" indent="-228600" algn="l" rtl="0" fontAlgn="base" latinLnBrk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3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858837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1430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9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3716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ZA" altLang="en-US" sz="3200">
                <a:latin typeface="Arial" charset="0"/>
                <a:ea typeface="Arial" charset="0"/>
              </a:rPr>
              <a:t>Rheumatic Heart Disease is the permanent heart valve damage resulting from one or more attacks of ARF.</a:t>
            </a:r>
          </a:p>
          <a:p>
            <a:pPr lvl="0" eaLnBrk="1" latinLnBrk="1" hangingPunct="1"/>
            <a:r>
              <a:rPr lang="en-ZA" altLang="en-US" sz="3200">
                <a:latin typeface="Arial" charset="0"/>
                <a:ea typeface="Arial" charset="0"/>
              </a:rPr>
              <a:t>It is thought that 40-60% of patients with ARF will go on to developing RHD.</a:t>
            </a:r>
          </a:p>
          <a:p>
            <a:pPr lvl="0" eaLnBrk="1" latinLnBrk="1" hangingPunct="1"/>
            <a:r>
              <a:rPr lang="en-ZA" altLang="en-US" sz="3200">
                <a:latin typeface="Arial" charset="0"/>
                <a:ea typeface="Arial" charset="0"/>
              </a:rPr>
              <a:t>The commonest valves affecting are the mitral and aortic, in that order. However all four valves can be affected</a:t>
            </a:r>
          </a:p>
          <a:p>
            <a:pPr lvl="0" eaLnBrk="1" latinLnBrk="1" hangingPunct="1"/>
            <a:endParaRPr lang="en-US" altLang="en-US"/>
          </a:p>
        </p:txBody>
      </p:sp>
      <p:pic>
        <p:nvPicPr>
          <p:cNvPr id="2097161" name="Title 2097160"/>
          <p:cNvPicPr>
            <a:picLocks noGrp="1"/>
          </p:cNvPicPr>
          <p:nvPr>
            <p:ph type="title" idx="5"/>
          </p:nvPr>
        </p:nvPicPr>
        <p:blipFill>
          <a:blip r:embed="rId2"/>
          <a:srcRect/>
          <a:stretch>
            <a:fillRect/>
          </a:stretch>
        </p:blipFill>
        <p:spPr>
          <a:xfrm>
            <a:off x="201612" y="274637"/>
            <a:ext cx="8485188" cy="124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Content Placeholder 1048603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562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65125" indent="-255588" algn="l" rtl="0" fontAlgn="base" latinLnBrk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620712" indent="-228600" algn="l" rtl="0" fontAlgn="base" latinLnBrk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3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858837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1430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9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3716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 sz="2800"/>
              <a:t>Rheumatic fever is an autoimmune disease.</a:t>
            </a:r>
          </a:p>
          <a:p>
            <a:pPr lvl="0" eaLnBrk="1" latinLnBrk="1" hangingPunct="1"/>
            <a:endParaRPr lang="en-US" altLang="en-US" sz="2800"/>
          </a:p>
          <a:p>
            <a:pPr lvl="0" eaLnBrk="1" latinLnBrk="1" hangingPunct="1"/>
            <a:r>
              <a:rPr lang="en-US" altLang="en-US" sz="2800"/>
              <a:t>Rheumatic fever develops in children and adolescents following group A beta-hemolytic streptococcal infection. </a:t>
            </a:r>
          </a:p>
          <a:p>
            <a:pPr lvl="0" eaLnBrk="1" latinLnBrk="1" hangingPunct="1"/>
            <a:endParaRPr lang="en-US" altLang="en-US" sz="2800"/>
          </a:p>
          <a:p>
            <a:pPr lvl="0" eaLnBrk="1" latinLnBrk="1" hangingPunct="1"/>
            <a:r>
              <a:rPr lang="en-US" altLang="en-US" sz="2800"/>
              <a:t>Genetic studies show strong correlation between progression to rheumatic heart disease and human leukocyte antigen (HLA)-DR class II alleles and the inflammatory protein-encoding genes </a:t>
            </a:r>
            <a:r>
              <a:rPr lang="en-US" altLang="en-US" sz="2800" i="1"/>
              <a:t>MBL2</a:t>
            </a:r>
            <a:r>
              <a:rPr lang="en-US" altLang="en-US" sz="2800"/>
              <a:t> and </a:t>
            </a:r>
            <a:r>
              <a:rPr lang="en-US" altLang="en-US" sz="2800" i="1"/>
              <a:t>TNFA</a:t>
            </a:r>
            <a:r>
              <a:rPr lang="en-US" altLang="en-US" sz="2800"/>
              <a:t>.</a:t>
            </a:r>
          </a:p>
        </p:txBody>
      </p:sp>
      <p:pic>
        <p:nvPicPr>
          <p:cNvPr id="2097162" name="Title 2097161"/>
          <p:cNvPicPr>
            <a:picLocks noGrp="1"/>
          </p:cNvPicPr>
          <p:nvPr>
            <p:ph type="title" idx="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5425"/>
            <a:ext cx="8229600" cy="115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Title 2097164"/>
          <p:cNvPicPr>
            <a:picLocks noGrp="1"/>
          </p:cNvPicPr>
          <p:nvPr>
            <p:ph type="title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3279775"/>
            <a:ext cx="8229600" cy="124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Content Placeholder 1048613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65125" indent="-255588" algn="l" rtl="0" fontAlgn="base" latinLnBrk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620712" indent="-228600" algn="l" rtl="0" fontAlgn="base" latinLnBrk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3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858837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1430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9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3716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/>
              <a:t>In 0.3-3% of cases, infection leads to rheumatic fever several weeks after the sore throat has resolved. </a:t>
            </a:r>
          </a:p>
          <a:p>
            <a:pPr lvl="0" eaLnBrk="1" latinLnBrk="1" hangingPunct="1"/>
            <a:r>
              <a:rPr lang="en-US" altLang="en-US"/>
              <a:t>The organism spreads by direct contact with oral or respiratory secretions, and spread is enhanced by crowded living conditions. </a:t>
            </a:r>
          </a:p>
          <a:p>
            <a:pPr lvl="0" eaLnBrk="1" latinLnBrk="1" hangingPunct="1"/>
            <a:r>
              <a:rPr lang="en-US" altLang="en-US"/>
              <a:t>Patients remain infected for weeks after symptomatic resolution of pharyngitis and may serve as a reservoir for infecting others. </a:t>
            </a:r>
          </a:p>
        </p:txBody>
      </p:sp>
      <p:pic>
        <p:nvPicPr>
          <p:cNvPr id="2097166" name="Title 2097165"/>
          <p:cNvPicPr>
            <a:picLocks noGrp="1"/>
          </p:cNvPicPr>
          <p:nvPr>
            <p:ph type="title" idx="5"/>
          </p:nvPr>
        </p:nvPicPr>
        <p:blipFill>
          <a:blip r:embed="rId2"/>
          <a:srcRect/>
          <a:stretch>
            <a:fillRect/>
          </a:stretch>
        </p:blipFill>
        <p:spPr>
          <a:xfrm>
            <a:off x="201612" y="274637"/>
            <a:ext cx="8485188" cy="124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Content Placeholder 1048614"/>
          <p:cNvSpPr>
            <a:spLocks noGrp="1"/>
          </p:cNvSpPr>
          <p:nvPr>
            <p:ph idx="4294967295"/>
          </p:nvPr>
        </p:nvSpPr>
        <p:spPr>
          <a:xfrm>
            <a:off x="0" y="228600"/>
            <a:ext cx="8991600" cy="6477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65125" indent="-255588" algn="l" rtl="0" fontAlgn="base" latinLnBrk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620712" indent="-228600" algn="l" rtl="0" fontAlgn="base" latinLnBrk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3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858837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1430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9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3716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/>
              <a:t>Group A </a:t>
            </a:r>
            <a:r>
              <a:rPr lang="en-US" altLang="en-US" i="1"/>
              <a:t>Streptococcus</a:t>
            </a:r>
            <a:r>
              <a:rPr lang="en-US" altLang="en-US"/>
              <a:t> is a gram-positive coccus that frequently colonizes the skin and oropharynx. This organism may cause suppurative disease, such as pharyngitis</a:t>
            </a:r>
            <a:r>
              <a:rPr lang="en-US" altLang="en-US" u="sng">
                <a:solidFill>
                  <a:schemeClr val="lt2"/>
                </a:solidFill>
                <a:hlinkClick r:id="rId2"/>
              </a:rPr>
              <a:t>, impetigo</a:t>
            </a:r>
            <a:r>
              <a:rPr lang="en-US" altLang="en-US" u="sng">
                <a:solidFill>
                  <a:schemeClr val="lt2"/>
                </a:solidFill>
              </a:rPr>
              <a:t>, </a:t>
            </a:r>
            <a:r>
              <a:rPr lang="en-US" altLang="en-US" u="sng">
                <a:hlinkClick r:id="rId3"/>
              </a:rPr>
              <a:t>cellulitis, myositis, pneumonia</a:t>
            </a:r>
            <a:r>
              <a:rPr lang="en-US" altLang="en-US" u="sng"/>
              <a:t>, and puerperal </a:t>
            </a:r>
            <a:r>
              <a:rPr lang="en-US" altLang="en-US" u="sng">
                <a:hlinkClick r:id="rId4"/>
              </a:rPr>
              <a:t>sepsis</a:t>
            </a:r>
            <a:r>
              <a:rPr lang="en-US" altLang="en-US"/>
              <a:t>. </a:t>
            </a:r>
          </a:p>
          <a:p>
            <a:pPr lvl="0" eaLnBrk="1" latinLnBrk="1" hangingPunct="1"/>
            <a:endParaRPr lang="en-US" altLang="en-US"/>
          </a:p>
          <a:p>
            <a:pPr lvl="0" eaLnBrk="1" latinLnBrk="1" hangingPunct="1"/>
            <a:r>
              <a:rPr lang="en-US" altLang="en-US"/>
              <a:t>It also may be associated with nonsuppurative disease, such as rheumatic fever and acute post streptococcal glomerulonephritis.</a:t>
            </a:r>
          </a:p>
          <a:p>
            <a:pPr lvl="0" eaLnBrk="1" latinLnBrk="1" hangingPunct="1"/>
            <a:endParaRPr lang="en-US" altLang="en-US"/>
          </a:p>
          <a:p>
            <a:pPr lvl="0" eaLnBrk="1" latinLnBrk="1" hangingPunct="1"/>
            <a:r>
              <a:rPr lang="en-US" altLang="en-US"/>
              <a:t>Group A streptococci elaborate the cytolytic toxins streptolysins S and O.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Content Placeholder 1048615"/>
          <p:cNvSpPr>
            <a:spLocks noGrp="1"/>
          </p:cNvSpPr>
          <p:nvPr>
            <p:ph idx="4294967295"/>
          </p:nvPr>
        </p:nvSpPr>
        <p:spPr>
          <a:xfrm>
            <a:off x="228600" y="457200"/>
            <a:ext cx="8534400" cy="5943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65125" indent="-255588" algn="l" rtl="0" fontAlgn="base" latinLnBrk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620712" indent="-228600" algn="l" rtl="0" fontAlgn="base" latinLnBrk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3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858837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1430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9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371600" indent="-228600" algn="l" rtl="0" fontAlgn="base" latinLnBrk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>
              <a:lnSpc>
                <a:spcPct val="90000"/>
              </a:lnSpc>
            </a:pPr>
            <a:r>
              <a:rPr lang="en-US" altLang="en-US"/>
              <a:t>Acute rheumatic heart disease often produces a pancarditis characterized by endocarditis, myocarditis, and pericarditis. 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en-US" altLang="en-US"/>
              <a:t>Endocarditis is manifested as valve insufficiency. 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en-US" altLang="en-US"/>
              <a:t>The mitral valve is most commonly and severely affected (65-70% of patients), and the aortic valve is second in frequency (25%). 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en-US" altLang="en-US"/>
              <a:t>The tricuspid valve is deformed in only 10% of patients and is almost always associated with mitral and aortic lesions. 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en-US" altLang="en-US"/>
              <a:t>The pulmonary valve is rarely affected.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en-US" altLang="en-US"/>
              <a:t>Pericarditis, when present, rarely affects cardiac function or results in constrictive pericarditis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DEF5FA"/>
      </a:dk2>
      <a:lt2>
        <a:srgbClr val="464646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CCEDB"/>
      </a:accent5>
      <a:accent6>
        <a:srgbClr val="C31B23"/>
      </a:accent6>
      <a:hlink>
        <a:srgbClr val="FF8119"/>
      </a:hlink>
      <a:folHlink>
        <a:srgbClr val="44B9E8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000000"/>
        </a:dk1>
        <a:lt1>
          <a:srgbClr val="FFFFFF"/>
        </a:lt1>
        <a:dk2>
          <a:srgbClr val="DEF5FA"/>
        </a:dk2>
        <a:lt2>
          <a:srgbClr val="464646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CCEDB"/>
        </a:accent5>
        <a:accent6>
          <a:srgbClr val="C31B23"/>
        </a:accent6>
        <a:hlink>
          <a:srgbClr val="FF8119"/>
        </a:hlink>
        <a:folHlink>
          <a:srgbClr val="44B9E8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1095</Words>
  <Application>Microsoft Office PowerPoint</Application>
  <PresentationFormat>On-screen Show (4:3)</PresentationFormat>
  <Paragraphs>79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RHEUMATIC HEART DISEASE IN CHILDREN</dc:title>
  <dc:creator>KANUPRIYA CHATURVEDI</dc:creator>
  <cp:lastModifiedBy>User</cp:lastModifiedBy>
  <cp:revision>2</cp:revision>
  <dcterms:created xsi:type="dcterms:W3CDTF">2012-08-21T07:31:31Z</dcterms:created>
  <dcterms:modified xsi:type="dcterms:W3CDTF">2019-04-09T18:12:17Z</dcterms:modified>
</cp:coreProperties>
</file>